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58120"/>
            <a:ext cx="9072000" cy="92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58120"/>
            <a:ext cx="9072000" cy="92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58120"/>
            <a:ext cx="9072000" cy="92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58120"/>
            <a:ext cx="9072000" cy="92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58120"/>
            <a:ext cx="9072000" cy="92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58120"/>
            <a:ext cx="9072000" cy="92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58120"/>
            <a:ext cx="9072000" cy="92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2000" cy="400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58120"/>
            <a:ext cx="9072000" cy="92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58120"/>
            <a:ext cx="9072000" cy="92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58120"/>
            <a:ext cx="9072000" cy="92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58120"/>
            <a:ext cx="9072000" cy="92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58120"/>
            <a:ext cx="9072000" cy="92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58120"/>
            <a:ext cx="9072000" cy="92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58120"/>
            <a:ext cx="9072000" cy="92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58120"/>
            <a:ext cx="9072000" cy="92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58120"/>
            <a:ext cx="9072000" cy="92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58120"/>
            <a:ext cx="9072000" cy="92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2000" cy="400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58120"/>
            <a:ext cx="9072000" cy="92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58120"/>
            <a:ext cx="9072000" cy="92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58120"/>
            <a:ext cx="9072000" cy="92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BF2ABD5-C57E-426F-9863-866FE4D8A1A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10078920" cy="75643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651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569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495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427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55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55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55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550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7E2B765-F0BA-4229-A4CE-7186D8B7DB51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129600"/>
            <a:ext cx="9072000" cy="432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b="1" lang="en-US" sz="4400">
                <a:latin typeface="Arial"/>
              </a:rPr>
              <a:t>“</a:t>
            </a:r>
            <a:r>
              <a:rPr b="1" lang="en-US" sz="4400">
                <a:latin typeface="Arial"/>
              </a:rPr>
              <a:t>osTicket”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Arial"/>
              </a:rPr>
              <a:t>Sistema de Administración de Tickets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258120"/>
            <a:ext cx="9072000" cy="92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6510">
                <a:latin typeface="Arial"/>
              </a:rPr>
              <a:t>Objetivo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Automatizar el proceso creación de tickets en UNAM CERT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906840" y="315720"/>
            <a:ext cx="8315640" cy="1598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404040"/>
                </a:solidFill>
                <a:latin typeface="Calibri Light"/>
              </a:rPr>
              <a:t>¿En qué consiste un sistema de tickets?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906840" y="2494080"/>
            <a:ext cx="8315640" cy="44348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algn="just">
              <a:lnSpc>
                <a:spcPct val="100000"/>
              </a:lnSpc>
              <a:buFont typeface="Wingdings" charset="2"/>
              <a:buChar char=""/>
            </a:pPr>
            <a:r>
              <a:rPr lang="en-US" sz="4000" strike="noStrike">
                <a:solidFill>
                  <a:srgbClr val="404040"/>
                </a:solidFill>
                <a:latin typeface="Calibri"/>
              </a:rPr>
              <a:t>Solución que administra y mantiene listas de reportes de eventos dentro de una organización.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58120"/>
            <a:ext cx="9072000" cy="92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6510">
                <a:latin typeface="Arial"/>
              </a:rPr>
              <a:t>¿Como funciona?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Imagen 1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58120"/>
            <a:ext cx="9072000" cy="92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6510">
                <a:latin typeface="Arial"/>
              </a:rPr>
              <a:t>¿Qué es osTicket?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504000" y="1793160"/>
            <a:ext cx="9072000" cy="444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404040"/>
                </a:solidFill>
                <a:latin typeface="Calibri"/>
              </a:rPr>
              <a:t>osTicket es un sistema de tickets open source para gestionar, organizar y administrar todas las solicitudes de soporte de manera simple, ligera y fácil..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258120"/>
            <a:ext cx="9072000" cy="92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6510">
                <a:latin typeface="Arial"/>
              </a:rPr>
              <a:t>Funciones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Los usuarios crean tickets por las diferentes vías disponibles como sitio web, e-mail o teléfono.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258120"/>
            <a:ext cx="9072000" cy="92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6510">
                <a:latin typeface="Arial"/>
              </a:rPr>
              <a:t>Funciones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Los tickets son guardados y asignados a los distintos agentes configurados en el sistema, con lo que las consultas serán repartidas con una buena organización.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258120"/>
            <a:ext cx="9072000" cy="92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6510">
                <a:latin typeface="Arial"/>
              </a:rPr>
              <a:t>Funciones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Cada uno de los agentes que reciben los tickets darán soporte y contestarán a los clientes o usuarios.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258120"/>
            <a:ext cx="9072000" cy="92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6510">
                <a:latin typeface="Arial"/>
              </a:rPr>
              <a:t>Nuevo Modulo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Leer archivo .csv</a:t>
            </a:r>
            <a:endParaRPr/>
          </a:p>
          <a:p>
            <a:pPr algn="ctr"/>
            <a:r>
              <a:rPr lang="en-US" sz="3200">
                <a:latin typeface="Arial"/>
              </a:rPr>
              <a:t>Idenfiticar datos</a:t>
            </a:r>
            <a:endParaRPr/>
          </a:p>
          <a:p>
            <a:pPr algn="ctr"/>
            <a:r>
              <a:rPr lang="en-US" sz="3200">
                <a:latin typeface="Arial"/>
              </a:rPr>
              <a:t>Generar los tickets y asigarlos a un agente (que dara solución)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