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b25b206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b25b206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b25b2062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b25b2062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b25b2062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b25b2062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b25b2062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b25b2062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b25b2062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b25b2062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b25b2062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b25b2062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535700" y="2104950"/>
            <a:ext cx="60726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44"/>
              <a:t>Health Transportation</a:t>
            </a:r>
            <a:endParaRPr sz="5244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6675" y="4693750"/>
            <a:ext cx="390875" cy="3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que é o Health Transportation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Quais as vantagens de usar o nosso sistema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Ferramentas e Tecnologias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Funciona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Hora da demonstração !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6675" y="4693750"/>
            <a:ext cx="390875" cy="3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Health Transportation 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-"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</a:rPr>
              <a:t>É um sistema utilizado para organização e gerenciamento das viagens e seus respectivos processos, referentes ao programa de </a:t>
            </a:r>
            <a:r>
              <a:rPr b="1" lang="pt-BR" sz="1200">
                <a:solidFill>
                  <a:srgbClr val="24292E"/>
                </a:solidFill>
                <a:highlight>
                  <a:srgbClr val="FFFFFF"/>
                </a:highlight>
              </a:rPr>
              <a:t>Tratamento Fora de Domicílio (TFD)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-"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</a:rPr>
              <a:t>E o que é o </a:t>
            </a:r>
            <a:r>
              <a:rPr b="1" lang="pt-BR" sz="1200">
                <a:solidFill>
                  <a:srgbClr val="24292E"/>
                </a:solidFill>
                <a:highlight>
                  <a:srgbClr val="FFFFFF"/>
                </a:highlight>
              </a:rPr>
              <a:t>TFD</a:t>
            </a: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</a:rPr>
              <a:t>  ? “Consiste em uma ajuda de custo ao paciente, e em alguns casos, também ao acompanhante, encaminhados por ordem médica à unidades de saúde de outro município ou Estado da Federação.”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6675" y="4693750"/>
            <a:ext cx="390875" cy="3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350" y="3407875"/>
            <a:ext cx="3099300" cy="11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as vantagens de utilizar o nosso sistema 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Redução em custos de energia e </a:t>
            </a:r>
            <a:r>
              <a:rPr lang="pt-BR" u="sng"/>
              <a:t>TEMPO</a:t>
            </a:r>
            <a:r>
              <a:rPr lang="pt-BR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Portabilidade</a:t>
            </a:r>
            <a:r>
              <a:rPr lang="pt-BR"/>
              <a:t> e segurança dos seus dados;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Processos mais dinâmicos;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6675" y="4693750"/>
            <a:ext cx="390875" cy="3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e Tecnologias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Nosso sistema é desenvolvido utilizando a linguagem de </a:t>
            </a:r>
            <a:r>
              <a:rPr lang="pt-BR"/>
              <a:t>programação</a:t>
            </a:r>
            <a:r>
              <a:rPr lang="pt-BR"/>
              <a:t>, </a:t>
            </a:r>
            <a:r>
              <a:rPr lang="pt-BR"/>
              <a:t>bastante</a:t>
            </a:r>
            <a:r>
              <a:rPr lang="pt-BR"/>
              <a:t> robusta, Java.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Plataforma de utilização é WEB!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6675" y="4693750"/>
            <a:ext cx="390875" cy="3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72" y="3527350"/>
            <a:ext cx="2135775" cy="13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7475" y="3319025"/>
            <a:ext cx="1393624" cy="8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6">
            <a:alphaModFix/>
          </a:blip>
          <a:srcRect b="0" l="-3550" r="3550" t="0"/>
          <a:stretch/>
        </p:blipFill>
        <p:spPr>
          <a:xfrm>
            <a:off x="4962413" y="3925366"/>
            <a:ext cx="1823425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6325" y="3365248"/>
            <a:ext cx="1013075" cy="10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?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1ª) É feito um contrato entre a nossa empresa e a sua prefeitura;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2ª) Sua prefeitura e secretaria de saúde são cadastradas no nosso sistema;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3ª) Gestor da sua secretaria de saúde recebe um login e senha de acesso;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4ª) Mesmo, é submetido a um treinamento em nossa plataforma;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6675" y="4693750"/>
            <a:ext cx="390875" cy="3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1602900" y="2343150"/>
            <a:ext cx="5938200" cy="6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4180">
                <a:solidFill>
                  <a:srgbClr val="24292E"/>
                </a:solidFill>
              </a:rPr>
              <a:t>Hora da demonstração !</a:t>
            </a:r>
            <a:endParaRPr b="1" sz="4180">
              <a:solidFill>
                <a:srgbClr val="24292E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350" y="2164175"/>
            <a:ext cx="329575" cy="3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5225">
            <a:off x="2031075" y="2175350"/>
            <a:ext cx="329575" cy="3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08669">
            <a:off x="6920100" y="2196325"/>
            <a:ext cx="329575" cy="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