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58" r:id="rId4"/>
    <p:sldId id="260" r:id="rId6"/>
    <p:sldId id="261" r:id="rId7"/>
    <p:sldId id="262" r:id="rId8"/>
    <p:sldId id="264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8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8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8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8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8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8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  <a:ea typeface="SimSun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  <a:endParaRPr lang="en-US" altLang="zh-CN" sz="3200" b="1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true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true" flipV="true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true" flipV="true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true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true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true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  <a:endParaRPr lang="en-US" altLang="zh-CN" sz="3200" b="1" dirty="0"/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true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true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true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true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18"/>
          <p:cNvCxnSpPr/>
          <p:nvPr/>
        </p:nvCxnSpPr>
        <p:spPr>
          <a:xfrm flipV="true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true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true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true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true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true" flipV="true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true" flipV="true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true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true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true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true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true" flipV="true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true" flipV="true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true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true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true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true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true" flipV="true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true" flipV="true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true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true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true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true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true" flipV="true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true" flipV="true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true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true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true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true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true" flipV="true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true" flipV="true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true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true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true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true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true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false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true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false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true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false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true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true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true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52" name="文本框 51"/>
          <p:cNvSpPr txBox="true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true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56" name="文本框 55"/>
          <p:cNvSpPr txBox="true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true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true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true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true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true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true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true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Presentation</Application>
  <PresentationFormat>宽屏</PresentationFormat>
  <Paragraphs>800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微软雅黑</vt:lpstr>
      <vt:lpstr>文泉驿微米黑</vt:lpstr>
      <vt:lpstr>Heiti SC Light</vt:lpstr>
      <vt:lpstr>AR PL UKai CN</vt:lpstr>
      <vt:lpstr>MS PGothic</vt:lpstr>
      <vt:lpstr>SimSun</vt:lpstr>
      <vt:lpstr>Calibri</vt:lpstr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Misaki痕</cp:lastModifiedBy>
  <cp:revision>410</cp:revision>
  <dcterms:created xsi:type="dcterms:W3CDTF">2020-10-22T15:14:53Z</dcterms:created>
  <dcterms:modified xsi:type="dcterms:W3CDTF">2020-10-22T15:14:53Z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