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3" r:id="rId4"/>
    <p:sldId id="264" r:id="rId5"/>
    <p:sldId id="265" r:id="rId6"/>
    <p:sldId id="259" r:id="rId7"/>
    <p:sldId id="260" r:id="rId8"/>
    <p:sldId id="261" r:id="rId9"/>
    <p:sldId id="262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2.pn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image" Target="../media/image2.png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2.png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2.png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 rot="245821">
            <a:off x="1744345" y="1880870"/>
            <a:ext cx="9324340" cy="3429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 rot="21380745">
            <a:off x="1756410" y="1901190"/>
            <a:ext cx="9324340" cy="3429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756410" y="1900057"/>
            <a:ext cx="9324340" cy="3429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>
            <p:custDataLst>
              <p:tags r:id="rId6"/>
            </p:custDataLst>
          </p:nvPr>
        </p:nvCxnSpPr>
        <p:spPr>
          <a:xfrm>
            <a:off x="5779167" y="3748839"/>
            <a:ext cx="99862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426367" y="2438402"/>
            <a:ext cx="7704222" cy="117615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2426367" y="3870121"/>
            <a:ext cx="7704222" cy="801114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744578" y="1880787"/>
            <a:ext cx="9336506" cy="3449203"/>
            <a:chOff x="1744578" y="1880787"/>
            <a:chExt cx="9336506" cy="3449203"/>
          </a:xfrm>
        </p:grpSpPr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 rot="245821">
              <a:off x="1744578" y="1880787"/>
              <a:ext cx="9324473" cy="3429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 rot="21380745">
              <a:off x="1756611" y="1900990"/>
              <a:ext cx="9324473" cy="3429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1744578" y="1900990"/>
              <a:ext cx="9324473" cy="3429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266167" y="2599827"/>
            <a:ext cx="6371319" cy="1179574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3266168" y="3991669"/>
            <a:ext cx="6371318" cy="973138"/>
          </a:xfrm>
        </p:spPr>
        <p:txBody>
          <a:bodyPr lIns="90000" rIns="90000" bIns="46800"/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>
            <p:custDataLst>
              <p:tags r:id="rId12"/>
            </p:custDataLst>
          </p:nvPr>
        </p:nvCxnSpPr>
        <p:spPr>
          <a:xfrm>
            <a:off x="5779167" y="3863139"/>
            <a:ext cx="99862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48285" y="273050"/>
            <a:ext cx="11692255" cy="6311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9"/>
            <a:ext cx="6480000" cy="5087937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1147334"/>
            <a:ext cx="12192000" cy="36933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70144"/>
            <a:ext cx="10976400" cy="648512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68643"/>
            <a:ext cx="2700000" cy="279180"/>
          </a:xfrm>
        </p:spPr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68643"/>
            <a:ext cx="3960000" cy="279180"/>
          </a:xfrm>
        </p:spPr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68643"/>
            <a:ext cx="2700000" cy="279180"/>
          </a:xfrm>
        </p:spPr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382991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1980158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-11046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755" y="237490"/>
            <a:ext cx="11037570" cy="565150"/>
          </a:xfrm>
        </p:spPr>
        <p:txBody>
          <a:bodyPr wrap="square"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08184" y="4084721"/>
            <a:ext cx="4567816" cy="793459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508179" y="4956280"/>
            <a:ext cx="4567816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bg1">
                    <a:lumMod val="50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8"/>
            </p:custDataLst>
          </p:nvPr>
        </p:nvCxnSpPr>
        <p:spPr>
          <a:xfrm>
            <a:off x="5237746" y="3998543"/>
            <a:ext cx="99862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24678" y="294859"/>
            <a:ext cx="11542644" cy="62682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11583670" y="5733415"/>
            <a:ext cx="498475" cy="1082675"/>
            <a:chOff x="17775" y="8015"/>
            <a:chExt cx="1252" cy="2719"/>
          </a:xfrm>
        </p:grpSpPr>
        <p:sp>
          <p:nvSpPr>
            <p:cNvPr id="13" name="椭圆 12"/>
            <p:cNvSpPr/>
            <p:nvPr userDrawn="1">
              <p:custDataLst>
                <p:tags r:id="rId4"/>
              </p:custDataLst>
            </p:nvPr>
          </p:nvSpPr>
          <p:spPr>
            <a:xfrm>
              <a:off x="18152" y="9860"/>
              <a:ext cx="875" cy="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5"/>
              </p:custDataLst>
            </p:nvPr>
          </p:nvSpPr>
          <p:spPr>
            <a:xfrm>
              <a:off x="17775" y="9140"/>
              <a:ext cx="626" cy="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>
              <p:custDataLst>
                <p:tags r:id="rId6"/>
              </p:custDataLst>
            </p:nvPr>
          </p:nvSpPr>
          <p:spPr>
            <a:xfrm>
              <a:off x="18401" y="8687"/>
              <a:ext cx="626" cy="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7"/>
              </p:custDataLst>
            </p:nvPr>
          </p:nvSpPr>
          <p:spPr>
            <a:xfrm>
              <a:off x="17883" y="8015"/>
              <a:ext cx="626" cy="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4.xml"/><Relationship Id="rId23" Type="http://schemas.openxmlformats.org/officeDocument/2006/relationships/tags" Target="../tags/tag123.xml"/><Relationship Id="rId22" Type="http://schemas.openxmlformats.org/officeDocument/2006/relationships/tags" Target="../tags/tag122.xml"/><Relationship Id="rId21" Type="http://schemas.openxmlformats.org/officeDocument/2006/relationships/tags" Target="../tags/tag121.xml"/><Relationship Id="rId20" Type="http://schemas.openxmlformats.org/officeDocument/2006/relationships/tags" Target="../tags/tag12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6" Type="http://schemas.openxmlformats.org/officeDocument/2006/relationships/slideLayout" Target="../slideLayouts/slideLayout6.xml"/><Relationship Id="rId25" Type="http://schemas.openxmlformats.org/officeDocument/2006/relationships/themeOverride" Target="../theme/themeOverride2.xml"/><Relationship Id="rId24" Type="http://schemas.openxmlformats.org/officeDocument/2006/relationships/tags" Target="../tags/tag152.xml"/><Relationship Id="rId23" Type="http://schemas.openxmlformats.org/officeDocument/2006/relationships/tags" Target="../tags/tag151.xml"/><Relationship Id="rId22" Type="http://schemas.openxmlformats.org/officeDocument/2006/relationships/tags" Target="../tags/tag150.xml"/><Relationship Id="rId21" Type="http://schemas.openxmlformats.org/officeDocument/2006/relationships/tags" Target="../tags/tag149.xml"/><Relationship Id="rId20" Type="http://schemas.openxmlformats.org/officeDocument/2006/relationships/tags" Target="../tags/tag148.xml"/><Relationship Id="rId2" Type="http://schemas.openxmlformats.org/officeDocument/2006/relationships/tags" Target="../tags/tag130.xml"/><Relationship Id="rId19" Type="http://schemas.openxmlformats.org/officeDocument/2006/relationships/tags" Target="../tags/tag147.xml"/><Relationship Id="rId18" Type="http://schemas.openxmlformats.org/officeDocument/2006/relationships/tags" Target="../tags/tag146.xml"/><Relationship Id="rId17" Type="http://schemas.openxmlformats.org/officeDocument/2006/relationships/tags" Target="../tags/tag145.xml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slideLayout" Target="../slideLayouts/slideLayout6.xml"/><Relationship Id="rId15" Type="http://schemas.openxmlformats.org/officeDocument/2006/relationships/themeOverride" Target="../theme/themeOverride3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6" Type="http://schemas.openxmlformats.org/officeDocument/2006/relationships/slideLayout" Target="../slideLayouts/slideLayout6.xml"/><Relationship Id="rId15" Type="http://schemas.openxmlformats.org/officeDocument/2006/relationships/themeOverride" Target="../theme/themeOverride4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6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3" Type="http://schemas.openxmlformats.org/officeDocument/2006/relationships/slideLayout" Target="../slideLayouts/slideLayout6.xml"/><Relationship Id="rId12" Type="http://schemas.openxmlformats.org/officeDocument/2006/relationships/themeOverride" Target="../theme/themeOverride5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tags" Target="../tags/tag18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3" Type="http://schemas.openxmlformats.org/officeDocument/2006/relationships/slideLayout" Target="../slideLayouts/slideLayout6.xml"/><Relationship Id="rId12" Type="http://schemas.openxmlformats.org/officeDocument/2006/relationships/themeOverride" Target="../theme/themeOverride6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tags" Target="../tags/tag19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开源大数据</a:t>
            </a:r>
            <a:r>
              <a:rPr lang="zh-CN" altLang="en-US">
                <a:sym typeface="+mn-ea"/>
              </a:rPr>
              <a:t>结课总结</a:t>
            </a:r>
            <a:endParaRPr lang="zh-CN" altLang="en-US" dirty="0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无敌不头秃队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510540"/>
            <a:ext cx="10852150" cy="901700"/>
          </a:xfrm>
        </p:spPr>
        <p:txBody>
          <a:bodyPr/>
          <a:p>
            <a:r>
              <a:rPr lang="zh-CN" altLang="en-US" sz="4000"/>
              <a:t>项目介绍：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854710" y="1709420"/>
            <a:ext cx="108267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TED由Richard Saulman创立于1984年，每年2-3月，TED大会在北美召集众多领域的杰出人物，为他们提供了一个平台，将多年的工作和研究提炼为简短有力的演讲（通常少于18分钟），并上传到TED官网供观众免费收看。本次分析主要针对ted_main.csv数据集，该数据集包含了2017年9月21日之前上传到官方网站TED.com的所有TED Talks演讲录制信息。</a:t>
            </a:r>
            <a:endParaRPr lang="zh-CN" altLang="en-US" sz="2800"/>
          </a:p>
          <a:p>
            <a:r>
              <a:rPr lang="zh-CN" altLang="en-US" sz="2800"/>
              <a:t>通过对数据集进行分析，总结出分析的结果。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11855" y="713740"/>
            <a:ext cx="5368290" cy="831215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algn="ctr" fontAlgn="auto">
              <a:lnSpc>
                <a:spcPct val="100000"/>
              </a:lnSpc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</a:rPr>
              <a:t>功能点分析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1431941" y="1781168"/>
            <a:ext cx="733591" cy="73359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477213" y="1823779"/>
            <a:ext cx="648598" cy="6530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0 1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1431942" y="2556963"/>
            <a:ext cx="733591" cy="73359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6327335" y="1823585"/>
            <a:ext cx="733591" cy="73359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327371" y="1864179"/>
            <a:ext cx="648598" cy="6530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0 2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6327336" y="2683931"/>
            <a:ext cx="733591" cy="73359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6976341" y="3501289"/>
            <a:ext cx="648598" cy="6530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0 4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87270" y="1781175"/>
            <a:ext cx="4162425" cy="673735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/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浏览量vs评论量：相关关系？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194126" y="1942666"/>
            <a:ext cx="3552159" cy="534033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>
            <a:norm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TED演讲词汇云图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87409" y="2756874"/>
            <a:ext cx="3552159" cy="534010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>
            <a:norm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根据时间段分析TED演讲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12"/>
            </p:custDataLst>
          </p:nvPr>
        </p:nvSpPr>
        <p:spPr>
          <a:xfrm>
            <a:off x="2287270" y="3575050"/>
            <a:ext cx="3552190" cy="659765"/>
          </a:xfrm>
          <a:prstGeom prst="rect">
            <a:avLst/>
          </a:prstGeom>
          <a:noFill/>
        </p:spPr>
        <p:txBody>
          <a:bodyPr wrap="square" tIns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TED演讲的主题分析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94226" y="2556849"/>
            <a:ext cx="4482154" cy="534010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/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不同职业演讲者的视频浏览量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>
            <p:custDataLst>
              <p:tags r:id="rId14"/>
            </p:custDataLst>
          </p:nvPr>
        </p:nvSpPr>
        <p:spPr>
          <a:xfrm>
            <a:off x="6327336" y="3501176"/>
            <a:ext cx="733591" cy="73359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5"/>
            </p:custDataLst>
          </p:nvPr>
        </p:nvSpPr>
        <p:spPr>
          <a:xfrm>
            <a:off x="1431486" y="3417356"/>
            <a:ext cx="733591" cy="73359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16"/>
            </p:custDataLst>
          </p:nvPr>
        </p:nvSpPr>
        <p:spPr>
          <a:xfrm>
            <a:off x="6327336" y="4357156"/>
            <a:ext cx="733591" cy="73359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椭圆 22"/>
          <p:cNvSpPr/>
          <p:nvPr>
            <p:custDataLst>
              <p:tags r:id="rId17"/>
            </p:custDataLst>
          </p:nvPr>
        </p:nvSpPr>
        <p:spPr>
          <a:xfrm>
            <a:off x="1477206" y="4357156"/>
            <a:ext cx="733591" cy="73359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93915" y="3453130"/>
            <a:ext cx="4294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网络分析：由相关推荐，看TED演讲之间的关联</a:t>
            </a:r>
            <a:endParaRPr lang="zh-CN" altLang="en-US" sz="2400" b="1"/>
          </a:p>
        </p:txBody>
      </p:sp>
      <p:sp>
        <p:nvSpPr>
          <p:cNvPr id="25" name="文本框 24"/>
          <p:cNvSpPr txBox="1"/>
          <p:nvPr/>
        </p:nvSpPr>
        <p:spPr>
          <a:xfrm>
            <a:off x="2287270" y="4357370"/>
            <a:ext cx="3256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演讲者出场次数</a:t>
            </a:r>
            <a:endParaRPr lang="zh-CN" altLang="en-US" sz="2400" b="1"/>
          </a:p>
          <a:p>
            <a:r>
              <a:rPr lang="zh-CN" altLang="en-US" sz="2400" b="1"/>
              <a:t>演讲者职业分布</a:t>
            </a:r>
            <a:endParaRPr lang="zh-CN" altLang="en-US" sz="2400" b="1"/>
          </a:p>
        </p:txBody>
      </p:sp>
      <p:sp>
        <p:nvSpPr>
          <p:cNvPr id="26" name="文本框 25"/>
          <p:cNvSpPr txBox="1"/>
          <p:nvPr/>
        </p:nvSpPr>
        <p:spPr>
          <a:xfrm>
            <a:off x="7321550" y="4493895"/>
            <a:ext cx="3602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收看TED演讲的语言选择</a:t>
            </a:r>
            <a:endParaRPr lang="zh-CN" altLang="en-US" sz="2400" b="1"/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1477213" y="2597844"/>
            <a:ext cx="648598" cy="6530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0 3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6327343" y="2697539"/>
            <a:ext cx="648598" cy="6530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0 4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1562303" y="4398069"/>
            <a:ext cx="648598" cy="6530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0 7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1477010" y="3501390"/>
            <a:ext cx="648970" cy="6369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0 5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6369685" y="4468495"/>
            <a:ext cx="648970" cy="5111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0 8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6369888" y="3582094"/>
            <a:ext cx="648598" cy="6530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0 6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成员分工介绍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154930" y="1339215"/>
            <a:ext cx="1882140" cy="83121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吕林霖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1668292" y="2800343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707429" y="283718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0 1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1668293" y="4408233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707429" y="444500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0 3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6495933" y="2805262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534699" y="284226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0 2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6495934" y="4413152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6534699" y="445008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0 4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07920" y="2800350"/>
            <a:ext cx="3645535" cy="871855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/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分析不同职业演讲者的视频浏览量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452995" y="2778125"/>
            <a:ext cx="3580765" cy="894080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/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演讲者出场次数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演讲者职业分布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694854" y="4408170"/>
            <a:ext cx="3070800" cy="461645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>
            <a:norm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PPT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452909" y="4284711"/>
            <a:ext cx="3070800" cy="461665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>
            <a:norm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页面编写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154930" y="1339215"/>
            <a:ext cx="1882140" cy="83121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胡馨予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1668292" y="2800343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707429" y="283718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0 1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1668293" y="4408233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707429" y="444500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0 3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6495933" y="2805262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534699" y="284226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0 2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6495934" y="4413152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6534699" y="445008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0 4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07920" y="2647315"/>
            <a:ext cx="3070860" cy="953770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/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浏览量vs评论量：相关关系？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37339" y="2893601"/>
            <a:ext cx="3070800" cy="461665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>
            <a:norm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TED演讲词汇云图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07834" y="4284980"/>
            <a:ext cx="3070800" cy="461645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>
            <a:norm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页面编写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37339" y="4449811"/>
            <a:ext cx="3070800" cy="461665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>
            <a:norm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页面汇总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154930" y="1339215"/>
            <a:ext cx="1882140" cy="83121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李炜炜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1668292" y="2800343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707429" y="283718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0 1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1668293" y="4408233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707429" y="444500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0 3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6495933" y="2805262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534699" y="284226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0 2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02510" y="2564765"/>
            <a:ext cx="4088130" cy="1104900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/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网络分析：由相关推荐，看TED演讲之间的关联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52995" y="2636520"/>
            <a:ext cx="3070860" cy="1033145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/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根据时间段分析TED演讲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07834" y="4284980"/>
            <a:ext cx="3070800" cy="461645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>
            <a:norm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页面编写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154930" y="1339215"/>
            <a:ext cx="1882140" cy="83121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王丹悦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1668292" y="2800343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707429" y="283718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0 1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1668293" y="4408233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707429" y="444500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0 3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6495933" y="2805262"/>
            <a:ext cx="634181" cy="6341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534699" y="2842260"/>
            <a:ext cx="560705" cy="5645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0 2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07920" y="2800350"/>
            <a:ext cx="3333750" cy="804545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/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收看TED演讲的语言选择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52909" y="2977421"/>
            <a:ext cx="3070800" cy="461665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>
            <a:norm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TED演讲的主题分析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07834" y="4450080"/>
            <a:ext cx="3070800" cy="461645"/>
          </a:xfrm>
          <a:prstGeom prst="rect">
            <a:avLst/>
          </a:prstGeom>
          <a:noFill/>
          <a:ln>
            <a:noFill/>
          </a:ln>
        </p:spPr>
        <p:txBody>
          <a:bodyPr wrap="square" bIns="0" anchor="b" anchorCtr="0">
            <a:norm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rPr>
              <a:t>页面编写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135" y="2969260"/>
            <a:ext cx="10852150" cy="918845"/>
          </a:xfrm>
        </p:spPr>
        <p:txBody>
          <a:bodyPr/>
          <a:p>
            <a:pPr algn="ctr"/>
            <a:r>
              <a:rPr lang="zh-CN" altLang="en-US" sz="6600"/>
              <a:t>谢谢大家</a:t>
            </a:r>
            <a:br>
              <a:rPr lang="zh-CN" altLang="en-US" sz="6600"/>
            </a:br>
            <a:endParaRPr lang="zh-CN" altLang="en-US" sz="6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3375" y="0"/>
            <a:ext cx="3985260" cy="3985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2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24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TAG_VERSION" val="1.0"/>
  <p:tag name="KSO_WM_BEAUTIFY_FLAG" val="#wm#"/>
  <p:tag name="KSO_WM_TEMPLATE_CATEGORY" val="custom"/>
  <p:tag name="KSO_WM_TEMPLATE_INDEX" val="20202824"/>
  <p:tag name="KSO_WM_TEMPLATE_THUMBS_INDEX" val="1、4、5、6、7、8、9、10、11、12、13"/>
</p:tagLst>
</file>

<file path=ppt/tags/tag12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4_1*a*1"/>
  <p:tag name="KSO_WM_TEMPLATE_CATEGORY" val="custom"/>
  <p:tag name="KSO_WM_TEMPLATE_INDEX" val="20202824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24_1*b*1"/>
  <p:tag name="KSO_WM_TEMPLATE_CATEGORY" val="custom"/>
  <p:tag name="KSO_WM_TEMPLATE_INDEX" val="20202824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282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824"/>
  <p:tag name="KSO_WM_SLIDE_LAYOUT" val="a_b"/>
  <p:tag name="KSO_WM_SLIDE_LAYOUT_CNT" val="1_1"/>
  <p:tag name="KSO_WM_TEMPLATE_THUMBS_INDEX" val="1、4、5、6、7、8、9、10、11、12、13"/>
  <p:tag name="KSO_WM_SLIDE_MODEL_TYPE" val="cover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2824"/>
</p:tagLst>
</file>

<file path=ppt/tags/tag129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824_4*a*1"/>
  <p:tag name="KSO_WM_TEMPLATE_CATEGORY" val="custom"/>
  <p:tag name="KSO_WM_TEMPLATE_INDEX" val="2020282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824_4*l_h_i*1_1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24_4*l_h_i*1_1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824_4*l_h_i*1_3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824_4*l_h_i*1_2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824_4*l_h_i*1_2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824_4*l_h_i*1_4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824_4*l_h_i*1_4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824_4*l_h_a*1_1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824_4*l_h_a*1_2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824_4*l_h_a*1_3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824_4*l_h_f*1_3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824_4*l_h_a*1_4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824_4*l_h_i*1_4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824_4*l_h_i*1_4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824_4*l_h_i*1_4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824_4*l_h_i*1_4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24_4*l_h_i*1_1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24_4*l_h_i*1_1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24_4*l_h_i*1_1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24_4*l_h_i*1_1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24_4*l_h_i*1_1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24_4*l_h_i*1_1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SLIDE_ID" val="custom20202824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824"/>
  <p:tag name="KSO_WM_SLIDE_LAYOUT" val="a_l"/>
  <p:tag name="KSO_WM_SLIDE_LAYOUT_CNT" val="1_1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2824"/>
</p:tagLst>
</file>

<file path=ppt/tags/tag154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824_4*a*1"/>
  <p:tag name="KSO_WM_TEMPLATE_CATEGORY" val="custom"/>
  <p:tag name="KSO_WM_TEMPLATE_INDEX" val="2020282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824_4*l_h_i*1_1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24_4*l_h_i*1_1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824_4*l_h_i*1_3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824_4*l_h_i*1_3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824_4*l_h_i*1_2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824_4*l_h_i*1_2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824_4*l_h_i*1_4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824_4*l_h_i*1_4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824_4*l_h_a*1_1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824_4*l_h_a*1_2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824_4*l_h_a*1_3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824_4*l_h_a*1_4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SLIDE_ID" val="custom20202824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824"/>
  <p:tag name="KSO_WM_SLIDE_LAYOUT" val="a_l"/>
  <p:tag name="KSO_WM_SLIDE_LAYOUT_CNT" val="1_1"/>
</p:tagLst>
</file>

<file path=ppt/tags/tag168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824_4*a*1"/>
  <p:tag name="KSO_WM_TEMPLATE_CATEGORY" val="custom"/>
  <p:tag name="KSO_WM_TEMPLATE_INDEX" val="2020282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824_4*l_h_i*1_1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24_4*l_h_i*1_1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824_4*l_h_i*1_3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824_4*l_h_i*1_3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824_4*l_h_i*1_2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824_4*l_h_i*1_2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824_4*l_h_i*1_4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824_4*l_h_i*1_4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824_4*l_h_a*1_1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824_4*l_h_a*1_2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824_4*l_h_a*1_3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824_4*l_h_a*1_4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SLIDE_ID" val="custom20202824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824"/>
  <p:tag name="KSO_WM_SLIDE_LAYOUT" val="a_l"/>
  <p:tag name="KSO_WM_SLIDE_LAYOUT_CNT" val="1_1"/>
</p:tagLst>
</file>

<file path=ppt/tags/tag182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824_4*a*1"/>
  <p:tag name="KSO_WM_TEMPLATE_CATEGORY" val="custom"/>
  <p:tag name="KSO_WM_TEMPLATE_INDEX" val="2020282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824_4*l_h_i*1_1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24_4*l_h_i*1_1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824_4*l_h_i*1_3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824_4*l_h_i*1_3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824_4*l_h_i*1_2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824_4*l_h_i*1_2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824_4*l_h_a*1_1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824_4*l_h_a*1_2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824_4*l_h_a*1_3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SLIDE_ID" val="custom20202824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824"/>
  <p:tag name="KSO_WM_SLIDE_LAYOUT" val="a_l"/>
  <p:tag name="KSO_WM_SLIDE_LAYOUT_CNT" val="1_1"/>
</p:tagLst>
</file>

<file path=ppt/tags/tag193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824_4*a*1"/>
  <p:tag name="KSO_WM_TEMPLATE_CATEGORY" val="custom"/>
  <p:tag name="KSO_WM_TEMPLATE_INDEX" val="2020282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824_4*l_h_i*1_1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24_4*l_h_i*1_1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824_4*l_h_i*1_3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824_4*l_h_i*1_3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824_4*l_h_i*1_2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824_4*l_h_i*1_2_2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824_4*l_h_a*1_1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824_4*l_h_a*1_2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824_4*l_h_a*1_3_1"/>
  <p:tag name="KSO_WM_TEMPLATE_CATEGORY" val="custom"/>
  <p:tag name="KSO_WM_TEMPLATE_INDEX" val="2020282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SLIDE_ID" val="custom20202824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824"/>
  <p:tag name="KSO_WM_SLIDE_LAYOUT" val="a_l"/>
  <p:tag name="KSO_WM_SLIDE_LAYOUT_CNT" val="1_1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282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5EAF2"/>
      </a:dk2>
      <a:lt2>
        <a:srgbClr val="FFFFFF"/>
      </a:lt2>
      <a:accent1>
        <a:srgbClr val="5F769F"/>
      </a:accent1>
      <a:accent2>
        <a:srgbClr val="71729B"/>
      </a:accent2>
      <a:accent3>
        <a:srgbClr val="7E6B95"/>
      </a:accent3>
      <a:accent4>
        <a:srgbClr val="8A668D"/>
      </a:accent4>
      <a:accent5>
        <a:srgbClr val="955F82"/>
      </a:accent5>
      <a:accent6>
        <a:srgbClr val="9B5B75"/>
      </a:accent6>
      <a:hlink>
        <a:srgbClr val="292BBB"/>
      </a:hlink>
      <a:folHlink>
        <a:srgbClr val="580C6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5EAF2"/>
    </a:dk2>
    <a:lt2>
      <a:srgbClr val="FFFFFF"/>
    </a:lt2>
    <a:accent1>
      <a:srgbClr val="5F769F"/>
    </a:accent1>
    <a:accent2>
      <a:srgbClr val="71729B"/>
    </a:accent2>
    <a:accent3>
      <a:srgbClr val="7E6B95"/>
    </a:accent3>
    <a:accent4>
      <a:srgbClr val="8A668D"/>
    </a:accent4>
    <a:accent5>
      <a:srgbClr val="955F82"/>
    </a:accent5>
    <a:accent6>
      <a:srgbClr val="9B5B75"/>
    </a:accent6>
    <a:hlink>
      <a:srgbClr val="292BBB"/>
    </a:hlink>
    <a:folHlink>
      <a:srgbClr val="580C6F"/>
    </a:folHlink>
  </a:clrScheme>
</a:themeOverride>
</file>

<file path=ppt/theme/themeOverride2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5EAF2"/>
    </a:dk2>
    <a:lt2>
      <a:srgbClr val="FFFFFF"/>
    </a:lt2>
    <a:accent1>
      <a:srgbClr val="5F769F"/>
    </a:accent1>
    <a:accent2>
      <a:srgbClr val="71729B"/>
    </a:accent2>
    <a:accent3>
      <a:srgbClr val="7E6B95"/>
    </a:accent3>
    <a:accent4>
      <a:srgbClr val="8A668D"/>
    </a:accent4>
    <a:accent5>
      <a:srgbClr val="955F82"/>
    </a:accent5>
    <a:accent6>
      <a:srgbClr val="9B5B75"/>
    </a:accent6>
    <a:hlink>
      <a:srgbClr val="292BBB"/>
    </a:hlink>
    <a:folHlink>
      <a:srgbClr val="580C6F"/>
    </a:folHlink>
  </a:clrScheme>
</a:themeOverride>
</file>

<file path=ppt/theme/themeOverride3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5EAF2"/>
    </a:dk2>
    <a:lt2>
      <a:srgbClr val="FFFFFF"/>
    </a:lt2>
    <a:accent1>
      <a:srgbClr val="5F769F"/>
    </a:accent1>
    <a:accent2>
      <a:srgbClr val="71729B"/>
    </a:accent2>
    <a:accent3>
      <a:srgbClr val="7E6B95"/>
    </a:accent3>
    <a:accent4>
      <a:srgbClr val="8A668D"/>
    </a:accent4>
    <a:accent5>
      <a:srgbClr val="955F82"/>
    </a:accent5>
    <a:accent6>
      <a:srgbClr val="9B5B75"/>
    </a:accent6>
    <a:hlink>
      <a:srgbClr val="292BBB"/>
    </a:hlink>
    <a:folHlink>
      <a:srgbClr val="580C6F"/>
    </a:folHlink>
  </a:clrScheme>
</a:themeOverride>
</file>

<file path=ppt/theme/themeOverride4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5EAF2"/>
    </a:dk2>
    <a:lt2>
      <a:srgbClr val="FFFFFF"/>
    </a:lt2>
    <a:accent1>
      <a:srgbClr val="5F769F"/>
    </a:accent1>
    <a:accent2>
      <a:srgbClr val="71729B"/>
    </a:accent2>
    <a:accent3>
      <a:srgbClr val="7E6B95"/>
    </a:accent3>
    <a:accent4>
      <a:srgbClr val="8A668D"/>
    </a:accent4>
    <a:accent5>
      <a:srgbClr val="955F82"/>
    </a:accent5>
    <a:accent6>
      <a:srgbClr val="9B5B75"/>
    </a:accent6>
    <a:hlink>
      <a:srgbClr val="292BBB"/>
    </a:hlink>
    <a:folHlink>
      <a:srgbClr val="580C6F"/>
    </a:folHlink>
  </a:clrScheme>
</a:themeOverride>
</file>

<file path=ppt/theme/themeOverride5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5EAF2"/>
    </a:dk2>
    <a:lt2>
      <a:srgbClr val="FFFFFF"/>
    </a:lt2>
    <a:accent1>
      <a:srgbClr val="5F769F"/>
    </a:accent1>
    <a:accent2>
      <a:srgbClr val="71729B"/>
    </a:accent2>
    <a:accent3>
      <a:srgbClr val="7E6B95"/>
    </a:accent3>
    <a:accent4>
      <a:srgbClr val="8A668D"/>
    </a:accent4>
    <a:accent5>
      <a:srgbClr val="955F82"/>
    </a:accent5>
    <a:accent6>
      <a:srgbClr val="9B5B75"/>
    </a:accent6>
    <a:hlink>
      <a:srgbClr val="292BBB"/>
    </a:hlink>
    <a:folHlink>
      <a:srgbClr val="580C6F"/>
    </a:folHlink>
  </a:clrScheme>
</a:themeOverride>
</file>

<file path=ppt/theme/themeOverride6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5EAF2"/>
    </a:dk2>
    <a:lt2>
      <a:srgbClr val="FFFFFF"/>
    </a:lt2>
    <a:accent1>
      <a:srgbClr val="5F769F"/>
    </a:accent1>
    <a:accent2>
      <a:srgbClr val="71729B"/>
    </a:accent2>
    <a:accent3>
      <a:srgbClr val="7E6B95"/>
    </a:accent3>
    <a:accent4>
      <a:srgbClr val="8A668D"/>
    </a:accent4>
    <a:accent5>
      <a:srgbClr val="955F82"/>
    </a:accent5>
    <a:accent6>
      <a:srgbClr val="9B5B75"/>
    </a:accent6>
    <a:hlink>
      <a:srgbClr val="292BBB"/>
    </a:hlink>
    <a:folHlink>
      <a:srgbClr val="580C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WPS 演示</Application>
  <PresentationFormat>宽屏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方正书宋_GBK</vt:lpstr>
      <vt:lpstr>Wingdings</vt:lpstr>
      <vt:lpstr>微软雅黑</vt:lpstr>
      <vt:lpstr>汉仪旗黑-85S</vt:lpstr>
      <vt:lpstr>苹方-简</vt:lpstr>
      <vt:lpstr>华文中宋</vt:lpstr>
      <vt:lpstr>宋体</vt:lpstr>
      <vt:lpstr>Arial Unicode MS</vt:lpstr>
      <vt:lpstr>Calibri</vt:lpstr>
      <vt:lpstr>Office 主题​​</vt:lpstr>
      <vt:lpstr>开源大数据结课总结</vt:lpstr>
      <vt:lpstr>项目介绍：</vt:lpstr>
      <vt:lpstr>PowerPoint 演示文稿</vt:lpstr>
      <vt:lpstr>成员分工介绍</vt:lpstr>
      <vt:lpstr>PowerPoint 演示文稿</vt:lpstr>
      <vt:lpstr>PowerPoint 演示文稿</vt:lpstr>
      <vt:lpstr>PowerPoint 演示文稿</vt:lpstr>
      <vt:lpstr>PowerPoint 演示文稿</vt:lpstr>
      <vt:lpstr>谢谢大家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lvlinlin</dc:creator>
  <cp:lastModifiedBy>lvlinlin</cp:lastModifiedBy>
  <cp:revision>11</cp:revision>
  <dcterms:created xsi:type="dcterms:W3CDTF">2020-12-25T00:29:56Z</dcterms:created>
  <dcterms:modified xsi:type="dcterms:W3CDTF">2020-12-25T00:29:56Z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