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5"/>
  </p:notesMasterIdLst>
  <p:handoutMasterIdLst>
    <p:handoutMasterId r:id="rId16"/>
  </p:handoutMasterIdLst>
  <p:sldIdLst>
    <p:sldId id="293" r:id="rId2"/>
    <p:sldId id="352" r:id="rId3"/>
    <p:sldId id="999" r:id="rId4"/>
    <p:sldId id="1005" r:id="rId5"/>
    <p:sldId id="1007" r:id="rId6"/>
    <p:sldId id="1010" r:id="rId7"/>
    <p:sldId id="1008" r:id="rId8"/>
    <p:sldId id="1009" r:id="rId9"/>
    <p:sldId id="1000" r:id="rId10"/>
    <p:sldId id="1001" r:id="rId11"/>
    <p:sldId id="1002" r:id="rId12"/>
    <p:sldId id="1003" r:id="rId13"/>
    <p:sldId id="347" r:id="rId14"/>
  </p:sldIdLst>
  <p:sldSz cx="24382413" cy="13716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3A88539-2F17-4B18-B118-A52608E2AC15}">
          <p14:sldIdLst>
            <p14:sldId id="293"/>
            <p14:sldId id="352"/>
            <p14:sldId id="999"/>
            <p14:sldId id="1005"/>
            <p14:sldId id="1007"/>
            <p14:sldId id="1010"/>
            <p14:sldId id="1008"/>
            <p14:sldId id="1009"/>
            <p14:sldId id="1000"/>
            <p14:sldId id="1001"/>
            <p14:sldId id="1002"/>
            <p14:sldId id="1003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60FF"/>
    <a:srgbClr val="003948"/>
    <a:srgbClr val="FF7575"/>
    <a:srgbClr val="361212"/>
    <a:srgbClr val="7A0000"/>
    <a:srgbClr val="66DECD"/>
    <a:srgbClr val="F0B519"/>
    <a:srgbClr val="FFD200"/>
    <a:srgbClr val="3C007C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88" autoAdjust="0"/>
    <p:restoredTop sz="95921" autoAdjust="0"/>
  </p:normalViewPr>
  <p:slideViewPr>
    <p:cSldViewPr snapToGrid="0" snapToObjects="1" showGuides="1">
      <p:cViewPr varScale="1">
        <p:scale>
          <a:sx n="58" d="100"/>
          <a:sy n="58" d="100"/>
        </p:scale>
        <p:origin x="11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2" d="100"/>
          <a:sy n="82" d="100"/>
        </p:scale>
        <p:origin x="269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占比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382-C842-B6BB-6BCDF4D6738E}"/>
              </c:ext>
            </c:extLst>
          </c:dPt>
          <c:dPt>
            <c:idx val="1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382-C842-B6BB-6BCDF4D6738E}"/>
              </c:ext>
            </c:extLst>
          </c:dPt>
          <c:cat>
            <c:strRef>
              <c:f>Sheet1!$A$2:$A$3</c:f>
              <c:strCache>
                <c:ptCount val="2"/>
                <c:pt idx="0">
                  <c:v>修改的数据</c:v>
                </c:pt>
                <c:pt idx="1">
                  <c:v>相对应剩下的部分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0.8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82-C842-B6BB-6BCDF4D673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占比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821-C24D-B0E1-69777936BEBC}"/>
              </c:ext>
            </c:extLst>
          </c:dPt>
          <c:dPt>
            <c:idx val="1"/>
            <c:bubble3D val="0"/>
            <c:spPr>
              <a:solidFill>
                <a:schemeClr val="bg2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821-C24D-B0E1-69777936BEBC}"/>
              </c:ext>
            </c:extLst>
          </c:dPt>
          <c:cat>
            <c:strRef>
              <c:f>Sheet1!$A$2:$A$3</c:f>
              <c:strCache>
                <c:ptCount val="2"/>
                <c:pt idx="0">
                  <c:v>修改的数据</c:v>
                </c:pt>
                <c:pt idx="1">
                  <c:v>相对应剩下的部分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0.6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821-C24D-B0E1-69777936BE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altLang="en-US" sz="1195" b="0" i="0" u="none" strike="noStrike" kern="1200" baseline="0">
          <a:solidFill>
            <a:schemeClr val="tx1"/>
          </a:solidFill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占比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56F-4C4C-B417-F9ADA59A64F4}"/>
              </c:ext>
            </c:extLst>
          </c:dPt>
          <c:dPt>
            <c:idx val="1"/>
            <c:bubble3D val="0"/>
            <c:spPr>
              <a:solidFill>
                <a:schemeClr val="bg2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56F-4C4C-B417-F9ADA59A64F4}"/>
              </c:ext>
            </c:extLst>
          </c:dPt>
          <c:cat>
            <c:strRef>
              <c:f>Sheet1!$A$2:$A$3</c:f>
              <c:strCache>
                <c:ptCount val="2"/>
                <c:pt idx="0">
                  <c:v>修改的数据</c:v>
                </c:pt>
                <c:pt idx="1">
                  <c:v>相对应剩下的部分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</c:v>
                </c:pt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56F-4C4C-B417-F9ADA59A64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B6A7B-1B4F-1140-92A6-C6824A8D2EC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3F247-190E-8442-A6E6-7354B66410C5}" type="datetimeFigureOut">
              <a:rPr kumimoji="1" lang="zh-CN" altLang="en-US" smtClean="0"/>
              <a:t>2021/12/17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665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F4C82-C2E4-B543-8475-BD56381FBFD2}" type="datetimeFigureOut">
              <a:rPr kumimoji="1" lang="zh-CN" altLang="en-US" smtClean="0"/>
              <a:t>2021/12/17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5093F-09A4-C64B-A363-EE9B37DE08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441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093F-09A4-C64B-A363-EE9B37DE086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7738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0F4D4-7DEF-493E-96D7-6842AAA029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557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0F4D4-7DEF-493E-96D7-6842AAA029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378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0F4D4-7DEF-493E-96D7-6842AAA029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283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0F4D4-7DEF-493E-96D7-6842AAA029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384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0F4D4-7DEF-493E-96D7-6842AAA029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598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0F4D4-7DEF-493E-96D7-6842AAA029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065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0F4D4-7DEF-493E-96D7-6842AAA029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014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0F4D4-7DEF-493E-96D7-6842AAA029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683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0F4D4-7DEF-493E-96D7-6842AAA029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219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0F4D4-7DEF-493E-96D7-6842AAA029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08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#1封面（浅色背景时使用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图片占位符 4"/>
          <p:cNvSpPr>
            <a:spLocks noGrp="1"/>
          </p:cNvSpPr>
          <p:nvPr>
            <p:ph type="pic" sz="quarter" idx="19"/>
          </p:nvPr>
        </p:nvSpPr>
        <p:spPr>
          <a:xfrm>
            <a:off x="1" y="-32643"/>
            <a:ext cx="24382412" cy="13748642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 b="0" i="0">
                <a:latin typeface="vivo type CNS" charset="-122"/>
                <a:ea typeface="vivo type CNS" charset="-122"/>
                <a:cs typeface="vivo type CNS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46" name="图片占位符 61"/>
          <p:cNvSpPr>
            <a:spLocks noGrp="1"/>
          </p:cNvSpPr>
          <p:nvPr>
            <p:ph type="pic" sz="quarter" idx="18" hasCustomPrompt="1"/>
          </p:nvPr>
        </p:nvSpPr>
        <p:spPr>
          <a:xfrm>
            <a:off x="6350" y="7153835"/>
            <a:ext cx="24376063" cy="6562163"/>
          </a:xfrm>
          <a:solidFill>
            <a:srgbClr val="415FFF"/>
          </a:solidFill>
        </p:spPr>
        <p:txBody>
          <a:bodyPr>
            <a:normAutofit/>
          </a:bodyPr>
          <a:lstStyle>
            <a:lvl1pPr algn="ctr">
              <a:defRPr sz="100" b="0" i="0">
                <a:solidFill>
                  <a:schemeClr val="bg1">
                    <a:alpha val="20000"/>
                  </a:schemeClr>
                </a:solidFill>
                <a:latin typeface="VCustom FontS Light" charset="-122"/>
                <a:ea typeface="VCustom FontS Light" charset="-122"/>
                <a:cs typeface="VCustom FontS Light" charset="-122"/>
              </a:defRPr>
            </a:lvl1pPr>
          </a:lstStyle>
          <a:p>
            <a:r>
              <a:rPr lang="zh-CN" altLang="en-US" dirty="0"/>
              <a:t>将图片拖动到占位符，或单击添加图标</a:t>
            </a:r>
            <a:endParaRPr lang="de-DE" altLang="zh-CN" dirty="0"/>
          </a:p>
        </p:txBody>
      </p:sp>
      <p:sp>
        <p:nvSpPr>
          <p:cNvPr id="47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714499" y="7519654"/>
            <a:ext cx="10799234" cy="146055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altLang="zh-CN" sz="7200" b="1" i="0" u="none" baseline="0" smtClean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公司导向</a:t>
            </a:r>
            <a:r>
              <a:rPr lang="en-US" altLang="zh-CN" noProof="0" dirty="0"/>
              <a:t>PPT</a:t>
            </a:r>
            <a:r>
              <a:rPr lang="zh-CN" altLang="en-US" noProof="0" dirty="0"/>
              <a:t>封面示范</a:t>
            </a:r>
            <a:endParaRPr lang="en-US" noProof="0" dirty="0"/>
          </a:p>
        </p:txBody>
      </p:sp>
      <p:sp>
        <p:nvSpPr>
          <p:cNvPr id="48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714499" y="9394933"/>
            <a:ext cx="10799233" cy="91372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500" b="0" i="0" cap="none" baseline="0">
                <a:solidFill>
                  <a:schemeClr val="bg1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封面副标题可在此处添加</a:t>
            </a:r>
            <a:endParaRPr lang="en-US" altLang="zh-CN" noProof="0" dirty="0"/>
          </a:p>
        </p:txBody>
      </p:sp>
      <p:sp>
        <p:nvSpPr>
          <p:cNvPr id="50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714499" y="12266989"/>
            <a:ext cx="7906579" cy="679968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cap="none" baseline="0">
                <a:solidFill>
                  <a:schemeClr val="bg1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日期可在此处添加 </a:t>
            </a:r>
            <a:r>
              <a:rPr lang="en-US" altLang="zh-CN" noProof="0" dirty="0"/>
              <a:t>|</a:t>
            </a:r>
            <a:r>
              <a:rPr lang="zh-CN" altLang="en-US" noProof="0" dirty="0"/>
              <a:t> 汇报部门</a:t>
            </a:r>
            <a:endParaRPr lang="en-US" noProof="0" dirty="0"/>
          </a:p>
        </p:txBody>
      </p:sp>
      <p:sp>
        <p:nvSpPr>
          <p:cNvPr id="74" name="背景需要插入一副合适的图片"/>
          <p:cNvSpPr txBox="1"/>
          <p:nvPr userDrawn="1"/>
        </p:nvSpPr>
        <p:spPr>
          <a:xfrm>
            <a:off x="818992" y="-1094653"/>
            <a:ext cx="9614812" cy="9028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封面（浅色背景时使用）</a:t>
            </a:r>
            <a:endParaRPr lang="en-US" altLang="zh-CN" sz="26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pPr algn="l"/>
            <a:r>
              <a:rPr lang="en-US" altLang="zh-CN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当背景为浅色时使用品牌色字标，当背景为深色时使用反白字标</a:t>
            </a:r>
            <a:endParaRPr lang="en-US" altLang="zh-CN" sz="26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</p:txBody>
      </p:sp>
      <p:sp>
        <p:nvSpPr>
          <p:cNvPr id="52" name="图片占位符 7"/>
          <p:cNvSpPr>
            <a:spLocks noGrp="1"/>
          </p:cNvSpPr>
          <p:nvPr userDrawn="1">
            <p:ph type="pic" sz="quarter" idx="20"/>
          </p:nvPr>
        </p:nvSpPr>
        <p:spPr>
          <a:xfrm>
            <a:off x="1686055" y="947020"/>
            <a:ext cx="2885888" cy="757237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73" name="文本框 172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74" name="矩形 173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175" name="矩形 174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176" name="组 175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177" name="文本框 176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78" name="组 177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179" name="矩形 178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0" name="矩形 179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1" name="矩形 180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2" name="矩形 181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83" name="组 182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184" name="文本框 183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85" name="组 184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186" name="矩形 185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7" name="矩形 186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8" name="矩形 187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9" name="矩形 188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90" name="组 189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191" name="组 190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193" name="矩形 192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4" name="矩形 193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5" name="矩形 194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6" name="矩形 195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92" name="文本框 191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197" name="组 196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198" name="组 197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200" name="矩形 199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1" name="矩形 200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2" name="矩形 201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3" name="矩形 202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99" name="文本框 198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04" name="组 203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205" name="矩形 204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6" name="矩形 205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7" name="矩形 206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8" name="矩形 207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9" name="文本框 208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10" name="组 209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11" name="组 210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13" name="矩形 212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4" name="矩形 213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5" name="矩形 214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6" name="矩形 215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12" name="文本框 211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17" name="组 216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18" name="矩形 217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9" name="矩形 218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0" name="矩形 219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1" name="矩形 220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2" name="文本框 221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23" name="组 222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24" name="矩形 223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5" name="矩形 224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6" name="矩形 225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7" name="矩形 226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8" name="矩形 227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9" name="矩形 228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30" name="文本框 229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2" name="文本框 231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3" name="文本框 232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4" name="文本框 233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5" name="文本框 234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6" name="文本框 235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7" name="文本框 236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8" name="文本框 237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75" name="图片占位符 7"/>
          <p:cNvSpPr>
            <a:spLocks noGrp="1"/>
          </p:cNvSpPr>
          <p:nvPr>
            <p:ph type="pic" sz="quarter" idx="38" hasCustomPrompt="1"/>
          </p:nvPr>
        </p:nvSpPr>
        <p:spPr>
          <a:xfrm>
            <a:off x="20918835" y="-1212116"/>
            <a:ext cx="2289600" cy="6012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76" name="矩形 75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77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532" userDrawn="1">
          <p15:clr>
            <a:srgbClr val="FBAE40"/>
          </p15:clr>
        </p15:guide>
        <p15:guide id="10" pos="1080">
          <p15:clr>
            <a:srgbClr val="FBAE40"/>
          </p15:clr>
        </p15:guide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6" orient="horz" pos="8153" userDrawn="1">
          <p15:clr>
            <a:srgbClr val="FBAE40"/>
          </p15:clr>
        </p15:guide>
        <p15:guide id="17" orient="horz" pos="5658" userDrawn="1">
          <p15:clr>
            <a:srgbClr val="FBAE40"/>
          </p15:clr>
        </p15:guide>
        <p15:guide id="18" orient="horz" pos="595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#9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内容占位符 3"/>
          <p:cNvSpPr>
            <a:spLocks noGrp="1"/>
          </p:cNvSpPr>
          <p:nvPr>
            <p:ph sz="quarter" idx="57"/>
          </p:nvPr>
        </p:nvSpPr>
        <p:spPr>
          <a:xfrm>
            <a:off x="1749424" y="2668433"/>
            <a:ext cx="20883563" cy="9914091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1pPr>
            <a:lvl2pPr marL="635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2pPr>
            <a:lvl3pPr marL="1270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3pPr>
            <a:lvl4pPr marL="1905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4pPr>
            <a:lvl5pPr marL="2540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cxnSp>
        <p:nvCxnSpPr>
          <p:cNvPr id="69" name="直线箭头连接符 68"/>
          <p:cNvCxnSpPr/>
          <p:nvPr userDrawn="1"/>
        </p:nvCxnSpPr>
        <p:spPr>
          <a:xfrm>
            <a:off x="751645" y="-1060766"/>
            <a:ext cx="0" cy="831104"/>
          </a:xfrm>
          <a:prstGeom prst="straightConnector1">
            <a:avLst/>
          </a:prstGeom>
          <a:ln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"/>
          <p:cNvSpPr/>
          <p:nvPr userDrawn="1"/>
        </p:nvSpPr>
        <p:spPr>
          <a:xfrm>
            <a:off x="0" y="-19095"/>
            <a:ext cx="24384662" cy="186449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 lang="en-US" altLang="zh-CN" dirty="0"/>
          </a:p>
        </p:txBody>
      </p:sp>
      <p:sp>
        <p:nvSpPr>
          <p:cNvPr id="75" name="背景需要插入一副合适的图片"/>
          <p:cNvSpPr txBox="1"/>
          <p:nvPr userDrawn="1"/>
        </p:nvSpPr>
        <p:spPr>
          <a:xfrm>
            <a:off x="1135270" y="-803917"/>
            <a:ext cx="20644075" cy="5027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顶部色块可以选择不同的辅助色，默认白色（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视图菜单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幻灯片母版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双击顶部颜色即可修改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关闭</a:t>
            </a:r>
            <a:r>
              <a:rPr lang="zh-CN" altLang="en-US" sz="2600" b="0" i="0" kern="120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）</a:t>
            </a:r>
            <a:endParaRPr lang="zh-CN" altLang="en-US" sz="2600" b="0" i="0" dirty="0">
              <a:solidFill>
                <a:schemeClr val="accent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77" name="图片占位符 7"/>
          <p:cNvSpPr>
            <a:spLocks noGrp="1"/>
          </p:cNvSpPr>
          <p:nvPr>
            <p:ph type="pic" sz="quarter" idx="38" hasCustomPrompt="1"/>
          </p:nvPr>
        </p:nvSpPr>
        <p:spPr>
          <a:xfrm>
            <a:off x="20918835" y="492234"/>
            <a:ext cx="2289600" cy="601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181" name="文本框 180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82" name="矩形 181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183" name="矩形 182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184" name="组 183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185" name="文本框 184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86" name="组 185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187" name="矩形 186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8" name="矩形 187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9" name="矩形 188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0" name="矩形 189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91" name="组 190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192" name="文本框 191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93" name="组 192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194" name="矩形 193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5" name="矩形 194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6" name="矩形 195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7" name="矩形 196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98" name="组 197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199" name="组 198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201" name="矩形 200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2" name="矩形 201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3" name="矩形 202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4" name="矩形 203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00" name="文本框 199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05" name="组 204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206" name="组 205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208" name="矩形 207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9" name="矩形 208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0" name="矩形 209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1" name="矩形 210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07" name="文本框 206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12" name="组 211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213" name="矩形 212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4" name="矩形 213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5" name="矩形 214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6" name="矩形 215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7" name="文本框 216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18" name="组 217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19" name="组 218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21" name="矩形 220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2" name="矩形 221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3" name="矩形 222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4" name="矩形 223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20" name="文本框 219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25" name="组 224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26" name="矩形 225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7" name="矩形 226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8" name="矩形 227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9" name="矩形 228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0" name="文本框 229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31" name="组 230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32" name="矩形 231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3" name="矩形 232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4" name="矩形 233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5" name="矩形 234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6" name="矩形 235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7" name="矩形 236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38" name="文本框 237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0" name="文本框 239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1" name="文本框 240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2" name="文本框 241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3" name="文本框 242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4" name="文本框 243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5" name="文本框 244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6" name="文本框 245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79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1212116"/>
            <a:ext cx="2289600" cy="601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80" name="矩形 79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81" name="图片占位符 7"/>
          <p:cNvSpPr>
            <a:spLocks noGrp="1"/>
          </p:cNvSpPr>
          <p:nvPr>
            <p:ph type="pic" sz="quarter" idx="60" hasCustomPrompt="1"/>
          </p:nvPr>
        </p:nvSpPr>
        <p:spPr>
          <a:xfrm>
            <a:off x="20918835" y="-2228747"/>
            <a:ext cx="2289600" cy="6012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78" name="文本占位符 3"/>
          <p:cNvSpPr>
            <a:spLocks noGrp="1"/>
          </p:cNvSpPr>
          <p:nvPr>
            <p:ph type="body" sz="quarter" idx="61"/>
          </p:nvPr>
        </p:nvSpPr>
        <p:spPr>
          <a:xfrm>
            <a:off x="751645" y="509685"/>
            <a:ext cx="19514302" cy="688050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000" b="1" dirty="0"/>
              <a:t>数据治理 </a:t>
            </a:r>
            <a:r>
              <a:rPr lang="en-US" altLang="zh-CN" sz="4000" b="1" dirty="0"/>
              <a:t>| </a:t>
            </a:r>
            <a:r>
              <a:rPr lang="zh-CN" altLang="en-US" sz="4000" dirty="0">
                <a:solidFill>
                  <a:srgbClr val="FFFF00"/>
                </a:solidFill>
              </a:rPr>
              <a:t>提升全员数据质量意识，优化数据架构，全年数据故障呈收敛下降趋势；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0" pos="1102">
          <p15:clr>
            <a:srgbClr val="FBAE40"/>
          </p15:clr>
        </p15:guide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3" pos="14257">
          <p15:clr>
            <a:srgbClr val="FBAE40"/>
          </p15:clr>
        </p15:guide>
        <p15:guide id="14" pos="14620">
          <p15:clr>
            <a:srgbClr val="FBAE40"/>
          </p15:clr>
        </p15:guide>
        <p15:guide id="15" pos="15006">
          <p15:clr>
            <a:srgbClr val="FBAE40"/>
          </p15:clr>
        </p15:guide>
        <p15:guide id="16" orient="horz" pos="7926">
          <p15:clr>
            <a:srgbClr val="FBAE40"/>
          </p15:clr>
        </p15:guide>
        <p15:guide id="20" orient="horz" pos="532">
          <p15:clr>
            <a:srgbClr val="FBAE40"/>
          </p15:clr>
        </p15:guide>
        <p15:guide id="21" orient="horz" pos="1417">
          <p15:clr>
            <a:srgbClr val="FBAE40"/>
          </p15:clr>
        </p15:guide>
        <p15:guide id="22" orient="horz" pos="1666">
          <p15:clr>
            <a:srgbClr val="FBAE40"/>
          </p15:clr>
        </p15:guide>
        <p15:guide id="24" orient="horz" pos="815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10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 userDrawn="1"/>
        </p:nvSpPr>
        <p:spPr>
          <a:xfrm>
            <a:off x="1135270" y="2268953"/>
            <a:ext cx="10816733" cy="10673936"/>
          </a:xfrm>
          <a:prstGeom prst="rect">
            <a:avLst/>
          </a:prstGeom>
          <a:solidFill>
            <a:srgbClr val="F3F2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8" name="矩形 47"/>
          <p:cNvSpPr/>
          <p:nvPr userDrawn="1"/>
        </p:nvSpPr>
        <p:spPr>
          <a:xfrm>
            <a:off x="12392517" y="2268953"/>
            <a:ext cx="10816733" cy="10673936"/>
          </a:xfrm>
          <a:prstGeom prst="rect">
            <a:avLst/>
          </a:prstGeom>
          <a:solidFill>
            <a:srgbClr val="F3F2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3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8735153" y="13082490"/>
            <a:ext cx="14474098" cy="552566"/>
          </a:xfrm>
        </p:spPr>
        <p:txBody>
          <a:bodyPr anchor="ctr">
            <a:normAutofit/>
          </a:bodyPr>
          <a:lstStyle>
            <a:lvl1pPr marL="0" marR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 baseline="0">
                <a:solidFill>
                  <a:srgbClr val="404040"/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</a:lstStyle>
          <a:p>
            <a:pPr marL="0" marR="0" lvl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noProof="0" dirty="0"/>
              <a:t>部门</a:t>
            </a:r>
            <a:r>
              <a:rPr lang="en-US" altLang="zh-CN" noProof="0" dirty="0"/>
              <a:t>  |  </a:t>
            </a:r>
            <a:r>
              <a:rPr lang="zh-CN" altLang="en-US" noProof="0" dirty="0"/>
              <a:t>日期  </a:t>
            </a:r>
            <a:r>
              <a:rPr lang="en-US" altLang="zh-CN" noProof="0" dirty="0"/>
              <a:t>|</a:t>
            </a:r>
            <a:r>
              <a:rPr lang="zh-CN" altLang="en-US" noProof="0" dirty="0"/>
              <a:t>  页数</a:t>
            </a:r>
            <a:endParaRPr lang="en-US" altLang="zh-CN" noProof="0" dirty="0"/>
          </a:p>
        </p:txBody>
      </p:sp>
      <p:sp>
        <p:nvSpPr>
          <p:cNvPr id="54" name="内容占位符 3"/>
          <p:cNvSpPr>
            <a:spLocks noGrp="1"/>
          </p:cNvSpPr>
          <p:nvPr>
            <p:ph sz="quarter" idx="57"/>
          </p:nvPr>
        </p:nvSpPr>
        <p:spPr>
          <a:xfrm>
            <a:off x="1749425" y="2668433"/>
            <a:ext cx="9533574" cy="9914091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1pPr>
            <a:lvl2pPr marL="635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2pPr>
            <a:lvl3pPr marL="1270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3pPr>
            <a:lvl4pPr marL="1905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4pPr>
            <a:lvl5pPr marL="2540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5" name="内容占位符 3"/>
          <p:cNvSpPr>
            <a:spLocks noGrp="1"/>
          </p:cNvSpPr>
          <p:nvPr>
            <p:ph sz="quarter" idx="59"/>
          </p:nvPr>
        </p:nvSpPr>
        <p:spPr>
          <a:xfrm>
            <a:off x="13006672" y="2668433"/>
            <a:ext cx="9626316" cy="9914091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1pPr>
            <a:lvl2pPr marL="635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2pPr>
            <a:lvl3pPr marL="1270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3pPr>
            <a:lvl4pPr marL="1905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4pPr>
            <a:lvl5pPr marL="2540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cxnSp>
        <p:nvCxnSpPr>
          <p:cNvPr id="89" name="直线箭头连接符 88"/>
          <p:cNvCxnSpPr/>
          <p:nvPr userDrawn="1"/>
        </p:nvCxnSpPr>
        <p:spPr>
          <a:xfrm>
            <a:off x="751645" y="-1060766"/>
            <a:ext cx="0" cy="831104"/>
          </a:xfrm>
          <a:prstGeom prst="straightConnector1">
            <a:avLst/>
          </a:prstGeom>
          <a:ln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"/>
          <p:cNvSpPr/>
          <p:nvPr userDrawn="1"/>
        </p:nvSpPr>
        <p:spPr>
          <a:xfrm>
            <a:off x="-18587" y="0"/>
            <a:ext cx="24384662" cy="18644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 lang="en-US" altLang="zh-CN" dirty="0"/>
          </a:p>
        </p:txBody>
      </p:sp>
      <p:sp>
        <p:nvSpPr>
          <p:cNvPr id="91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20918835" y="598292"/>
            <a:ext cx="2290415" cy="600989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</a:p>
        </p:txBody>
      </p:sp>
      <p:sp>
        <p:nvSpPr>
          <p:cNvPr id="93" name="背景需要插入一副合适的图片"/>
          <p:cNvSpPr txBox="1"/>
          <p:nvPr userDrawn="1"/>
        </p:nvSpPr>
        <p:spPr>
          <a:xfrm>
            <a:off x="1135270" y="-803917"/>
            <a:ext cx="20644075" cy="5027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顶部色块可以选择不同的辅助色，默认白色（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视图菜单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幻灯片母版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双击顶部颜色即可修改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关闭</a:t>
            </a:r>
            <a:r>
              <a:rPr lang="zh-CN" altLang="en-US" sz="2600" b="0" i="0" kern="120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）</a:t>
            </a:r>
            <a:endParaRPr lang="zh-CN" altLang="en-US" sz="2600" b="0" i="0" dirty="0">
              <a:solidFill>
                <a:schemeClr val="accent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85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1749424" y="492234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45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标题可在此处添加</a:t>
            </a:r>
          </a:p>
        </p:txBody>
      </p:sp>
      <p:sp>
        <p:nvSpPr>
          <p:cNvPr id="186" name="Textplatzhalter 3"/>
          <p:cNvSpPr>
            <a:spLocks noGrp="1"/>
          </p:cNvSpPr>
          <p:nvPr>
            <p:ph type="body" sz="quarter" idx="58" hasCustomPrompt="1"/>
          </p:nvPr>
        </p:nvSpPr>
        <p:spPr>
          <a:xfrm>
            <a:off x="1749424" y="1125611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32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副标题可在此处添加</a:t>
            </a:r>
          </a:p>
        </p:txBody>
      </p:sp>
      <p:sp>
        <p:nvSpPr>
          <p:cNvPr id="187" name="文本框 186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88" name="矩形 187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189" name="矩形 188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190" name="组 189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191" name="文本框 190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92" name="组 191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193" name="矩形 192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4" name="矩形 193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5" name="矩形 194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6" name="矩形 195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97" name="组 196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198" name="文本框 197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99" name="组 198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200" name="矩形 199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1" name="矩形 200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2" name="矩形 201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3" name="矩形 202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204" name="组 203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205" name="组 204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207" name="矩形 206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8" name="矩形 207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9" name="矩形 208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0" name="矩形 209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06" name="文本框 205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11" name="组 210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212" name="组 211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214" name="矩形 213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5" name="矩形 214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6" name="矩形 215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7" name="矩形 216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13" name="文本框 212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18" name="组 217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219" name="矩形 218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0" name="矩形 219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1" name="矩形 220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2" name="矩形 221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3" name="文本框 222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24" name="组 223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25" name="组 224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27" name="矩形 226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8" name="矩形 227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9" name="矩形 228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30" name="矩形 229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26" name="文本框 225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31" name="组 230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32" name="矩形 231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3" name="矩形 232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4" name="矩形 233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5" name="矩形 234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6" name="文本框 235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37" name="组 236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38" name="矩形 237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9" name="矩形 238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0" name="矩形 239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1" name="矩形 240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2" name="矩形 241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3" name="矩形 242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44" name="文本框 243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6" name="文本框 245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7" name="文本框 246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8" name="文本框 247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9" name="文本框 248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50" name="文本框 249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51" name="文本框 250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52" name="文本框 251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79" name="图片占位符 7"/>
          <p:cNvSpPr>
            <a:spLocks noGrp="1"/>
          </p:cNvSpPr>
          <p:nvPr>
            <p:ph type="pic" sz="quarter" idx="38" hasCustomPrompt="1"/>
          </p:nvPr>
        </p:nvSpPr>
        <p:spPr>
          <a:xfrm>
            <a:off x="20918835" y="-1212116"/>
            <a:ext cx="2289600" cy="6012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80" name="矩形 79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81" name="图片占位符 7"/>
          <p:cNvSpPr>
            <a:spLocks noGrp="1"/>
          </p:cNvSpPr>
          <p:nvPr>
            <p:ph type="pic" sz="quarter" idx="60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0" pos="1102" userDrawn="1">
          <p15:clr>
            <a:srgbClr val="FBAE40"/>
          </p15:clr>
        </p15:guide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4" pos="14620">
          <p15:clr>
            <a:srgbClr val="FBAE40"/>
          </p15:clr>
        </p15:guide>
        <p15:guide id="15" pos="15006">
          <p15:clr>
            <a:srgbClr val="FBAE40"/>
          </p15:clr>
        </p15:guide>
        <p15:guide id="16" orient="horz" pos="7926">
          <p15:clr>
            <a:srgbClr val="FBAE40"/>
          </p15:clr>
        </p15:guide>
        <p15:guide id="20" orient="horz" pos="532" userDrawn="1">
          <p15:clr>
            <a:srgbClr val="FBAE40"/>
          </p15:clr>
        </p15:guide>
        <p15:guide id="21" orient="horz" pos="1417">
          <p15:clr>
            <a:srgbClr val="FBAE40"/>
          </p15:clr>
        </p15:guide>
        <p15:guide id="24" orient="horz" pos="8153">
          <p15:clr>
            <a:srgbClr val="FBAE40"/>
          </p15:clr>
        </p15:guide>
        <p15:guide id="25" pos="14257" userDrawn="1">
          <p15:clr>
            <a:srgbClr val="FBAE40"/>
          </p15:clr>
        </p15:guide>
        <p15:guide id="26" pos="7113" userDrawn="1">
          <p15:clr>
            <a:srgbClr val="FBAE40"/>
          </p15:clr>
        </p15:guide>
        <p15:guide id="27" pos="8178" userDrawn="1">
          <p15:clr>
            <a:srgbClr val="FBAE40"/>
          </p15:clr>
        </p15:guide>
        <p15:guide id="28" orient="horz" pos="166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11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 userDrawn="1"/>
        </p:nvSpPr>
        <p:spPr>
          <a:xfrm>
            <a:off x="1135271" y="2271557"/>
            <a:ext cx="6875261" cy="10667454"/>
          </a:xfrm>
          <a:prstGeom prst="rect">
            <a:avLst/>
          </a:prstGeom>
          <a:solidFill>
            <a:srgbClr val="F3F2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6" name="矩形 55"/>
          <p:cNvSpPr/>
          <p:nvPr userDrawn="1"/>
        </p:nvSpPr>
        <p:spPr>
          <a:xfrm>
            <a:off x="16335050" y="2271557"/>
            <a:ext cx="6875261" cy="10667454"/>
          </a:xfrm>
          <a:prstGeom prst="rect">
            <a:avLst/>
          </a:prstGeom>
          <a:solidFill>
            <a:srgbClr val="F3F2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9" name="矩形 58"/>
          <p:cNvSpPr/>
          <p:nvPr userDrawn="1"/>
        </p:nvSpPr>
        <p:spPr>
          <a:xfrm>
            <a:off x="8735160" y="2271557"/>
            <a:ext cx="6875261" cy="10667454"/>
          </a:xfrm>
          <a:prstGeom prst="rect">
            <a:avLst/>
          </a:prstGeom>
          <a:solidFill>
            <a:srgbClr val="F3F2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5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8735153" y="13082490"/>
            <a:ext cx="14474098" cy="552566"/>
          </a:xfrm>
        </p:spPr>
        <p:txBody>
          <a:bodyPr anchor="ctr">
            <a:normAutofit/>
          </a:bodyPr>
          <a:lstStyle>
            <a:lvl1pPr marL="0" marR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 baseline="0">
                <a:solidFill>
                  <a:srgbClr val="404040"/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</a:lstStyle>
          <a:p>
            <a:pPr marL="0" marR="0" lvl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noProof="0" dirty="0"/>
              <a:t>部门</a:t>
            </a:r>
            <a:r>
              <a:rPr lang="en-US" altLang="zh-CN" noProof="0" dirty="0"/>
              <a:t>  |  </a:t>
            </a:r>
            <a:r>
              <a:rPr lang="zh-CN" altLang="en-US" noProof="0" dirty="0"/>
              <a:t>日期  </a:t>
            </a:r>
            <a:r>
              <a:rPr lang="en-US" altLang="zh-CN" noProof="0" dirty="0"/>
              <a:t>|</a:t>
            </a:r>
            <a:r>
              <a:rPr lang="zh-CN" altLang="en-US" noProof="0" dirty="0"/>
              <a:t>  页数</a:t>
            </a:r>
            <a:endParaRPr lang="en-US" altLang="zh-CN" noProof="0" dirty="0"/>
          </a:p>
        </p:txBody>
      </p:sp>
      <p:sp>
        <p:nvSpPr>
          <p:cNvPr id="62" name="内容占位符 3"/>
          <p:cNvSpPr>
            <a:spLocks noGrp="1"/>
          </p:cNvSpPr>
          <p:nvPr>
            <p:ph sz="quarter" idx="67"/>
          </p:nvPr>
        </p:nvSpPr>
        <p:spPr>
          <a:xfrm>
            <a:off x="1749427" y="2609851"/>
            <a:ext cx="5649916" cy="9972674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1pPr>
            <a:lvl2pPr marL="635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2pPr>
            <a:lvl3pPr marL="1270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3pPr>
            <a:lvl4pPr marL="1905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4pPr>
            <a:lvl5pPr marL="2540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3" name="内容占位符 3"/>
          <p:cNvSpPr>
            <a:spLocks noGrp="1"/>
          </p:cNvSpPr>
          <p:nvPr>
            <p:ph sz="quarter" idx="69"/>
          </p:nvPr>
        </p:nvSpPr>
        <p:spPr>
          <a:xfrm>
            <a:off x="16949206" y="2609851"/>
            <a:ext cx="5683782" cy="9972674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1pPr>
            <a:lvl2pPr marL="635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2pPr>
            <a:lvl3pPr marL="1270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3pPr>
            <a:lvl4pPr marL="1905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4pPr>
            <a:lvl5pPr marL="2540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4" name="内容占位符 3"/>
          <p:cNvSpPr>
            <a:spLocks noGrp="1"/>
          </p:cNvSpPr>
          <p:nvPr>
            <p:ph sz="quarter" idx="71"/>
          </p:nvPr>
        </p:nvSpPr>
        <p:spPr>
          <a:xfrm>
            <a:off x="9349316" y="2609851"/>
            <a:ext cx="5649916" cy="9972674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1pPr>
            <a:lvl2pPr marL="635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2pPr>
            <a:lvl3pPr marL="1270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3pPr>
            <a:lvl4pPr marL="1905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4pPr>
            <a:lvl5pPr marL="2540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105" name="图片占位符 7"/>
          <p:cNvSpPr>
            <a:spLocks noGrp="1"/>
          </p:cNvSpPr>
          <p:nvPr>
            <p:ph type="pic" sz="quarter" idx="38" hasCustomPrompt="1"/>
          </p:nvPr>
        </p:nvSpPr>
        <p:spPr>
          <a:xfrm>
            <a:off x="20918835" y="-1212116"/>
            <a:ext cx="2289600" cy="601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cxnSp>
        <p:nvCxnSpPr>
          <p:cNvPr id="108" name="直线箭头连接符 107"/>
          <p:cNvCxnSpPr/>
          <p:nvPr userDrawn="1"/>
        </p:nvCxnSpPr>
        <p:spPr>
          <a:xfrm>
            <a:off x="751645" y="-1060766"/>
            <a:ext cx="0" cy="831104"/>
          </a:xfrm>
          <a:prstGeom prst="straightConnector1">
            <a:avLst/>
          </a:prstGeom>
          <a:ln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"/>
          <p:cNvSpPr/>
          <p:nvPr userDrawn="1"/>
        </p:nvSpPr>
        <p:spPr>
          <a:xfrm>
            <a:off x="-18587" y="0"/>
            <a:ext cx="24384662" cy="18644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 lang="en-US" altLang="zh-CN" dirty="0"/>
          </a:p>
        </p:txBody>
      </p:sp>
      <p:sp>
        <p:nvSpPr>
          <p:cNvPr id="110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20918835" y="598292"/>
            <a:ext cx="2290415" cy="600989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</a:p>
        </p:txBody>
      </p:sp>
      <p:sp>
        <p:nvSpPr>
          <p:cNvPr id="112" name="背景需要插入一副合适的图片"/>
          <p:cNvSpPr txBox="1"/>
          <p:nvPr userDrawn="1"/>
        </p:nvSpPr>
        <p:spPr>
          <a:xfrm>
            <a:off x="1135270" y="-803917"/>
            <a:ext cx="20644075" cy="5027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顶部色块可以选择不同的辅助色，默认白色（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视图菜单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幻灯片母版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双击顶部颜色即可修改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关闭</a:t>
            </a:r>
            <a:r>
              <a:rPr lang="zh-CN" altLang="en-US" sz="2600" b="0" i="0" kern="120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）</a:t>
            </a:r>
            <a:endParaRPr lang="zh-CN" altLang="en-US" sz="2600" b="0" i="0" dirty="0">
              <a:solidFill>
                <a:schemeClr val="accent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90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1749424" y="492234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45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标题可在此处添加</a:t>
            </a:r>
          </a:p>
        </p:txBody>
      </p:sp>
      <p:sp>
        <p:nvSpPr>
          <p:cNvPr id="191" name="Textplatzhalter 3"/>
          <p:cNvSpPr>
            <a:spLocks noGrp="1"/>
          </p:cNvSpPr>
          <p:nvPr>
            <p:ph type="body" sz="quarter" idx="58" hasCustomPrompt="1"/>
          </p:nvPr>
        </p:nvSpPr>
        <p:spPr>
          <a:xfrm>
            <a:off x="1749424" y="1125611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32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副标题可在此处添加</a:t>
            </a:r>
          </a:p>
        </p:txBody>
      </p:sp>
      <p:sp>
        <p:nvSpPr>
          <p:cNvPr id="192" name="文本框 191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93" name="矩形 192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194" name="矩形 193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195" name="组 194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196" name="文本框 195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97" name="组 196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198" name="矩形 197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9" name="矩形 198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0" name="矩形 199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1" name="矩形 200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202" name="组 201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203" name="文本框 202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204" name="组 203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205" name="矩形 204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6" name="矩形 205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7" name="矩形 206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8" name="矩形 207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209" name="组 208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210" name="组 209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212" name="矩形 211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3" name="矩形 212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4" name="矩形 213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5" name="矩形 214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11" name="文本框 210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16" name="组 215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217" name="组 216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219" name="矩形 218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0" name="矩形 219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1" name="矩形 220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2" name="矩形 221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18" name="文本框 217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23" name="组 222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224" name="矩形 223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5" name="矩形 224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6" name="矩形 225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7" name="矩形 226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8" name="文本框 227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29" name="组 228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30" name="组 229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32" name="矩形 231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33" name="矩形 232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34" name="矩形 233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35" name="矩形 234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31" name="文本框 230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36" name="组 235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37" name="矩形 236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8" name="矩形 237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9" name="矩形 238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0" name="矩形 239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1" name="文本框 240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42" name="组 241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43" name="矩形 242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4" name="矩形 243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5" name="矩形 244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6" name="矩形 245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7" name="矩形 246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8" name="矩形 247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49" name="文本框 248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51" name="文本框 250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52" name="文本框 251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53" name="文本框 252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54" name="文本框 253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55" name="文本框 254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56" name="文本框 255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57" name="文本框 256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81" name="图片占位符 7"/>
          <p:cNvSpPr>
            <a:spLocks noGrp="1"/>
          </p:cNvSpPr>
          <p:nvPr>
            <p:ph type="pic" sz="quarter" idx="72" hasCustomPrompt="1"/>
          </p:nvPr>
        </p:nvSpPr>
        <p:spPr>
          <a:xfrm>
            <a:off x="20918835" y="-1212116"/>
            <a:ext cx="2289600" cy="601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82" name="矩形 81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83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0" pos="1102" userDrawn="1">
          <p15:clr>
            <a:srgbClr val="FBAE40"/>
          </p15:clr>
        </p15:guide>
        <p15:guide id="11" pos="717" userDrawn="1">
          <p15:clr>
            <a:srgbClr val="FBAE40"/>
          </p15:clr>
        </p15:guide>
        <p15:guide id="12" pos="354">
          <p15:clr>
            <a:srgbClr val="FBAE40"/>
          </p15:clr>
        </p15:guide>
        <p15:guide id="14" pos="14257" userDrawn="1">
          <p15:clr>
            <a:srgbClr val="FBAE40"/>
          </p15:clr>
        </p15:guide>
        <p15:guide id="15" pos="15006">
          <p15:clr>
            <a:srgbClr val="FBAE40"/>
          </p15:clr>
        </p15:guide>
        <p15:guide id="16" orient="horz" pos="7926">
          <p15:clr>
            <a:srgbClr val="FBAE40"/>
          </p15:clr>
        </p15:guide>
        <p15:guide id="20" orient="horz" pos="532" userDrawn="1">
          <p15:clr>
            <a:srgbClr val="FBAE40"/>
          </p15:clr>
        </p15:guide>
        <p15:guide id="21" orient="horz" pos="1417">
          <p15:clr>
            <a:srgbClr val="FBAE40"/>
          </p15:clr>
        </p15:guide>
        <p15:guide id="22" orient="horz" pos="1644" userDrawn="1">
          <p15:clr>
            <a:srgbClr val="FBAE40"/>
          </p15:clr>
        </p15:guide>
        <p15:guide id="24" orient="horz" pos="8153">
          <p15:clr>
            <a:srgbClr val="FBAE40"/>
          </p15:clr>
        </p15:guide>
        <p15:guide id="25" pos="14619" userDrawn="1">
          <p15:clr>
            <a:srgbClr val="FBAE40"/>
          </p15:clr>
        </p15:guide>
        <p15:guide id="26" pos="4663" userDrawn="1">
          <p15:clr>
            <a:srgbClr val="FBAE40"/>
          </p15:clr>
        </p15:guide>
        <p15:guide id="27" pos="5049" userDrawn="1">
          <p15:clr>
            <a:srgbClr val="FBAE40"/>
          </p15:clr>
        </p15:guide>
        <p15:guide id="28" pos="5502" userDrawn="1">
          <p15:clr>
            <a:srgbClr val="FBAE40"/>
          </p15:clr>
        </p15:guide>
        <p15:guide id="29" pos="5888" userDrawn="1">
          <p15:clr>
            <a:srgbClr val="FBAE40"/>
          </p15:clr>
        </p15:guide>
        <p15:guide id="30" pos="9449" userDrawn="1">
          <p15:clr>
            <a:srgbClr val="FBAE40"/>
          </p15:clr>
        </p15:guide>
        <p15:guide id="31" pos="9811" userDrawn="1">
          <p15:clr>
            <a:srgbClr val="FBAE40"/>
          </p15:clr>
        </p15:guide>
        <p15:guide id="32" pos="10288" userDrawn="1">
          <p15:clr>
            <a:srgbClr val="FBAE40"/>
          </p15:clr>
        </p15:guide>
        <p15:guide id="33" pos="1067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12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图片占位符 2"/>
          <p:cNvSpPr>
            <a:spLocks noGrp="1"/>
          </p:cNvSpPr>
          <p:nvPr>
            <p:ph type="pic" sz="quarter" idx="38"/>
          </p:nvPr>
        </p:nvSpPr>
        <p:spPr>
          <a:xfrm>
            <a:off x="0" y="1858611"/>
            <a:ext cx="24382413" cy="11857389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 b="0" i="0">
                <a:latin typeface="vivo type CN简 Light" panose="02000400000000000000" charset="-122"/>
                <a:ea typeface="vivo type CN简 Light" panose="02000400000000000000" charset="-122"/>
                <a:cs typeface="vivo type CNS" charset="-122"/>
              </a:defRPr>
            </a:lvl1pPr>
          </a:lstStyle>
          <a:p>
            <a:endParaRPr kumimoji="1" lang="zh-CN" altLang="en-US"/>
          </a:p>
        </p:txBody>
      </p:sp>
      <p:cxnSp>
        <p:nvCxnSpPr>
          <p:cNvPr id="95" name="直线箭头连接符 94"/>
          <p:cNvCxnSpPr/>
          <p:nvPr userDrawn="1"/>
        </p:nvCxnSpPr>
        <p:spPr>
          <a:xfrm>
            <a:off x="751645" y="-1060766"/>
            <a:ext cx="0" cy="831104"/>
          </a:xfrm>
          <a:prstGeom prst="straightConnector1">
            <a:avLst/>
          </a:prstGeom>
          <a:ln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"/>
          <p:cNvSpPr/>
          <p:nvPr userDrawn="1"/>
        </p:nvSpPr>
        <p:spPr>
          <a:xfrm>
            <a:off x="-18587" y="0"/>
            <a:ext cx="24384662" cy="18644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 lang="en-US" altLang="zh-CN" dirty="0"/>
          </a:p>
        </p:txBody>
      </p:sp>
      <p:sp>
        <p:nvSpPr>
          <p:cNvPr id="97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20918835" y="598292"/>
            <a:ext cx="2290415" cy="600989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</a:p>
        </p:txBody>
      </p:sp>
      <p:sp>
        <p:nvSpPr>
          <p:cNvPr id="99" name="背景需要插入一副合适的图片"/>
          <p:cNvSpPr txBox="1"/>
          <p:nvPr userDrawn="1"/>
        </p:nvSpPr>
        <p:spPr>
          <a:xfrm>
            <a:off x="1135270" y="-803917"/>
            <a:ext cx="20644075" cy="5027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顶部色块可以选择不同的辅助色，默认白色（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视图菜单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幻灯片母版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双击顶部颜色即可修改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关闭</a:t>
            </a:r>
            <a:r>
              <a:rPr lang="zh-CN" altLang="en-US" sz="2600" b="0" i="0" kern="120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）</a:t>
            </a:r>
            <a:endParaRPr lang="zh-CN" altLang="en-US" sz="2600" b="0" i="0" dirty="0">
              <a:solidFill>
                <a:schemeClr val="accent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74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1749424" y="492234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45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标题可在此处添加</a:t>
            </a:r>
          </a:p>
        </p:txBody>
      </p:sp>
      <p:sp>
        <p:nvSpPr>
          <p:cNvPr id="175" name="Textplatzhalter 3"/>
          <p:cNvSpPr>
            <a:spLocks noGrp="1"/>
          </p:cNvSpPr>
          <p:nvPr>
            <p:ph type="body" sz="quarter" idx="58" hasCustomPrompt="1"/>
          </p:nvPr>
        </p:nvSpPr>
        <p:spPr>
          <a:xfrm>
            <a:off x="1749424" y="1125611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32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副标题可在此处添加</a:t>
            </a:r>
          </a:p>
        </p:txBody>
      </p:sp>
      <p:sp>
        <p:nvSpPr>
          <p:cNvPr id="176" name="文本框 175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77" name="矩形 176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178" name="矩形 177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179" name="组 178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180" name="文本框 179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81" name="组 180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182" name="矩形 181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3" name="矩形 182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4" name="矩形 183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5" name="矩形 184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86" name="组 185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187" name="文本框 186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88" name="组 187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189" name="矩形 188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0" name="矩形 189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1" name="矩形 190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2" name="矩形 191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93" name="组 192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194" name="组 193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196" name="矩形 195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7" name="矩形 196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8" name="矩形 197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9" name="矩形 198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95" name="文本框 194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00" name="组 199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201" name="组 200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203" name="矩形 202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4" name="矩形 203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5" name="矩形 204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6" name="矩形 205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02" name="文本框 201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07" name="组 206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208" name="矩形 207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9" name="矩形 208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0" name="矩形 209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1" name="矩形 210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2" name="文本框 211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13" name="组 212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14" name="组 213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16" name="矩形 215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7" name="矩形 216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8" name="矩形 217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9" name="矩形 218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15" name="文本框 214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20" name="组 219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21" name="矩形 220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2" name="矩形 221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3" name="矩形 222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4" name="矩形 223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5" name="文本框 224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26" name="组 225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27" name="矩形 226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8" name="矩形 227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9" name="矩形 228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0" name="矩形 229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1" name="矩形 230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2" name="矩形 231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33" name="文本框 232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5" name="文本框 234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6" name="文本框 235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7" name="文本框 236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8" name="文本框 237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9" name="文本框 238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0" name="文本框 239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1" name="文本框 240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75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1212116"/>
            <a:ext cx="2289600" cy="6012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76" name="矩形 75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77" name="图片占位符 7"/>
          <p:cNvSpPr>
            <a:spLocks noGrp="1"/>
          </p:cNvSpPr>
          <p:nvPr>
            <p:ph type="pic" sz="quarter" idx="60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4" pos="14620">
          <p15:clr>
            <a:srgbClr val="FBAE40"/>
          </p15:clr>
        </p15:guide>
        <p15:guide id="15" pos="15006">
          <p15:clr>
            <a:srgbClr val="FBAE40"/>
          </p15:clr>
        </p15:guide>
        <p15:guide id="16" orient="horz" pos="7926">
          <p15:clr>
            <a:srgbClr val="FBAE40"/>
          </p15:clr>
        </p15:guide>
        <p15:guide id="20" orient="horz" pos="53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#12 iqoo&amp;nex 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"/>
          <p:cNvSpPr/>
          <p:nvPr userDrawn="1"/>
        </p:nvSpPr>
        <p:spPr>
          <a:xfrm>
            <a:off x="-18587" y="0"/>
            <a:ext cx="24384662" cy="18644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 lang="en-US" altLang="zh-CN" dirty="0"/>
          </a:p>
        </p:txBody>
      </p:sp>
      <p:sp>
        <p:nvSpPr>
          <p:cNvPr id="78" name="图片占位符 7"/>
          <p:cNvSpPr>
            <a:spLocks noGrp="1"/>
          </p:cNvSpPr>
          <p:nvPr>
            <p:ph type="pic" sz="quarter" idx="61" hasCustomPrompt="1"/>
          </p:nvPr>
        </p:nvSpPr>
        <p:spPr>
          <a:xfrm>
            <a:off x="20919650" y="594031"/>
            <a:ext cx="2289600" cy="601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34" name="图片占位符 2"/>
          <p:cNvSpPr>
            <a:spLocks noGrp="1"/>
          </p:cNvSpPr>
          <p:nvPr>
            <p:ph type="pic" sz="quarter" idx="38"/>
          </p:nvPr>
        </p:nvSpPr>
        <p:spPr>
          <a:xfrm>
            <a:off x="50552" y="1747244"/>
            <a:ext cx="24382413" cy="11857389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 b="0" i="0">
                <a:latin typeface="vivo type CN简 Light" panose="02000400000000000000" charset="-122"/>
                <a:ea typeface="vivo type CN简 Light" panose="02000400000000000000" charset="-122"/>
                <a:cs typeface="vivo type CNS" charset="-122"/>
              </a:defRPr>
            </a:lvl1pPr>
          </a:lstStyle>
          <a:p>
            <a:endParaRPr kumimoji="1" lang="zh-CN" altLang="en-US"/>
          </a:p>
        </p:txBody>
      </p:sp>
      <p:cxnSp>
        <p:nvCxnSpPr>
          <p:cNvPr id="95" name="直线箭头连接符 94"/>
          <p:cNvCxnSpPr/>
          <p:nvPr userDrawn="1"/>
        </p:nvCxnSpPr>
        <p:spPr>
          <a:xfrm>
            <a:off x="751645" y="-1060766"/>
            <a:ext cx="0" cy="831104"/>
          </a:xfrm>
          <a:prstGeom prst="straightConnector1">
            <a:avLst/>
          </a:prstGeom>
          <a:ln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背景需要插入一副合适的图片"/>
          <p:cNvSpPr txBox="1"/>
          <p:nvPr userDrawn="1"/>
        </p:nvSpPr>
        <p:spPr>
          <a:xfrm>
            <a:off x="1135270" y="-803917"/>
            <a:ext cx="20644075" cy="5027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顶部色块可以选择不同的辅助色，默认白色（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视图菜单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幻灯片母版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双击顶部颜色即可修改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关闭</a:t>
            </a:r>
            <a:r>
              <a:rPr lang="zh-CN" altLang="en-US" sz="2600" b="0" i="0" kern="120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）</a:t>
            </a:r>
            <a:endParaRPr lang="zh-CN" altLang="en-US" sz="2600" b="0" i="0" dirty="0">
              <a:solidFill>
                <a:schemeClr val="accent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74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1749424" y="492234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45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标题可在此处添加</a:t>
            </a:r>
          </a:p>
        </p:txBody>
      </p:sp>
      <p:sp>
        <p:nvSpPr>
          <p:cNvPr id="175" name="Textplatzhalter 3"/>
          <p:cNvSpPr>
            <a:spLocks noGrp="1"/>
          </p:cNvSpPr>
          <p:nvPr>
            <p:ph type="body" sz="quarter" idx="58" hasCustomPrompt="1"/>
          </p:nvPr>
        </p:nvSpPr>
        <p:spPr>
          <a:xfrm>
            <a:off x="1749424" y="1125611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32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副标题可在此处添加</a:t>
            </a:r>
          </a:p>
        </p:txBody>
      </p:sp>
      <p:sp>
        <p:nvSpPr>
          <p:cNvPr id="176" name="文本框 175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77" name="矩形 176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178" name="矩形 177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179" name="组 178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180" name="文本框 179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81" name="组 180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182" name="矩形 181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3" name="矩形 182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4" name="矩形 183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5" name="矩形 184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86" name="组 185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187" name="文本框 186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88" name="组 187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189" name="矩形 188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0" name="矩形 189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1" name="矩形 190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2" name="矩形 191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93" name="组 192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194" name="组 193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196" name="矩形 195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7" name="矩形 196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8" name="矩形 197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9" name="矩形 198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95" name="文本框 194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00" name="组 199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201" name="组 200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203" name="矩形 202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4" name="矩形 203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5" name="矩形 204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6" name="矩形 205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02" name="文本框 201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07" name="组 206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208" name="矩形 207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9" name="矩形 208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0" name="矩形 209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1" name="矩形 210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2" name="文本框 211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13" name="组 212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14" name="组 213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16" name="矩形 215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7" name="矩形 216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8" name="矩形 217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9" name="矩形 218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15" name="文本框 214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20" name="组 219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21" name="矩形 220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2" name="矩形 221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3" name="矩形 222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4" name="矩形 223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5" name="文本框 224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26" name="组 225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27" name="矩形 226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8" name="矩形 227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9" name="矩形 228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0" name="矩形 229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1" name="矩形 230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2" name="矩形 231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33" name="文本框 232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5" name="文本框 234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6" name="文本框 235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7" name="文本框 236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8" name="文本框 237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9" name="文本框 238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0" name="文本框 239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1" name="文本框 240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75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1212116"/>
            <a:ext cx="2289600" cy="6012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76" name="矩形 75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77" name="图片占位符 7"/>
          <p:cNvSpPr>
            <a:spLocks noGrp="1"/>
          </p:cNvSpPr>
          <p:nvPr>
            <p:ph type="pic" sz="quarter" idx="60" hasCustomPrompt="1"/>
          </p:nvPr>
        </p:nvSpPr>
        <p:spPr>
          <a:xfrm>
            <a:off x="20918835" y="-2228747"/>
            <a:ext cx="2289600" cy="601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77905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17">
          <p15:clr>
            <a:srgbClr val="FBAE40"/>
          </p15:clr>
        </p15:guide>
        <p15:guide id="2" pos="354">
          <p15:clr>
            <a:srgbClr val="FBAE40"/>
          </p15:clr>
        </p15:guide>
        <p15:guide id="3" pos="14620">
          <p15:clr>
            <a:srgbClr val="FBAE40"/>
          </p15:clr>
        </p15:guide>
        <p15:guide id="4" pos="15006">
          <p15:clr>
            <a:srgbClr val="FBAE40"/>
          </p15:clr>
        </p15:guide>
        <p15:guide id="5" orient="horz" pos="7926">
          <p15:clr>
            <a:srgbClr val="FBAE40"/>
          </p15:clr>
        </p15:guide>
        <p15:guide id="6" orient="horz" pos="53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13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 userDrawn="1"/>
        </p:nvSpPr>
        <p:spPr>
          <a:xfrm>
            <a:off x="1135270" y="2268953"/>
            <a:ext cx="10816733" cy="10673936"/>
          </a:xfrm>
          <a:prstGeom prst="rect">
            <a:avLst/>
          </a:prstGeom>
          <a:solidFill>
            <a:srgbClr val="F3F2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vivo type CN简 Regular" panose="02000500000000000000" charset="-122"/>
              <a:ea typeface="vivo type CN简 Regular" panose="02000500000000000000" charset="-122"/>
              <a:cs typeface="+mn-cs"/>
              <a:sym typeface="Helvetica Neue Medium"/>
            </a:endParaRPr>
          </a:p>
        </p:txBody>
      </p:sp>
      <p:sp>
        <p:nvSpPr>
          <p:cNvPr id="42" name="图片占位符 2"/>
          <p:cNvSpPr>
            <a:spLocks noGrp="1"/>
          </p:cNvSpPr>
          <p:nvPr>
            <p:ph type="pic" sz="quarter" idx="60"/>
          </p:nvPr>
        </p:nvSpPr>
        <p:spPr>
          <a:xfrm>
            <a:off x="1138238" y="2249488"/>
            <a:ext cx="10814050" cy="480155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latin typeface="vivo type CN简 Light" panose="02000400000000000000" charset="-122"/>
                <a:ea typeface="vivo type CN简 Light" panose="020004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44" name="矩形 43"/>
          <p:cNvSpPr/>
          <p:nvPr userDrawn="1"/>
        </p:nvSpPr>
        <p:spPr>
          <a:xfrm>
            <a:off x="12380031" y="2268953"/>
            <a:ext cx="10816733" cy="10673936"/>
          </a:xfrm>
          <a:prstGeom prst="rect">
            <a:avLst/>
          </a:prstGeom>
          <a:solidFill>
            <a:srgbClr val="F3F2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vivo type CN简 Regular" panose="02000500000000000000" charset="-122"/>
              <a:ea typeface="vivo type CN简 Regular" panose="02000500000000000000" charset="-122"/>
              <a:cs typeface="+mn-cs"/>
              <a:sym typeface="Helvetica Neue Medium"/>
            </a:endParaRPr>
          </a:p>
        </p:txBody>
      </p:sp>
      <p:sp>
        <p:nvSpPr>
          <p:cNvPr id="70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8735153" y="13082490"/>
            <a:ext cx="14474098" cy="552566"/>
          </a:xfrm>
        </p:spPr>
        <p:txBody>
          <a:bodyPr anchor="ctr">
            <a:normAutofit/>
          </a:bodyPr>
          <a:lstStyle>
            <a:lvl1pPr marL="0" marR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 baseline="0">
                <a:solidFill>
                  <a:srgbClr val="404040"/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</a:lstStyle>
          <a:p>
            <a:pPr marL="0" marR="0" lvl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noProof="0" dirty="0"/>
              <a:t>部门</a:t>
            </a:r>
            <a:r>
              <a:rPr lang="en-US" altLang="zh-CN" noProof="0" dirty="0"/>
              <a:t>  |  </a:t>
            </a:r>
            <a:r>
              <a:rPr lang="zh-CN" altLang="en-US" noProof="0" dirty="0"/>
              <a:t>日期  </a:t>
            </a:r>
            <a:r>
              <a:rPr lang="en-US" altLang="zh-CN" noProof="0" dirty="0"/>
              <a:t>|</a:t>
            </a:r>
            <a:r>
              <a:rPr lang="zh-CN" altLang="en-US" noProof="0" dirty="0"/>
              <a:t>  页数</a:t>
            </a:r>
            <a:endParaRPr lang="en-US" altLang="zh-CN" noProof="0" dirty="0"/>
          </a:p>
        </p:txBody>
      </p:sp>
      <p:sp>
        <p:nvSpPr>
          <p:cNvPr id="75" name="内容占位符 4"/>
          <p:cNvSpPr>
            <a:spLocks noGrp="1"/>
          </p:cNvSpPr>
          <p:nvPr>
            <p:ph sz="quarter" idx="76"/>
          </p:nvPr>
        </p:nvSpPr>
        <p:spPr>
          <a:xfrm>
            <a:off x="1574800" y="7418898"/>
            <a:ext cx="9940640" cy="552399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  <a:lvl2pPr marL="914354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2pPr>
            <a:lvl3pPr marL="1828709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3pPr>
            <a:lvl4pPr marL="2743063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4pPr>
            <a:lvl5pPr marL="3657417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78" name="图片占位符 2"/>
          <p:cNvSpPr>
            <a:spLocks noGrp="1"/>
          </p:cNvSpPr>
          <p:nvPr>
            <p:ph type="pic" sz="quarter" idx="77"/>
          </p:nvPr>
        </p:nvSpPr>
        <p:spPr>
          <a:xfrm>
            <a:off x="12400008" y="2249488"/>
            <a:ext cx="10814050" cy="480155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latin typeface="vivo type CN简 Light" panose="02000400000000000000" charset="-122"/>
                <a:ea typeface="vivo type CN简 Light" panose="020004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9" name="内容占位符 4"/>
          <p:cNvSpPr>
            <a:spLocks noGrp="1"/>
          </p:cNvSpPr>
          <p:nvPr>
            <p:ph sz="quarter" idx="78"/>
          </p:nvPr>
        </p:nvSpPr>
        <p:spPr>
          <a:xfrm>
            <a:off x="12836570" y="7418898"/>
            <a:ext cx="9940640" cy="552399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  <a:lvl2pPr marL="914354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2pPr>
            <a:lvl3pPr marL="1828709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3pPr>
            <a:lvl4pPr marL="2743063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4pPr>
            <a:lvl5pPr marL="3657417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cxnSp>
        <p:nvCxnSpPr>
          <p:cNvPr id="97" name="直线箭头连接符 96"/>
          <p:cNvCxnSpPr/>
          <p:nvPr userDrawn="1"/>
        </p:nvCxnSpPr>
        <p:spPr>
          <a:xfrm>
            <a:off x="751645" y="-1060766"/>
            <a:ext cx="0" cy="831104"/>
          </a:xfrm>
          <a:prstGeom prst="straightConnector1">
            <a:avLst/>
          </a:prstGeom>
          <a:ln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"/>
          <p:cNvSpPr/>
          <p:nvPr userDrawn="1"/>
        </p:nvSpPr>
        <p:spPr>
          <a:xfrm>
            <a:off x="-18587" y="0"/>
            <a:ext cx="24384662" cy="18644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 lang="en-US" altLang="zh-CN" dirty="0"/>
          </a:p>
        </p:txBody>
      </p:sp>
      <p:sp>
        <p:nvSpPr>
          <p:cNvPr id="99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20918835" y="598292"/>
            <a:ext cx="2290415" cy="600989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</a:p>
        </p:txBody>
      </p:sp>
      <p:sp>
        <p:nvSpPr>
          <p:cNvPr id="101" name="背景需要插入一副合适的图片"/>
          <p:cNvSpPr txBox="1"/>
          <p:nvPr userDrawn="1"/>
        </p:nvSpPr>
        <p:spPr>
          <a:xfrm>
            <a:off x="1135270" y="-803917"/>
            <a:ext cx="20644075" cy="5027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顶部色块可以选择不同的辅助色，默认白色（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视图菜单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幻灯片母版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双击顶部颜色即可修改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关闭</a:t>
            </a:r>
            <a:r>
              <a:rPr lang="zh-CN" altLang="en-US" sz="2600" b="0" i="0" kern="120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）</a:t>
            </a:r>
            <a:endParaRPr lang="zh-CN" altLang="en-US" sz="2600" b="0" i="0" dirty="0">
              <a:solidFill>
                <a:schemeClr val="accent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85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1749424" y="492234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45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标题可在此处添加</a:t>
            </a:r>
          </a:p>
        </p:txBody>
      </p:sp>
      <p:sp>
        <p:nvSpPr>
          <p:cNvPr id="186" name="Textplatzhalter 3"/>
          <p:cNvSpPr>
            <a:spLocks noGrp="1"/>
          </p:cNvSpPr>
          <p:nvPr>
            <p:ph type="body" sz="quarter" idx="58" hasCustomPrompt="1"/>
          </p:nvPr>
        </p:nvSpPr>
        <p:spPr>
          <a:xfrm>
            <a:off x="1749424" y="1125611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32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副标题可在此处添加</a:t>
            </a:r>
          </a:p>
        </p:txBody>
      </p:sp>
      <p:sp>
        <p:nvSpPr>
          <p:cNvPr id="187" name="文本框 186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88" name="矩形 187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189" name="矩形 188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190" name="组 189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191" name="文本框 190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92" name="组 191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193" name="矩形 192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4" name="矩形 193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5" name="矩形 194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6" name="矩形 195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97" name="组 196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198" name="文本框 197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99" name="组 198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200" name="矩形 199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1" name="矩形 200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2" name="矩形 201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3" name="矩形 202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204" name="组 203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205" name="组 204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207" name="矩形 206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8" name="矩形 207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9" name="矩形 208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0" name="矩形 209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06" name="文本框 205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11" name="组 210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212" name="组 211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214" name="矩形 213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5" name="矩形 214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6" name="矩形 215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7" name="矩形 216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13" name="文本框 212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18" name="组 217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219" name="矩形 218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0" name="矩形 219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1" name="矩形 220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2" name="矩形 221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3" name="文本框 222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24" name="组 223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25" name="组 224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27" name="矩形 226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8" name="矩形 227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9" name="矩形 228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30" name="矩形 229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26" name="文本框 225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31" name="组 230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32" name="矩形 231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3" name="矩形 232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4" name="矩形 233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5" name="矩形 234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6" name="文本框 235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37" name="组 236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38" name="矩形 237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9" name="矩形 238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0" name="矩形 239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1" name="矩形 240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2" name="矩形 241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3" name="矩形 242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44" name="文本框 243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6" name="文本框 245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7" name="文本框 246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8" name="文本框 247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9" name="文本框 248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50" name="文本框 249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51" name="文本框 250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52" name="文本框 251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81" name="图片占位符 7"/>
          <p:cNvSpPr>
            <a:spLocks noGrp="1"/>
          </p:cNvSpPr>
          <p:nvPr>
            <p:ph type="pic" sz="quarter" idx="38" hasCustomPrompt="1"/>
          </p:nvPr>
        </p:nvSpPr>
        <p:spPr>
          <a:xfrm>
            <a:off x="20918835" y="-1212116"/>
            <a:ext cx="2289600" cy="6012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82" name="矩形 81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83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4" pos="14620">
          <p15:clr>
            <a:srgbClr val="FBAE40"/>
          </p15:clr>
        </p15:guide>
        <p15:guide id="15" pos="15006">
          <p15:clr>
            <a:srgbClr val="FBAE40"/>
          </p15:clr>
        </p15:guide>
        <p15:guide id="20" orient="horz" pos="532" userDrawn="1">
          <p15:clr>
            <a:srgbClr val="FBAE40"/>
          </p15:clr>
        </p15:guide>
        <p15:guide id="21" orient="horz" pos="1417">
          <p15:clr>
            <a:srgbClr val="FBAE40"/>
          </p15:clr>
        </p15:guide>
        <p15:guide id="24" orient="horz" pos="815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15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 userDrawn="1"/>
        </p:nvSpPr>
        <p:spPr>
          <a:xfrm>
            <a:off x="1135271" y="2271557"/>
            <a:ext cx="6923529" cy="10667454"/>
          </a:xfrm>
          <a:prstGeom prst="rect">
            <a:avLst/>
          </a:prstGeom>
          <a:solidFill>
            <a:srgbClr val="F3F2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16284860" y="2271557"/>
            <a:ext cx="6925452" cy="10667454"/>
          </a:xfrm>
          <a:prstGeom prst="rect">
            <a:avLst/>
          </a:prstGeom>
          <a:solidFill>
            <a:srgbClr val="F3F2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8715254" y="2271557"/>
            <a:ext cx="6915066" cy="10667454"/>
          </a:xfrm>
          <a:prstGeom prst="rect">
            <a:avLst/>
          </a:prstGeom>
          <a:solidFill>
            <a:srgbClr val="F3F2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9" name="图片占位符 2"/>
          <p:cNvSpPr>
            <a:spLocks noGrp="1"/>
          </p:cNvSpPr>
          <p:nvPr>
            <p:ph type="pic" sz="quarter" idx="38"/>
          </p:nvPr>
        </p:nvSpPr>
        <p:spPr>
          <a:xfrm>
            <a:off x="1138237" y="2249489"/>
            <a:ext cx="6920563" cy="388715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kumimoji="1" lang="zh-CN" altLang="en-US"/>
          </a:p>
        </p:txBody>
      </p:sp>
      <p:sp>
        <p:nvSpPr>
          <p:cNvPr id="70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8735153" y="13082490"/>
            <a:ext cx="14474098" cy="552566"/>
          </a:xfrm>
        </p:spPr>
        <p:txBody>
          <a:bodyPr anchor="ctr">
            <a:normAutofit/>
          </a:bodyPr>
          <a:lstStyle>
            <a:lvl1pPr marL="0" marR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 baseline="0">
                <a:solidFill>
                  <a:srgbClr val="404040"/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</a:lstStyle>
          <a:p>
            <a:pPr marL="0" marR="0" lvl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noProof="0" dirty="0"/>
              <a:t>部门</a:t>
            </a:r>
            <a:r>
              <a:rPr lang="en-US" altLang="zh-CN" noProof="0" dirty="0"/>
              <a:t>  |  </a:t>
            </a:r>
            <a:r>
              <a:rPr lang="zh-CN" altLang="en-US" noProof="0" dirty="0"/>
              <a:t>日期  </a:t>
            </a:r>
            <a:r>
              <a:rPr lang="en-US" altLang="zh-CN" noProof="0" dirty="0"/>
              <a:t>|</a:t>
            </a:r>
            <a:r>
              <a:rPr lang="zh-CN" altLang="en-US" noProof="0" dirty="0"/>
              <a:t>  页数</a:t>
            </a:r>
            <a:endParaRPr lang="en-US" altLang="zh-CN" noProof="0" dirty="0"/>
          </a:p>
        </p:txBody>
      </p:sp>
      <p:sp>
        <p:nvSpPr>
          <p:cNvPr id="78" name="内容占位符 4"/>
          <p:cNvSpPr>
            <a:spLocks noGrp="1"/>
          </p:cNvSpPr>
          <p:nvPr>
            <p:ph sz="quarter" idx="76"/>
          </p:nvPr>
        </p:nvSpPr>
        <p:spPr>
          <a:xfrm>
            <a:off x="1498600" y="6425919"/>
            <a:ext cx="6199838" cy="6516969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  <a:lvl2pPr marL="914354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2pPr>
            <a:lvl3pPr marL="1828709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3pPr>
            <a:lvl4pPr marL="2743063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4pPr>
            <a:lvl5pPr marL="3657417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87" name="图片占位符 2"/>
          <p:cNvSpPr>
            <a:spLocks noGrp="1"/>
          </p:cNvSpPr>
          <p:nvPr>
            <p:ph type="pic" sz="quarter" idx="77"/>
          </p:nvPr>
        </p:nvSpPr>
        <p:spPr>
          <a:xfrm>
            <a:off x="8709757" y="2249489"/>
            <a:ext cx="6920563" cy="388715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kumimoji="1" lang="zh-CN" altLang="en-US"/>
          </a:p>
        </p:txBody>
      </p:sp>
      <p:sp>
        <p:nvSpPr>
          <p:cNvPr id="88" name="内容占位符 4"/>
          <p:cNvSpPr>
            <a:spLocks noGrp="1"/>
          </p:cNvSpPr>
          <p:nvPr>
            <p:ph sz="quarter" idx="78"/>
          </p:nvPr>
        </p:nvSpPr>
        <p:spPr>
          <a:xfrm>
            <a:off x="9070120" y="6425919"/>
            <a:ext cx="6199838" cy="6516969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  <a:lvl2pPr marL="914354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2pPr>
            <a:lvl3pPr marL="1828709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3pPr>
            <a:lvl4pPr marL="2743063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4pPr>
            <a:lvl5pPr marL="3657417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89" name="图片占位符 2"/>
          <p:cNvSpPr>
            <a:spLocks noGrp="1"/>
          </p:cNvSpPr>
          <p:nvPr>
            <p:ph type="pic" sz="quarter" idx="79"/>
          </p:nvPr>
        </p:nvSpPr>
        <p:spPr>
          <a:xfrm>
            <a:off x="16281277" y="2249489"/>
            <a:ext cx="6920563" cy="388715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kumimoji="1" lang="zh-CN" altLang="en-US"/>
          </a:p>
        </p:txBody>
      </p:sp>
      <p:sp>
        <p:nvSpPr>
          <p:cNvPr id="90" name="内容占位符 4"/>
          <p:cNvSpPr>
            <a:spLocks noGrp="1"/>
          </p:cNvSpPr>
          <p:nvPr>
            <p:ph sz="quarter" idx="80"/>
          </p:nvPr>
        </p:nvSpPr>
        <p:spPr>
          <a:xfrm>
            <a:off x="16641640" y="6425919"/>
            <a:ext cx="6199838" cy="6516969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  <a:lvl2pPr marL="914354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2pPr>
            <a:lvl3pPr marL="1828709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3pPr>
            <a:lvl4pPr marL="2743063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4pPr>
            <a:lvl5pPr marL="3657417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cxnSp>
        <p:nvCxnSpPr>
          <p:cNvPr id="72" name="直线箭头连接符 71"/>
          <p:cNvCxnSpPr/>
          <p:nvPr userDrawn="1"/>
        </p:nvCxnSpPr>
        <p:spPr>
          <a:xfrm>
            <a:off x="751645" y="-1060766"/>
            <a:ext cx="0" cy="831104"/>
          </a:xfrm>
          <a:prstGeom prst="straightConnector1">
            <a:avLst/>
          </a:prstGeom>
          <a:ln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"/>
          <p:cNvSpPr/>
          <p:nvPr userDrawn="1"/>
        </p:nvSpPr>
        <p:spPr>
          <a:xfrm>
            <a:off x="-18587" y="0"/>
            <a:ext cx="24384662" cy="18644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 lang="en-US" altLang="zh-CN" dirty="0"/>
          </a:p>
        </p:txBody>
      </p:sp>
      <p:sp>
        <p:nvSpPr>
          <p:cNvPr id="74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20918835" y="598292"/>
            <a:ext cx="2290415" cy="600989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</a:p>
        </p:txBody>
      </p:sp>
      <p:sp>
        <p:nvSpPr>
          <p:cNvPr id="76" name="背景需要插入一副合适的图片"/>
          <p:cNvSpPr txBox="1"/>
          <p:nvPr userDrawn="1"/>
        </p:nvSpPr>
        <p:spPr>
          <a:xfrm>
            <a:off x="1135270" y="-803917"/>
            <a:ext cx="20644075" cy="5027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顶部色块可以选择不同的辅助色，默认白色（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视图菜单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幻灯片母版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双击顶部颜色即可修改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关闭</a:t>
            </a:r>
            <a:r>
              <a:rPr lang="zh-CN" altLang="en-US" sz="2600" b="0" i="0" kern="120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）</a:t>
            </a:r>
            <a:endParaRPr lang="zh-CN" altLang="en-US" sz="2600" b="0" i="0" dirty="0">
              <a:solidFill>
                <a:schemeClr val="accent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10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1749424" y="492234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45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标题可在此处添加</a:t>
            </a:r>
          </a:p>
        </p:txBody>
      </p:sp>
      <p:sp>
        <p:nvSpPr>
          <p:cNvPr id="211" name="Textplatzhalter 3"/>
          <p:cNvSpPr>
            <a:spLocks noGrp="1"/>
          </p:cNvSpPr>
          <p:nvPr>
            <p:ph type="body" sz="quarter" idx="58" hasCustomPrompt="1"/>
          </p:nvPr>
        </p:nvSpPr>
        <p:spPr>
          <a:xfrm>
            <a:off x="1749424" y="1125611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32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副标题可在此处添加</a:t>
            </a:r>
          </a:p>
        </p:txBody>
      </p:sp>
      <p:sp>
        <p:nvSpPr>
          <p:cNvPr id="212" name="文本框 211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213" name="矩形 212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214" name="矩形 213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215" name="组 214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216" name="文本框 215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217" name="组 216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218" name="矩形 217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9" name="矩形 218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0" name="矩形 219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1" name="矩形 220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222" name="组 221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223" name="文本框 222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224" name="组 223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225" name="矩形 224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6" name="矩形 225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7" name="矩形 226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8" name="矩形 227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229" name="组 228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230" name="组 229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232" name="矩形 231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33" name="矩形 232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34" name="矩形 233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35" name="矩形 234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31" name="文本框 230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36" name="组 235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237" name="组 236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239" name="矩形 238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40" name="矩形 239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41" name="矩形 240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42" name="矩形 241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38" name="文本框 237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43" name="组 242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244" name="矩形 243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5" name="矩形 244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6" name="矩形 245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7" name="矩形 246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8" name="文本框 247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49" name="组 248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50" name="组 249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52" name="矩形 251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53" name="矩形 252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54" name="矩形 253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55" name="矩形 254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51" name="文本框 250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56" name="组 255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57" name="矩形 256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58" name="矩形 257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59" name="矩形 258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60" name="矩形 259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61" name="文本框 260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62" name="组 261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63" name="矩形 262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64" name="矩形 263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65" name="矩形 264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66" name="矩形 265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67" name="矩形 266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68" name="矩形 267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69" name="文本框 268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71" name="文本框 270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72" name="文本框 271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73" name="文本框 272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74" name="文本框 273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75" name="文本框 274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76" name="文本框 275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77" name="文本框 276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84" name="图片占位符 7"/>
          <p:cNvSpPr>
            <a:spLocks noGrp="1"/>
          </p:cNvSpPr>
          <p:nvPr>
            <p:ph type="pic" sz="quarter" idx="81" hasCustomPrompt="1"/>
          </p:nvPr>
        </p:nvSpPr>
        <p:spPr>
          <a:xfrm>
            <a:off x="20918835" y="-1212116"/>
            <a:ext cx="2289600" cy="6012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85" name="矩形 84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86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4" pos="14620">
          <p15:clr>
            <a:srgbClr val="FBAE40"/>
          </p15:clr>
        </p15:guide>
        <p15:guide id="15" pos="15006">
          <p15:clr>
            <a:srgbClr val="FBAE40"/>
          </p15:clr>
        </p15:guide>
        <p15:guide id="20" orient="horz" pos="532" userDrawn="1">
          <p15:clr>
            <a:srgbClr val="FBAE40"/>
          </p15:clr>
        </p15:guide>
        <p15:guide id="21" orient="horz" pos="1417">
          <p15:clr>
            <a:srgbClr val="FBAE40"/>
          </p15:clr>
        </p15:guide>
        <p15:guide id="24" orient="horz" pos="815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16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 userDrawn="1"/>
        </p:nvSpPr>
        <p:spPr>
          <a:xfrm>
            <a:off x="1135271" y="2271557"/>
            <a:ext cx="5154243" cy="10667454"/>
          </a:xfrm>
          <a:prstGeom prst="rect">
            <a:avLst/>
          </a:prstGeom>
          <a:solidFill>
            <a:srgbClr val="F3F2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12426041" y="2271557"/>
            <a:ext cx="5158226" cy="10667454"/>
          </a:xfrm>
          <a:prstGeom prst="rect">
            <a:avLst/>
          </a:prstGeom>
          <a:solidFill>
            <a:srgbClr val="F3F2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6785615" y="2271557"/>
            <a:ext cx="5151276" cy="10667454"/>
          </a:xfrm>
          <a:prstGeom prst="rect">
            <a:avLst/>
          </a:prstGeom>
          <a:solidFill>
            <a:srgbClr val="F3F2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9" name="图片占位符 2"/>
          <p:cNvSpPr>
            <a:spLocks noGrp="1"/>
          </p:cNvSpPr>
          <p:nvPr>
            <p:ph type="pic" sz="quarter" idx="38"/>
          </p:nvPr>
        </p:nvSpPr>
        <p:spPr>
          <a:xfrm>
            <a:off x="1138237" y="2249488"/>
            <a:ext cx="5151277" cy="3255357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kumimoji="1" lang="zh-CN" altLang="en-US"/>
          </a:p>
        </p:txBody>
      </p:sp>
      <p:sp>
        <p:nvSpPr>
          <p:cNvPr id="70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8735153" y="13082490"/>
            <a:ext cx="14474098" cy="552566"/>
          </a:xfrm>
        </p:spPr>
        <p:txBody>
          <a:bodyPr anchor="ctr">
            <a:normAutofit/>
          </a:bodyPr>
          <a:lstStyle>
            <a:lvl1pPr marL="0" marR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 baseline="0">
                <a:solidFill>
                  <a:srgbClr val="404040"/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</a:lstStyle>
          <a:p>
            <a:pPr marL="0" marR="0" lvl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noProof="0" dirty="0"/>
              <a:t>部门</a:t>
            </a:r>
            <a:r>
              <a:rPr lang="en-US" altLang="zh-CN" noProof="0" dirty="0"/>
              <a:t>  |  </a:t>
            </a:r>
            <a:r>
              <a:rPr lang="zh-CN" altLang="en-US" noProof="0" dirty="0"/>
              <a:t>日期  </a:t>
            </a:r>
            <a:r>
              <a:rPr lang="en-US" altLang="zh-CN" noProof="0" dirty="0"/>
              <a:t>|</a:t>
            </a:r>
            <a:r>
              <a:rPr lang="zh-CN" altLang="en-US" noProof="0" dirty="0"/>
              <a:t>  页数</a:t>
            </a:r>
            <a:endParaRPr lang="en-US" altLang="zh-CN" noProof="0" dirty="0"/>
          </a:p>
        </p:txBody>
      </p:sp>
      <p:sp>
        <p:nvSpPr>
          <p:cNvPr id="72" name="矩形 71"/>
          <p:cNvSpPr/>
          <p:nvPr userDrawn="1"/>
        </p:nvSpPr>
        <p:spPr>
          <a:xfrm>
            <a:off x="18051024" y="2271557"/>
            <a:ext cx="5158226" cy="10667454"/>
          </a:xfrm>
          <a:prstGeom prst="rect">
            <a:avLst/>
          </a:prstGeom>
          <a:solidFill>
            <a:srgbClr val="F3F2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76"/>
          </p:nvPr>
        </p:nvSpPr>
        <p:spPr>
          <a:xfrm>
            <a:off x="1447801" y="5733161"/>
            <a:ext cx="4532312" cy="7205849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  <a:lvl2pPr marL="914354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2pPr>
            <a:lvl3pPr marL="1828709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3pPr>
            <a:lvl4pPr marL="2743063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4pPr>
            <a:lvl5pPr marL="3657417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85" name="图片占位符 2"/>
          <p:cNvSpPr>
            <a:spLocks noGrp="1"/>
          </p:cNvSpPr>
          <p:nvPr>
            <p:ph type="pic" sz="quarter" idx="77"/>
          </p:nvPr>
        </p:nvSpPr>
        <p:spPr>
          <a:xfrm>
            <a:off x="6785615" y="2249488"/>
            <a:ext cx="5151277" cy="3255357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kumimoji="1" lang="zh-CN" altLang="en-US"/>
          </a:p>
        </p:txBody>
      </p:sp>
      <p:sp>
        <p:nvSpPr>
          <p:cNvPr id="86" name="内容占位符 4"/>
          <p:cNvSpPr>
            <a:spLocks noGrp="1"/>
          </p:cNvSpPr>
          <p:nvPr>
            <p:ph sz="quarter" idx="78"/>
          </p:nvPr>
        </p:nvSpPr>
        <p:spPr>
          <a:xfrm>
            <a:off x="7095179" y="5733161"/>
            <a:ext cx="4532312" cy="7205849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  <a:lvl2pPr marL="914354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2pPr>
            <a:lvl3pPr marL="1828709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3pPr>
            <a:lvl4pPr marL="2743063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4pPr>
            <a:lvl5pPr marL="3657417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87" name="图片占位符 2"/>
          <p:cNvSpPr>
            <a:spLocks noGrp="1"/>
          </p:cNvSpPr>
          <p:nvPr>
            <p:ph type="pic" sz="quarter" idx="79"/>
          </p:nvPr>
        </p:nvSpPr>
        <p:spPr>
          <a:xfrm>
            <a:off x="12426041" y="2249488"/>
            <a:ext cx="5151277" cy="3255357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kumimoji="1" lang="zh-CN" altLang="en-US"/>
          </a:p>
        </p:txBody>
      </p:sp>
      <p:sp>
        <p:nvSpPr>
          <p:cNvPr id="88" name="内容占位符 4"/>
          <p:cNvSpPr>
            <a:spLocks noGrp="1"/>
          </p:cNvSpPr>
          <p:nvPr>
            <p:ph sz="quarter" idx="80"/>
          </p:nvPr>
        </p:nvSpPr>
        <p:spPr>
          <a:xfrm>
            <a:off x="12735605" y="5733161"/>
            <a:ext cx="4532312" cy="7205849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  <a:lvl2pPr marL="914354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2pPr>
            <a:lvl3pPr marL="1828709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3pPr>
            <a:lvl4pPr marL="2743063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4pPr>
            <a:lvl5pPr marL="3657417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89" name="图片占位符 2"/>
          <p:cNvSpPr>
            <a:spLocks noGrp="1"/>
          </p:cNvSpPr>
          <p:nvPr>
            <p:ph type="pic" sz="quarter" idx="81"/>
          </p:nvPr>
        </p:nvSpPr>
        <p:spPr>
          <a:xfrm>
            <a:off x="18057973" y="2249488"/>
            <a:ext cx="5151277" cy="3255357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kumimoji="1" lang="zh-CN" altLang="en-US"/>
          </a:p>
        </p:txBody>
      </p:sp>
      <p:sp>
        <p:nvSpPr>
          <p:cNvPr id="90" name="内容占位符 4"/>
          <p:cNvSpPr>
            <a:spLocks noGrp="1"/>
          </p:cNvSpPr>
          <p:nvPr>
            <p:ph sz="quarter" idx="82"/>
          </p:nvPr>
        </p:nvSpPr>
        <p:spPr>
          <a:xfrm>
            <a:off x="18367537" y="5733161"/>
            <a:ext cx="4532312" cy="7205849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  <a:lvl2pPr marL="914354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2pPr>
            <a:lvl3pPr marL="1828709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3pPr>
            <a:lvl4pPr marL="2743063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4pPr>
            <a:lvl5pPr marL="3657417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cxnSp>
        <p:nvCxnSpPr>
          <p:cNvPr id="101" name="直线箭头连接符 100"/>
          <p:cNvCxnSpPr/>
          <p:nvPr userDrawn="1"/>
        </p:nvCxnSpPr>
        <p:spPr>
          <a:xfrm>
            <a:off x="751645" y="-1060766"/>
            <a:ext cx="0" cy="831104"/>
          </a:xfrm>
          <a:prstGeom prst="straightConnector1">
            <a:avLst/>
          </a:prstGeom>
          <a:ln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"/>
          <p:cNvSpPr/>
          <p:nvPr userDrawn="1"/>
        </p:nvSpPr>
        <p:spPr>
          <a:xfrm>
            <a:off x="-18587" y="0"/>
            <a:ext cx="24384662" cy="18644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 lang="en-US" altLang="zh-CN" dirty="0"/>
          </a:p>
        </p:txBody>
      </p:sp>
      <p:sp>
        <p:nvSpPr>
          <p:cNvPr id="103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20918835" y="598292"/>
            <a:ext cx="2290415" cy="600989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</a:p>
        </p:txBody>
      </p:sp>
      <p:sp>
        <p:nvSpPr>
          <p:cNvPr id="105" name="背景需要插入一副合适的图片"/>
          <p:cNvSpPr txBox="1"/>
          <p:nvPr userDrawn="1"/>
        </p:nvSpPr>
        <p:spPr>
          <a:xfrm>
            <a:off x="1135270" y="-803917"/>
            <a:ext cx="20644075" cy="5027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顶部色块可以选择不同的辅助色，默认白色（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视图菜单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幻灯片母版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双击顶部颜色即可修改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关闭</a:t>
            </a:r>
            <a:r>
              <a:rPr lang="zh-CN" altLang="en-US" sz="2600" b="0" i="0" kern="120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）</a:t>
            </a:r>
            <a:endParaRPr lang="zh-CN" altLang="en-US" sz="2600" b="0" i="0" dirty="0">
              <a:solidFill>
                <a:schemeClr val="accent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95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1749424" y="492234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45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标题可在此处添加</a:t>
            </a:r>
          </a:p>
        </p:txBody>
      </p:sp>
      <p:sp>
        <p:nvSpPr>
          <p:cNvPr id="196" name="Textplatzhalter 3"/>
          <p:cNvSpPr>
            <a:spLocks noGrp="1"/>
          </p:cNvSpPr>
          <p:nvPr>
            <p:ph type="body" sz="quarter" idx="58" hasCustomPrompt="1"/>
          </p:nvPr>
        </p:nvSpPr>
        <p:spPr>
          <a:xfrm>
            <a:off x="1749424" y="1125611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32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副标题可在此处添加</a:t>
            </a:r>
          </a:p>
        </p:txBody>
      </p:sp>
      <p:sp>
        <p:nvSpPr>
          <p:cNvPr id="197" name="文本框 196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98" name="矩形 197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199" name="矩形 198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200" name="组 199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201" name="文本框 200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202" name="组 201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203" name="矩形 202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4" name="矩形 203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5" name="矩形 204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6" name="矩形 205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207" name="组 206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208" name="文本框 207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209" name="组 208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210" name="矩形 209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1" name="矩形 210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2" name="矩形 211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3" name="矩形 212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214" name="组 213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215" name="组 214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217" name="矩形 216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8" name="矩形 217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9" name="矩形 218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0" name="矩形 219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16" name="文本框 215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21" name="组 220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222" name="组 221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224" name="矩形 223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5" name="矩形 224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6" name="矩形 225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7" name="矩形 226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23" name="文本框 222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28" name="组 227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229" name="矩形 228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0" name="矩形 229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1" name="矩形 230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2" name="矩形 231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3" name="文本框 232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34" name="组 233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35" name="组 234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37" name="矩形 236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38" name="矩形 237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39" name="矩形 238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40" name="矩形 239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36" name="文本框 235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41" name="组 240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42" name="矩形 241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3" name="矩形 242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4" name="矩形 243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5" name="矩形 244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6" name="文本框 245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47" name="组 246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48" name="矩形 247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9" name="矩形 248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50" name="矩形 249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51" name="矩形 250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52" name="矩形 251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53" name="矩形 252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54" name="文本框 253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56" name="文本框 255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57" name="文本框 256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58" name="文本框 257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59" name="文本框 258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60" name="文本框 259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61" name="文本框 260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62" name="文本框 261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91" name="图片占位符 7"/>
          <p:cNvSpPr>
            <a:spLocks noGrp="1"/>
          </p:cNvSpPr>
          <p:nvPr>
            <p:ph type="pic" sz="quarter" idx="83" hasCustomPrompt="1"/>
          </p:nvPr>
        </p:nvSpPr>
        <p:spPr>
          <a:xfrm>
            <a:off x="20918835" y="-1212116"/>
            <a:ext cx="2289600" cy="6012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92" name="矩形 91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93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4" pos="14620">
          <p15:clr>
            <a:srgbClr val="FBAE40"/>
          </p15:clr>
        </p15:guide>
        <p15:guide id="15" pos="15006">
          <p15:clr>
            <a:srgbClr val="FBAE40"/>
          </p15:clr>
        </p15:guide>
        <p15:guide id="20" orient="horz" pos="532" userDrawn="1">
          <p15:clr>
            <a:srgbClr val="FBAE40"/>
          </p15:clr>
        </p15:guide>
        <p15:guide id="21" orient="horz" pos="1417">
          <p15:clr>
            <a:srgbClr val="FBAE40"/>
          </p15:clr>
        </p15:guide>
        <p15:guide id="24" orient="horz" pos="815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尾页（深色背景时使用）">
    <p:bg>
      <p:bgPr>
        <a:solidFill>
          <a:srgbClr val="41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图片占位符 4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24382412" cy="13748642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2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20501264" y="12076096"/>
            <a:ext cx="2885888" cy="757237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90" name="背景需要插入一副合适的图片"/>
          <p:cNvSpPr txBox="1"/>
          <p:nvPr userDrawn="1"/>
        </p:nvSpPr>
        <p:spPr>
          <a:xfrm>
            <a:off x="818992" y="-1094653"/>
            <a:ext cx="9608400" cy="9028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#2. </a:t>
            </a:r>
            <a:r>
              <a:rPr lang="zh-CN" altLang="en-US" sz="2600" b="0" i="0" baseline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 尾页</a:t>
            </a:r>
            <a:r>
              <a:rPr lang="zh-CN" altLang="en-US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（深色背景时使用）</a:t>
            </a:r>
            <a:endParaRPr lang="en-US" altLang="zh-CN" sz="26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pPr algn="l"/>
            <a:r>
              <a:rPr lang="en-US" altLang="zh-CN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当背景为浅色时使用品牌色字标，当背景为深色时使用反白字标</a:t>
            </a:r>
            <a:endParaRPr lang="en-US" altLang="zh-CN" sz="26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</p:txBody>
      </p:sp>
      <p:sp>
        <p:nvSpPr>
          <p:cNvPr id="32" name="Textplatzhalt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437408" y="12280767"/>
            <a:ext cx="6454299" cy="552566"/>
          </a:xfrm>
        </p:spPr>
        <p:txBody>
          <a:bodyPr anchor="b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i="0">
                <a:solidFill>
                  <a:srgbClr val="E5E5E5"/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</a:lstStyle>
          <a:p>
            <a:pPr lvl="0"/>
            <a:r>
              <a:rPr lang="en-US" altLang="zh-CN" noProof="0" dirty="0" err="1"/>
              <a:t>www.vivo.com</a:t>
            </a:r>
            <a:endParaRPr lang="en-US" altLang="zh-CN" noProof="0" dirty="0"/>
          </a:p>
        </p:txBody>
      </p:sp>
      <p:sp>
        <p:nvSpPr>
          <p:cNvPr id="2" name="矩形 1"/>
          <p:cNvSpPr/>
          <p:nvPr userDrawn="1"/>
        </p:nvSpPr>
        <p:spPr>
          <a:xfrm>
            <a:off x="1356052" y="1962835"/>
            <a:ext cx="1635216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0" b="1" i="0" noProof="0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  <a:cs typeface="vivo type CNS" charset="-122"/>
              </a:rPr>
              <a:t>THANK </a:t>
            </a:r>
          </a:p>
          <a:p>
            <a:pPr lvl="0"/>
            <a:r>
              <a:rPr lang="en-US" altLang="zh-CN" sz="20000" b="1" i="0" noProof="0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  <a:cs typeface="vivo type CNS" charset="-122"/>
              </a:rPr>
              <a:t>YOU</a:t>
            </a:r>
          </a:p>
        </p:txBody>
      </p:sp>
      <p:sp>
        <p:nvSpPr>
          <p:cNvPr id="134" name="文本框 133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35" name="矩形 134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136" name="矩形 135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137" name="组 136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138" name="文本框 137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39" name="组 138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140" name="矩形 139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41" name="矩形 140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42" name="矩形 141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43" name="矩形 142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44" name="组 143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145" name="文本框 144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46" name="组 145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147" name="矩形 146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48" name="矩形 147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49" name="矩形 148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50" name="矩形 149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51" name="组 150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152" name="组 151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154" name="矩形 153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55" name="矩形 154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56" name="矩形 155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57" name="矩形 156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53" name="文本框 152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158" name="组 157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159" name="组 158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161" name="矩形 160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62" name="矩形 161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63" name="矩形 162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64" name="矩形 163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60" name="文本框 159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165" name="组 164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166" name="矩形 165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67" name="矩形 166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68" name="矩形 167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69" name="矩形 168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70" name="文本框 169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171" name="组 170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172" name="组 171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174" name="矩形 173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5" name="矩形 174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6" name="矩形 175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7" name="矩形 176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73" name="文本框 172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178" name="组 177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179" name="矩形 178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80" name="矩形 179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81" name="矩形 180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82" name="矩形 181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83" name="文本框 182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184" name="组 183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185" name="矩形 184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86" name="矩形 185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87" name="矩形 186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88" name="矩形 187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89" name="矩形 188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90" name="矩形 189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191" name="文本框 190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93" name="文本框 192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94" name="文本框 193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95" name="文本框 194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96" name="文本框 195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97" name="文本框 196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98" name="文本框 197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99" name="文本框 198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72" name="图片占位符 7"/>
          <p:cNvSpPr>
            <a:spLocks noGrp="1"/>
          </p:cNvSpPr>
          <p:nvPr>
            <p:ph type="pic" sz="quarter" idx="38" hasCustomPrompt="1"/>
          </p:nvPr>
        </p:nvSpPr>
        <p:spPr>
          <a:xfrm>
            <a:off x="20918835" y="-1212116"/>
            <a:ext cx="2289600" cy="6012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73" name="矩形 72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74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737">
          <p15:clr>
            <a:srgbClr val="FBAE40"/>
          </p15:clr>
        </p15:guide>
        <p15:guide id="10" pos="1080">
          <p15:clr>
            <a:srgbClr val="FBAE40"/>
          </p15:clr>
        </p15:guide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3" pos="14257">
          <p15:clr>
            <a:srgbClr val="FBAE40"/>
          </p15:clr>
        </p15:guide>
        <p15:guide id="14" pos="14620">
          <p15:clr>
            <a:srgbClr val="FBAE40"/>
          </p15:clr>
        </p15:guide>
        <p15:guide id="15" pos="15006">
          <p15:clr>
            <a:srgbClr val="FBAE40"/>
          </p15:clr>
        </p15:guide>
        <p15:guide id="16" orient="horz" pos="790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（深色背景时使用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图片占位符 4"/>
          <p:cNvSpPr>
            <a:spLocks noGrp="1"/>
          </p:cNvSpPr>
          <p:nvPr>
            <p:ph type="pic" sz="quarter" idx="19"/>
          </p:nvPr>
        </p:nvSpPr>
        <p:spPr>
          <a:xfrm>
            <a:off x="1" y="-32643"/>
            <a:ext cx="24382412" cy="13748642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2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1714500" y="1186423"/>
            <a:ext cx="2885888" cy="757237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63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714500" y="5690211"/>
            <a:ext cx="12273492" cy="115146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6600" b="1" i="0" spc="0" baseline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  <a:cs typeface="vivo type CN简 Bold" panose="02000800000000000000" pitchFamily="50" charset="-122"/>
              </a:defRPr>
            </a:lvl1pPr>
          </a:lstStyle>
          <a:p>
            <a:pPr lvl="0"/>
            <a:r>
              <a:rPr lang="en-US" altLang="zh-CN" noProof="0" dirty="0"/>
              <a:t>THANK YOU</a:t>
            </a:r>
            <a:endParaRPr lang="en-US" noProof="0" dirty="0"/>
          </a:p>
        </p:txBody>
      </p:sp>
      <p:sp>
        <p:nvSpPr>
          <p:cNvPr id="90" name="背景需要插入一副合适的图片"/>
          <p:cNvSpPr txBox="1"/>
          <p:nvPr userDrawn="1"/>
        </p:nvSpPr>
        <p:spPr>
          <a:xfrm>
            <a:off x="818992" y="-1094653"/>
            <a:ext cx="9608400" cy="9028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#2. </a:t>
            </a:r>
            <a:r>
              <a:rPr lang="zh-CN" altLang="en-US" sz="2600" b="0" i="0" baseline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 尾页</a:t>
            </a:r>
            <a:r>
              <a:rPr lang="zh-CN" altLang="en-US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（深色背景时使用）</a:t>
            </a:r>
            <a:endParaRPr lang="en-US" altLang="zh-CN" sz="26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pPr algn="l"/>
            <a:r>
              <a:rPr lang="en-US" altLang="zh-CN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当背景为浅色时使用品牌色字标，当背景为深色时使用反白字标</a:t>
            </a:r>
            <a:endParaRPr lang="en-US" altLang="zh-CN" sz="26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</p:txBody>
      </p:sp>
      <p:sp>
        <p:nvSpPr>
          <p:cNvPr id="166" name="文本框 165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67" name="矩形 166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168" name="矩形 167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169" name="组 168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170" name="文本框 169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71" name="组 170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172" name="矩形 171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3" name="矩形 172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4" name="矩形 173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5" name="矩形 174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76" name="组 175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177" name="文本框 176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78" name="组 177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179" name="矩形 178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0" name="矩形 179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1" name="矩形 180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2" name="矩形 181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83" name="组 182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184" name="组 183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186" name="矩形 185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7" name="矩形 186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8" name="矩形 187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9" name="矩形 188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85" name="文本框 184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190" name="组 189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191" name="组 190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193" name="矩形 192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4" name="矩形 193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5" name="矩形 194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6" name="矩形 195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92" name="文本框 191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197" name="组 196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198" name="矩形 197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99" name="矩形 198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0" name="矩形 199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1" name="矩形 200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2" name="文本框 201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03" name="组 202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04" name="组 203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06" name="矩形 205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7" name="矩形 206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8" name="矩形 207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9" name="矩形 208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05" name="文本框 204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10" name="组 209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11" name="矩形 210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2" name="矩形 211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3" name="矩形 212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4" name="矩形 213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5" name="文本框 214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16" name="组 215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17" name="矩形 216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8" name="矩形 217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9" name="矩形 218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0" name="矩形 219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1" name="矩形 220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2" name="矩形 221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23" name="文本框 222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25" name="文本框 224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26" name="文本框 225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27" name="文本框 226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28" name="文本框 227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29" name="文本框 228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0" name="文本框 229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1" name="文本框 230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71" name="图片占位符 7"/>
          <p:cNvSpPr>
            <a:spLocks noGrp="1"/>
          </p:cNvSpPr>
          <p:nvPr>
            <p:ph type="pic" sz="quarter" idx="38" hasCustomPrompt="1"/>
          </p:nvPr>
        </p:nvSpPr>
        <p:spPr>
          <a:xfrm>
            <a:off x="20918835" y="-1212116"/>
            <a:ext cx="2289600" cy="6012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72" name="矩形 71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73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737">
          <p15:clr>
            <a:srgbClr val="FBAE40"/>
          </p15:clr>
        </p15:guide>
        <p15:guide id="10" pos="1080">
          <p15:clr>
            <a:srgbClr val="FBAE40"/>
          </p15:clr>
        </p15:guide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3" pos="14257">
          <p15:clr>
            <a:srgbClr val="FBAE40"/>
          </p15:clr>
        </p15:guide>
        <p15:guide id="14" pos="14620">
          <p15:clr>
            <a:srgbClr val="FBAE40"/>
          </p15:clr>
        </p15:guide>
        <p15:guide id="15" pos="15006">
          <p15:clr>
            <a:srgbClr val="FBAE40"/>
          </p15:clr>
        </p15:guide>
        <p15:guide id="16" orient="horz" pos="790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2封面（深色背景时使用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图片占位符 4"/>
          <p:cNvSpPr>
            <a:spLocks noGrp="1"/>
          </p:cNvSpPr>
          <p:nvPr>
            <p:ph type="pic" sz="quarter" idx="19"/>
          </p:nvPr>
        </p:nvSpPr>
        <p:spPr>
          <a:xfrm>
            <a:off x="1" y="-32643"/>
            <a:ext cx="24382412" cy="13748642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 b="0" i="0">
                <a:latin typeface="vivo type CNS" charset="-122"/>
                <a:ea typeface="vivo type CNS" charset="-122"/>
                <a:cs typeface="vivo type CNS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0" name="图片占位符 61"/>
          <p:cNvSpPr>
            <a:spLocks noGrp="1"/>
          </p:cNvSpPr>
          <p:nvPr>
            <p:ph type="pic" sz="quarter" idx="18" hasCustomPrompt="1"/>
          </p:nvPr>
        </p:nvSpPr>
        <p:spPr>
          <a:xfrm>
            <a:off x="6350" y="7153835"/>
            <a:ext cx="24376063" cy="6562163"/>
          </a:xfrm>
          <a:solidFill>
            <a:srgbClr val="415FFF"/>
          </a:solidFill>
        </p:spPr>
        <p:txBody>
          <a:bodyPr>
            <a:normAutofit/>
          </a:bodyPr>
          <a:lstStyle>
            <a:lvl1pPr algn="ctr">
              <a:defRPr sz="100" b="0" i="0">
                <a:solidFill>
                  <a:schemeClr val="bg1">
                    <a:alpha val="20000"/>
                  </a:schemeClr>
                </a:solidFill>
                <a:latin typeface="VCustom FontS Light" charset="-122"/>
                <a:ea typeface="VCustom FontS Light" charset="-122"/>
                <a:cs typeface="VCustom FontS Light" charset="-122"/>
              </a:defRPr>
            </a:lvl1pPr>
          </a:lstStyle>
          <a:p>
            <a:r>
              <a:rPr lang="zh-CN" altLang="en-US" dirty="0"/>
              <a:t>将图片拖动到占位符，或单击添加图标</a:t>
            </a:r>
            <a:endParaRPr lang="de-DE" altLang="zh-CN" dirty="0"/>
          </a:p>
        </p:txBody>
      </p:sp>
      <p:sp>
        <p:nvSpPr>
          <p:cNvPr id="71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714499" y="7519654"/>
            <a:ext cx="10799234" cy="146055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altLang="zh-CN" sz="7200" b="1" i="0" u="none" baseline="0" smtClean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公司导向</a:t>
            </a:r>
            <a:r>
              <a:rPr lang="en-US" altLang="zh-CN" noProof="0" dirty="0"/>
              <a:t>PPT</a:t>
            </a:r>
            <a:r>
              <a:rPr lang="zh-CN" altLang="en-US" noProof="0" dirty="0"/>
              <a:t>封面示范</a:t>
            </a:r>
            <a:endParaRPr lang="en-US" noProof="0" dirty="0"/>
          </a:p>
        </p:txBody>
      </p:sp>
      <p:sp>
        <p:nvSpPr>
          <p:cNvPr id="7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714499" y="9394933"/>
            <a:ext cx="10799233" cy="91372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500" b="0" i="0" cap="none" baseline="0">
                <a:solidFill>
                  <a:schemeClr val="bg1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封面副标题可在此处添加</a:t>
            </a:r>
            <a:endParaRPr lang="en-US" altLang="zh-CN" noProof="0" dirty="0"/>
          </a:p>
        </p:txBody>
      </p:sp>
      <p:sp>
        <p:nvSpPr>
          <p:cNvPr id="73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1714500" y="843948"/>
            <a:ext cx="2885888" cy="757237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</a:p>
        </p:txBody>
      </p:sp>
      <p:sp>
        <p:nvSpPr>
          <p:cNvPr id="74" name="背景需要插入一副合适的图片"/>
          <p:cNvSpPr txBox="1"/>
          <p:nvPr userDrawn="1"/>
        </p:nvSpPr>
        <p:spPr>
          <a:xfrm>
            <a:off x="818992" y="-1094653"/>
            <a:ext cx="9614812" cy="9028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封面（深色背景时使用）</a:t>
            </a:r>
            <a:endParaRPr lang="en-US" altLang="zh-CN" sz="26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pPr algn="l"/>
            <a:r>
              <a:rPr lang="en-US" altLang="zh-CN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当背景为浅色时使用品牌色字标，当背景为深色时使用反白字标</a:t>
            </a:r>
            <a:endParaRPr lang="en-US" altLang="zh-CN" sz="26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</p:txBody>
      </p:sp>
      <p:sp>
        <p:nvSpPr>
          <p:cNvPr id="45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714499" y="12266989"/>
            <a:ext cx="7906579" cy="679968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cap="none" baseline="0">
                <a:solidFill>
                  <a:schemeClr val="bg1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日期可在此处添加 </a:t>
            </a:r>
            <a:r>
              <a:rPr lang="en-US" altLang="zh-CN" noProof="0" dirty="0"/>
              <a:t>|</a:t>
            </a:r>
            <a:r>
              <a:rPr lang="zh-CN" altLang="en-US" noProof="0" dirty="0"/>
              <a:t> 汇报部门</a:t>
            </a:r>
            <a:endParaRPr lang="en-US" noProof="0" dirty="0"/>
          </a:p>
        </p:txBody>
      </p:sp>
      <p:sp>
        <p:nvSpPr>
          <p:cNvPr id="172" name="文本框 171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73" name="矩形 172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174" name="矩形 173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175" name="组 174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176" name="文本框 175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77" name="组 176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178" name="矩形 177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9" name="矩形 178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0" name="矩形 179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1" name="矩形 180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82" name="组 181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183" name="文本框 182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84" name="组 183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185" name="矩形 184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6" name="矩形 185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7" name="矩形 186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8" name="矩形 187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89" name="组 188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190" name="组 189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192" name="矩形 191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3" name="矩形 192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4" name="矩形 193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5" name="矩形 194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91" name="文本框 190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196" name="组 195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197" name="组 196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199" name="矩形 198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0" name="矩形 199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1" name="矩形 200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2" name="矩形 201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98" name="文本框 197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03" name="组 202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204" name="矩形 203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5" name="矩形 204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6" name="矩形 205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7" name="矩形 206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8" name="文本框 207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09" name="组 208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10" name="组 209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12" name="矩形 211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3" name="矩形 212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4" name="矩形 213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5" name="矩形 214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11" name="文本框 210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16" name="组 215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17" name="矩形 216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8" name="矩形 217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9" name="矩形 218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0" name="矩形 219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1" name="文本框 220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22" name="组 221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23" name="矩形 222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4" name="矩形 223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5" name="矩形 224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6" name="矩形 225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7" name="矩形 226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8" name="矩形 227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29" name="文本框 228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1" name="文本框 230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2" name="文本框 231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3" name="文本框 232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4" name="文本框 233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5" name="文本框 234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6" name="文本框 235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7" name="文本框 236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75" name="图片占位符 7"/>
          <p:cNvSpPr>
            <a:spLocks noGrp="1"/>
          </p:cNvSpPr>
          <p:nvPr>
            <p:ph type="pic" sz="quarter" idx="38" hasCustomPrompt="1"/>
          </p:nvPr>
        </p:nvSpPr>
        <p:spPr>
          <a:xfrm>
            <a:off x="20918835" y="-1212116"/>
            <a:ext cx="2289600" cy="6012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76" name="矩形 75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77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532" userDrawn="1">
          <p15:clr>
            <a:srgbClr val="FBAE40"/>
          </p15:clr>
        </p15:guide>
        <p15:guide id="10" pos="1080">
          <p15:clr>
            <a:srgbClr val="FBAE40"/>
          </p15:clr>
        </p15:guide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6" orient="horz" pos="8153" userDrawn="1">
          <p15:clr>
            <a:srgbClr val="FBAE40"/>
          </p15:clr>
        </p15:guide>
        <p15:guide id="17" orient="horz" pos="5658" userDrawn="1">
          <p15:clr>
            <a:srgbClr val="FBAE40"/>
          </p15:clr>
        </p15:guide>
        <p15:guide id="18" orient="horz" pos="5908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文本框 157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59" name="矩形 158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160" name="矩形 159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161" name="组 160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162" name="文本框 161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63" name="组 162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164" name="矩形 163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65" name="矩形 164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66" name="矩形 165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67" name="矩形 166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68" name="组 167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169" name="文本框 168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70" name="组 169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171" name="矩形 170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2" name="矩形 171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3" name="矩形 172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4" name="矩形 173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75" name="组 174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176" name="组 175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178" name="矩形 177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9" name="矩形 178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0" name="矩形 179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1" name="矩形 180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77" name="文本框 176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182" name="组 181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183" name="组 182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185" name="矩形 184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6" name="矩形 185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7" name="矩形 186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8" name="矩形 187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84" name="文本框 183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189" name="组 188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190" name="矩形 189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91" name="矩形 190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92" name="矩形 191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93" name="矩形 192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94" name="文本框 193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195" name="组 194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196" name="组 195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198" name="矩形 197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9" name="矩形 198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0" name="矩形 199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1" name="矩形 200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97" name="文本框 196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02" name="组 201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03" name="矩形 202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4" name="矩形 203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5" name="矩形 204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6" name="矩形 205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7" name="文本框 206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08" name="组 207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09" name="矩形 208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0" name="矩形 209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1" name="矩形 210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2" name="矩形 211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3" name="矩形 212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4" name="矩形 213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15" name="文本框 214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17" name="文本框 216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18" name="文本框 217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19" name="文本框 218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20" name="文本框 219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21" name="文本框 220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22" name="文本框 221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23" name="文本框 222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67" name="图片占位符 7"/>
          <p:cNvSpPr>
            <a:spLocks noGrp="1"/>
          </p:cNvSpPr>
          <p:nvPr>
            <p:ph type="pic" sz="quarter" idx="38" hasCustomPrompt="1"/>
          </p:nvPr>
        </p:nvSpPr>
        <p:spPr>
          <a:xfrm>
            <a:off x="20918835" y="-1212116"/>
            <a:ext cx="2289600" cy="601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68" name="矩形 67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69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2228747"/>
            <a:ext cx="2289600" cy="6012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737">
          <p15:clr>
            <a:srgbClr val="FBAE40"/>
          </p15:clr>
        </p15:guide>
        <p15:guide id="10" pos="1080">
          <p15:clr>
            <a:srgbClr val="FBAE40"/>
          </p15:clr>
        </p15:guide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3" pos="14257">
          <p15:clr>
            <a:srgbClr val="FBAE40"/>
          </p15:clr>
        </p15:guide>
        <p15:guide id="15" pos="15006">
          <p15:clr>
            <a:srgbClr val="FBAE40"/>
          </p15:clr>
        </p15:guide>
        <p15:guide id="16" orient="horz" pos="7903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2403-3A2B-7341-859C-AF9A1DF858CC}" type="datetimeFigureOut">
              <a:rPr kumimoji="1" lang="zh-CN" altLang="en-US" smtClean="0"/>
              <a:pPr/>
              <a:t>2021/12/17</a:t>
            </a:fld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9002-77F2-A247-957C-A41EAB49841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59646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#7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8735153" y="13082490"/>
            <a:ext cx="14474098" cy="552566"/>
          </a:xfrm>
        </p:spPr>
        <p:txBody>
          <a:bodyPr anchor="ctr">
            <a:normAutofit/>
          </a:bodyPr>
          <a:lstStyle>
            <a:lvl1pPr marL="0" marR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 baseline="0">
                <a:solidFill>
                  <a:srgbClr val="404040"/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</a:lstStyle>
          <a:p>
            <a:pPr marL="0" marR="0" lvl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noProof="0" dirty="0"/>
              <a:t>部门</a:t>
            </a:r>
            <a:r>
              <a:rPr lang="en-US" altLang="zh-CN" noProof="0" dirty="0"/>
              <a:t>  |  </a:t>
            </a:r>
            <a:r>
              <a:rPr lang="zh-CN" altLang="en-US" noProof="0" dirty="0"/>
              <a:t>日期  </a:t>
            </a:r>
            <a:r>
              <a:rPr lang="en-US" altLang="zh-CN" noProof="0" dirty="0"/>
              <a:t>|</a:t>
            </a:r>
            <a:r>
              <a:rPr lang="zh-CN" altLang="en-US" noProof="0" dirty="0"/>
              <a:t>  页数</a:t>
            </a:r>
            <a:endParaRPr lang="en-US" altLang="zh-CN" noProof="0" dirty="0"/>
          </a:p>
        </p:txBody>
      </p:sp>
      <p:sp>
        <p:nvSpPr>
          <p:cNvPr id="93" name="图片占位符 7"/>
          <p:cNvSpPr>
            <a:spLocks noGrp="1"/>
          </p:cNvSpPr>
          <p:nvPr>
            <p:ph type="pic" sz="quarter" idx="38" hasCustomPrompt="1"/>
          </p:nvPr>
        </p:nvSpPr>
        <p:spPr>
          <a:xfrm>
            <a:off x="20918835" y="-1212116"/>
            <a:ext cx="2289600" cy="601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cxnSp>
        <p:nvCxnSpPr>
          <p:cNvPr id="94" name="直线箭头连接符 93"/>
          <p:cNvCxnSpPr/>
          <p:nvPr userDrawn="1"/>
        </p:nvCxnSpPr>
        <p:spPr>
          <a:xfrm>
            <a:off x="751645" y="-1060766"/>
            <a:ext cx="0" cy="831104"/>
          </a:xfrm>
          <a:prstGeom prst="straightConnector1">
            <a:avLst/>
          </a:prstGeom>
          <a:ln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"/>
          <p:cNvSpPr/>
          <p:nvPr userDrawn="1"/>
        </p:nvSpPr>
        <p:spPr>
          <a:xfrm>
            <a:off x="-18587" y="0"/>
            <a:ext cx="24384662" cy="18644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 lang="en-US" altLang="zh-CN" dirty="0"/>
          </a:p>
        </p:txBody>
      </p:sp>
      <p:sp>
        <p:nvSpPr>
          <p:cNvPr id="96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20918835" y="598292"/>
            <a:ext cx="2290415" cy="600989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</a:p>
        </p:txBody>
      </p:sp>
      <p:sp>
        <p:nvSpPr>
          <p:cNvPr id="98" name="背景需要插入一副合适的图片"/>
          <p:cNvSpPr txBox="1"/>
          <p:nvPr userDrawn="1"/>
        </p:nvSpPr>
        <p:spPr>
          <a:xfrm>
            <a:off x="1135270" y="-803917"/>
            <a:ext cx="20644075" cy="5027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顶部色块可以选择不同的辅助色，默认白色（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视图菜单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幻灯片母版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双击顶部颜色即可修改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关闭</a:t>
            </a:r>
            <a:r>
              <a:rPr lang="zh-CN" altLang="en-US" sz="2600" b="0" i="0" kern="120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）</a:t>
            </a:r>
            <a:endParaRPr lang="zh-CN" altLang="en-US" sz="2600" b="0" i="0" dirty="0">
              <a:solidFill>
                <a:schemeClr val="accent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73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1138238" y="492234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45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noProof="0" dirty="0"/>
              <a:t>标题可在此处添加</a:t>
            </a:r>
          </a:p>
        </p:txBody>
      </p:sp>
      <p:sp>
        <p:nvSpPr>
          <p:cNvPr id="174" name="Textplatzhalter 3"/>
          <p:cNvSpPr>
            <a:spLocks noGrp="1"/>
          </p:cNvSpPr>
          <p:nvPr>
            <p:ph type="body" sz="quarter" idx="58" hasCustomPrompt="1"/>
          </p:nvPr>
        </p:nvSpPr>
        <p:spPr>
          <a:xfrm>
            <a:off x="1138238" y="1125611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32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noProof="0" dirty="0"/>
              <a:t>副标题可在此处添加</a:t>
            </a:r>
          </a:p>
        </p:txBody>
      </p:sp>
      <p:sp>
        <p:nvSpPr>
          <p:cNvPr id="175" name="文本框 174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76" name="矩形 175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177" name="矩形 176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178" name="组 177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179" name="文本框 178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80" name="组 179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181" name="矩形 180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2" name="矩形 181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3" name="矩形 182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4" name="矩形 183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85" name="组 184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186" name="文本框 185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87" name="组 186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188" name="矩形 187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9" name="矩形 188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0" name="矩形 189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1" name="矩形 190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92" name="组 191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193" name="组 192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195" name="矩形 194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6" name="矩形 195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7" name="矩形 196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8" name="矩形 197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94" name="文本框 193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199" name="组 198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200" name="组 199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202" name="矩形 201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3" name="矩形 202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4" name="矩形 203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5" name="矩形 204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01" name="文本框 200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06" name="组 205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207" name="矩形 206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8" name="矩形 207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9" name="矩形 208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0" name="矩形 209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1" name="文本框 210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12" name="组 211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13" name="组 212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15" name="矩形 214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6" name="矩形 215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7" name="矩形 216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8" name="矩形 217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14" name="文本框 213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19" name="组 218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20" name="矩形 219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1" name="矩形 220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2" name="矩形 221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3" name="矩形 222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4" name="文本框 223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25" name="组 224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26" name="矩形 225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7" name="矩形 226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8" name="矩形 227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9" name="矩形 228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0" name="矩形 229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1" name="矩形 230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32" name="文本框 231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4" name="文本框 233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5" name="文本框 234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6" name="文本框 235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7" name="文本框 236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8" name="文本框 237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9" name="文本框 238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0" name="文本框 239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75" name="矩形 74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80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6080E-A1B6-A440-B9ED-A5F34253D4B4}"/>
              </a:ext>
            </a:extLst>
          </p:cNvPr>
          <p:cNvSpPr>
            <a:spLocks noGrp="1"/>
          </p:cNvSpPr>
          <p:nvPr>
            <p:ph sz="quarter" idx="60"/>
          </p:nvPr>
        </p:nvSpPr>
        <p:spPr>
          <a:xfrm>
            <a:off x="1135270" y="1900238"/>
            <a:ext cx="22071862" cy="10293350"/>
          </a:xfrm>
        </p:spPr>
        <p:txBody>
          <a:bodyPr/>
          <a:lstStyle>
            <a:lvl1pPr marL="457177" indent="-457177">
              <a:buFont typeface="Wingdings" pitchFamily="2" charset="2"/>
              <a:buChar char="l"/>
              <a:defRPr/>
            </a:lvl1pPr>
            <a:lvl2pPr marL="1371531" indent="-457177">
              <a:buFont typeface="Arial" panose="020B0604020202020204" pitchFamily="34" charset="0"/>
              <a:buChar char="•"/>
              <a:defRPr/>
            </a:lvl2pPr>
            <a:lvl3pPr marL="2285886" indent="-457177">
              <a:buFont typeface="Wingdings" pitchFamily="2" charset="2"/>
              <a:buChar char="Ø"/>
              <a:defRPr/>
            </a:lvl3pPr>
            <a:lvl4pPr marL="3200240" indent="-457177">
              <a:buSzPct val="50000"/>
              <a:buFont typeface="Wingdings" pitchFamily="2" charset="2"/>
              <a:buChar char="u"/>
              <a:defRPr/>
            </a:lvl4pPr>
            <a:lvl5pPr marL="4114594" indent="-457177">
              <a:buFont typeface="Wingdings" pitchFamily="2" charset="2"/>
              <a:buChar char="ü"/>
              <a:defRPr/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09558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4" pos="14620">
          <p15:clr>
            <a:srgbClr val="FBAE40"/>
          </p15:clr>
        </p15:guide>
        <p15:guide id="15" pos="15006">
          <p15:clr>
            <a:srgbClr val="FBAE40"/>
          </p15:clr>
        </p15:guide>
        <p15:guide id="21" orient="horz" pos="1417">
          <p15:clr>
            <a:srgbClr val="FBAE40"/>
          </p15:clr>
        </p15:guide>
        <p15:guide id="24" orient="horz" pos="8153">
          <p15:clr>
            <a:srgbClr val="FBAE40"/>
          </p15:clr>
        </p15:guide>
        <p15:guide id="25" orient="horz" pos="53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11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3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714500" y="2451776"/>
            <a:ext cx="5486400" cy="1032151"/>
          </a:xfrm>
        </p:spPr>
        <p:txBody>
          <a:bodyPr anchor="b">
            <a:normAutofit/>
          </a:bodyPr>
          <a:lstStyle>
            <a:lvl1pPr marL="0" indent="0">
              <a:buNone/>
              <a:defRPr sz="5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目录</a:t>
            </a:r>
            <a:endParaRPr lang="en-US" noProof="0" dirty="0"/>
          </a:p>
        </p:txBody>
      </p:sp>
      <p:sp>
        <p:nvSpPr>
          <p:cNvPr id="92" name="背景需要插入一副合适的图片"/>
          <p:cNvSpPr txBox="1"/>
          <p:nvPr userDrawn="1"/>
        </p:nvSpPr>
        <p:spPr>
          <a:xfrm>
            <a:off x="818992" y="-694544"/>
            <a:ext cx="1309654" cy="50270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目录</a:t>
            </a:r>
            <a:r>
              <a:rPr lang="en-US" altLang="zh-CN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1</a:t>
            </a:r>
          </a:p>
        </p:txBody>
      </p:sp>
      <p:sp>
        <p:nvSpPr>
          <p:cNvPr id="37" name="文本占位符 2"/>
          <p:cNvSpPr>
            <a:spLocks noGrp="1"/>
          </p:cNvSpPr>
          <p:nvPr>
            <p:ph type="body" sz="quarter" idx="28" hasCustomPrompt="1"/>
          </p:nvPr>
        </p:nvSpPr>
        <p:spPr>
          <a:xfrm>
            <a:off x="1714500" y="3992042"/>
            <a:ext cx="20953413" cy="8950845"/>
          </a:xfrm>
        </p:spPr>
        <p:txBody>
          <a:bodyPr>
            <a:normAutofit/>
          </a:bodyPr>
          <a:lstStyle>
            <a:lvl1pPr marL="0" marR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3200" b="0" i="0">
                <a:solidFill>
                  <a:schemeClr val="bg1"/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  <a:lvl2pPr marL="914354" indent="0">
              <a:buNone/>
              <a:defRPr sz="36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2pPr>
            <a:lvl3pPr marL="1828709" indent="0">
              <a:buNone/>
              <a:defRPr sz="36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3pPr>
            <a:lvl4pPr marL="2743063" indent="0">
              <a:buNone/>
              <a:defRPr sz="36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4pPr>
            <a:lvl5pPr marL="3657417" indent="0">
              <a:buNone/>
              <a:defRPr sz="36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5pPr>
          </a:lstStyle>
          <a:p>
            <a:pPr lvl="0"/>
            <a:r>
              <a:rPr kumimoji="1" lang="en-US" altLang="zh-CN" dirty="0"/>
              <a:t>#1.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marL="0" marR="0" lvl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dirty="0"/>
              <a:t>#2.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marL="0" marR="0" lvl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dirty="0"/>
              <a:t>#3.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marL="0" marR="0" lvl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dirty="0"/>
              <a:t>#4.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marL="0" marR="0" lvl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dirty="0"/>
              <a:t>#5.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marL="0" marR="0" lvl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dirty="0"/>
              <a:t>#6.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 </a:t>
            </a:r>
            <a:endParaRPr kumimoji="1" lang="en-US" altLang="zh-CN" dirty="0"/>
          </a:p>
        </p:txBody>
      </p:sp>
      <p:sp>
        <p:nvSpPr>
          <p:cNvPr id="38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1714500" y="843948"/>
            <a:ext cx="2885888" cy="757237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</a:p>
        </p:txBody>
      </p:sp>
      <p:sp>
        <p:nvSpPr>
          <p:cNvPr id="231" name="文本框 230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232" name="矩形 231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233" name="矩形 232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234" name="组 233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235" name="文本框 234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236" name="组 235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237" name="矩形 236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38" name="矩形 237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39" name="矩形 238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40" name="矩形 239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241" name="组 240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242" name="文本框 241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243" name="组 242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244" name="矩形 243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45" name="矩形 244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46" name="矩形 245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47" name="矩形 246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248" name="组 247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249" name="组 248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251" name="矩形 250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52" name="矩形 251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53" name="矩形 252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54" name="矩形 253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50" name="文本框 249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55" name="组 254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256" name="组 255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258" name="矩形 257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59" name="矩形 258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60" name="矩形 259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61" name="矩形 260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57" name="文本框 256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62" name="组 261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263" name="矩形 262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64" name="矩形 263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65" name="矩形 264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66" name="矩形 265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67" name="文本框 266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68" name="组 267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69" name="组 268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71" name="矩形 270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72" name="矩形 271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73" name="矩形 272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74" name="矩形 273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70" name="文本框 269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75" name="组 274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76" name="矩形 275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77" name="矩形 276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78" name="矩形 277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79" name="矩形 278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80" name="文本框 279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81" name="组 280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82" name="矩形 281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83" name="矩形 282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84" name="矩形 283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85" name="矩形 284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86" name="矩形 285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87" name="矩形 286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88" name="文本框 287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90" name="文本框 289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91" name="文本框 290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92" name="文本框 291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93" name="文本框 292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94" name="文本框 293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95" name="文本框 294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96" name="文本框 295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71" name="图片占位符 7"/>
          <p:cNvSpPr>
            <a:spLocks noGrp="1"/>
          </p:cNvSpPr>
          <p:nvPr>
            <p:ph type="pic" sz="quarter" idx="38" hasCustomPrompt="1"/>
          </p:nvPr>
        </p:nvSpPr>
        <p:spPr>
          <a:xfrm>
            <a:off x="20918835" y="-1212116"/>
            <a:ext cx="2289600" cy="6012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72" name="矩形 71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73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532" userDrawn="1">
          <p15:clr>
            <a:srgbClr val="FBAE40"/>
          </p15:clr>
        </p15:guide>
        <p15:guide id="10" pos="1080">
          <p15:clr>
            <a:srgbClr val="FBAE40"/>
          </p15:clr>
        </p15:guide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7" orient="horz" pos="2188">
          <p15:clr>
            <a:srgbClr val="FBAE40"/>
          </p15:clr>
        </p15:guide>
        <p15:guide id="19" orient="horz" pos="2506">
          <p15:clr>
            <a:srgbClr val="FBAE40"/>
          </p15:clr>
        </p15:guide>
        <p15:guide id="20" pos="7453">
          <p15:clr>
            <a:srgbClr val="FBAE40"/>
          </p15:clr>
        </p15:guide>
        <p15:guide id="21" pos="7906">
          <p15:clr>
            <a:srgbClr val="FBAE40"/>
          </p15:clr>
        </p15:guide>
        <p15:guide id="22" pos="14279">
          <p15:clr>
            <a:srgbClr val="FBAE40"/>
          </p15:clr>
        </p15:guide>
        <p15:guide id="23" orient="horz" pos="815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4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714500" y="2451776"/>
            <a:ext cx="5486400" cy="1032151"/>
          </a:xfrm>
        </p:spPr>
        <p:txBody>
          <a:bodyPr anchor="b">
            <a:normAutofit/>
          </a:bodyPr>
          <a:lstStyle>
            <a:lvl1pPr marL="0" indent="0">
              <a:buNone/>
              <a:defRPr sz="5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目录</a:t>
            </a:r>
            <a:endParaRPr lang="en-US" noProof="0" dirty="0"/>
          </a:p>
        </p:txBody>
      </p:sp>
      <p:sp>
        <p:nvSpPr>
          <p:cNvPr id="92" name="背景需要插入一副合适的图片"/>
          <p:cNvSpPr txBox="1"/>
          <p:nvPr userDrawn="1"/>
        </p:nvSpPr>
        <p:spPr>
          <a:xfrm>
            <a:off x="818992" y="-694544"/>
            <a:ext cx="1437894" cy="50270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目录</a:t>
            </a:r>
            <a:r>
              <a:rPr lang="en-US" altLang="zh-CN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2</a:t>
            </a:r>
          </a:p>
        </p:txBody>
      </p:sp>
      <p:sp>
        <p:nvSpPr>
          <p:cNvPr id="37" name="文本占位符 2"/>
          <p:cNvSpPr>
            <a:spLocks noGrp="1"/>
          </p:cNvSpPr>
          <p:nvPr>
            <p:ph type="body" sz="quarter" idx="28" hasCustomPrompt="1"/>
          </p:nvPr>
        </p:nvSpPr>
        <p:spPr>
          <a:xfrm>
            <a:off x="1714501" y="3992042"/>
            <a:ext cx="10117138" cy="8950845"/>
          </a:xfrm>
        </p:spPr>
        <p:txBody>
          <a:bodyPr>
            <a:normAutofit/>
          </a:bodyPr>
          <a:lstStyle>
            <a:lvl1pPr marL="0" marR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3200" b="0" i="0">
                <a:solidFill>
                  <a:schemeClr val="bg1"/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  <a:lvl2pPr marL="914354" indent="0">
              <a:buNone/>
              <a:defRPr sz="36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2pPr>
            <a:lvl3pPr marL="1828709" indent="0">
              <a:buNone/>
              <a:defRPr sz="36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3pPr>
            <a:lvl4pPr marL="2743063" indent="0">
              <a:buNone/>
              <a:defRPr sz="36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4pPr>
            <a:lvl5pPr marL="3657417" indent="0">
              <a:buNone/>
              <a:defRPr sz="36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5pPr>
          </a:lstStyle>
          <a:p>
            <a:pPr lvl="0"/>
            <a:r>
              <a:rPr kumimoji="1" lang="en-US" altLang="zh-CN" dirty="0"/>
              <a:t>#1.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marL="0" marR="0" lvl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dirty="0"/>
              <a:t>#2.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marL="0" marR="0" lvl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dirty="0"/>
              <a:t>#3.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marL="0" marR="0" lvl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dirty="0"/>
              <a:t>#4.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marL="0" marR="0" lvl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dirty="0"/>
              <a:t>#5.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marL="0" marR="0" lvl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dirty="0"/>
              <a:t>#6.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 </a:t>
            </a:r>
            <a:endParaRPr kumimoji="1" lang="en-US" altLang="zh-CN" dirty="0"/>
          </a:p>
        </p:txBody>
      </p:sp>
      <p:sp>
        <p:nvSpPr>
          <p:cNvPr id="47" name="文本占位符 2"/>
          <p:cNvSpPr>
            <a:spLocks noGrp="1"/>
          </p:cNvSpPr>
          <p:nvPr>
            <p:ph type="body" sz="quarter" idx="29" hasCustomPrompt="1"/>
          </p:nvPr>
        </p:nvSpPr>
        <p:spPr>
          <a:xfrm>
            <a:off x="12550775" y="3992043"/>
            <a:ext cx="10117138" cy="8950844"/>
          </a:xfrm>
        </p:spPr>
        <p:txBody>
          <a:bodyPr>
            <a:normAutofit/>
          </a:bodyPr>
          <a:lstStyle>
            <a:lvl1pPr marL="0" marR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3200" b="0" i="0">
                <a:solidFill>
                  <a:schemeClr val="bg1"/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  <a:lvl2pPr marL="914354" indent="0">
              <a:buNone/>
              <a:defRPr sz="36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2pPr>
            <a:lvl3pPr marL="1828709" indent="0">
              <a:buNone/>
              <a:defRPr sz="36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3pPr>
            <a:lvl4pPr marL="2743063" indent="0">
              <a:buNone/>
              <a:defRPr sz="36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4pPr>
            <a:lvl5pPr marL="3657417" indent="0">
              <a:buNone/>
              <a:defRPr sz="36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5pPr>
          </a:lstStyle>
          <a:p>
            <a:pPr lvl="0"/>
            <a:r>
              <a:rPr kumimoji="1" lang="en-US" altLang="zh-CN" dirty="0"/>
              <a:t>#7.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marL="0" marR="0" lvl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dirty="0"/>
              <a:t>#8.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marL="0" marR="0" lvl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dirty="0"/>
              <a:t>#9.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marL="0" marR="0" lvl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dirty="0"/>
              <a:t>#10.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marL="0" marR="0" lvl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dirty="0"/>
              <a:t>#11.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marL="0" marR="0" lvl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dirty="0"/>
              <a:t>#12.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 </a:t>
            </a:r>
            <a:endParaRPr kumimoji="1" lang="en-US" altLang="zh-CN" dirty="0"/>
          </a:p>
        </p:txBody>
      </p:sp>
      <p:sp>
        <p:nvSpPr>
          <p:cNvPr id="39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1714500" y="843948"/>
            <a:ext cx="2885888" cy="757237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</a:p>
        </p:txBody>
      </p:sp>
      <p:sp>
        <p:nvSpPr>
          <p:cNvPr id="167" name="文本框 166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68" name="矩形 167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169" name="矩形 168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170" name="组 169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171" name="文本框 170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72" name="组 171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173" name="矩形 172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4" name="矩形 173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5" name="矩形 174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6" name="矩形 175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77" name="组 176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178" name="文本框 177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79" name="组 178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180" name="矩形 179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1" name="矩形 180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2" name="矩形 181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3" name="矩形 182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84" name="组 183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185" name="组 184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187" name="矩形 186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8" name="矩形 187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9" name="矩形 188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0" name="矩形 189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86" name="文本框 185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191" name="组 190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192" name="组 191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194" name="矩形 193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5" name="矩形 194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6" name="矩形 195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7" name="矩形 196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93" name="文本框 192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198" name="组 197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199" name="矩形 198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0" name="矩形 199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1" name="矩形 200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2" name="矩形 201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3" name="文本框 202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04" name="组 203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05" name="组 204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07" name="矩形 206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8" name="矩形 207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9" name="矩形 208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0" name="矩形 209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06" name="文本框 205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11" name="组 210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12" name="矩形 211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3" name="矩形 212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4" name="矩形 213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5" name="矩形 214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6" name="文本框 215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17" name="组 216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18" name="矩形 217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9" name="矩形 218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0" name="矩形 219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1" name="矩形 220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2" name="矩形 221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3" name="矩形 222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24" name="文本框 223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26" name="文本框 225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27" name="文本框 226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28" name="文本框 227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29" name="文本框 228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0" name="文本框 229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1" name="文本框 230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2" name="文本框 231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72" name="图片占位符 7"/>
          <p:cNvSpPr>
            <a:spLocks noGrp="1"/>
          </p:cNvSpPr>
          <p:nvPr>
            <p:ph type="pic" sz="quarter" idx="38" hasCustomPrompt="1"/>
          </p:nvPr>
        </p:nvSpPr>
        <p:spPr>
          <a:xfrm>
            <a:off x="20918835" y="-1212116"/>
            <a:ext cx="2289600" cy="6012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73" name="矩形 72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74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532" userDrawn="1">
          <p15:clr>
            <a:srgbClr val="FBAE40"/>
          </p15:clr>
        </p15:guide>
        <p15:guide id="10" pos="1080">
          <p15:clr>
            <a:srgbClr val="FBAE40"/>
          </p15:clr>
        </p15:guide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7" orient="horz" pos="2188" userDrawn="1">
          <p15:clr>
            <a:srgbClr val="FBAE40"/>
          </p15:clr>
        </p15:guide>
        <p15:guide id="19" orient="horz" pos="2506">
          <p15:clr>
            <a:srgbClr val="FBAE40"/>
          </p15:clr>
        </p15:guide>
        <p15:guide id="20" pos="7453">
          <p15:clr>
            <a:srgbClr val="FBAE40"/>
          </p15:clr>
        </p15:guide>
        <p15:guide id="21" pos="7906">
          <p15:clr>
            <a:srgbClr val="FBAE40"/>
          </p15:clr>
        </p15:guide>
        <p15:guide id="22" pos="14279">
          <p15:clr>
            <a:srgbClr val="FBAE40"/>
          </p15:clr>
        </p15:guide>
        <p15:guide id="23" orient="horz" pos="815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5标题页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platzhalt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714500" y="2856810"/>
            <a:ext cx="11217600" cy="32455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0000" b="1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1pPr>
          </a:lstStyle>
          <a:p>
            <a:pPr lvl="0"/>
            <a:r>
              <a:rPr lang="en-US" altLang="zh-CN" noProof="0" dirty="0"/>
              <a:t>#1</a:t>
            </a:r>
            <a:endParaRPr lang="en-US" noProof="0" dirty="0"/>
          </a:p>
        </p:txBody>
      </p:sp>
      <p:sp>
        <p:nvSpPr>
          <p:cNvPr id="37" name="Textplatzhalt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14500" y="6102350"/>
            <a:ext cx="11217600" cy="324554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0000" b="0" i="0">
                <a:solidFill>
                  <a:srgbClr val="E5E5E5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主标题在此处添加</a:t>
            </a:r>
            <a:endParaRPr lang="en-US" altLang="zh-CN" noProof="0" dirty="0"/>
          </a:p>
        </p:txBody>
      </p:sp>
      <p:sp>
        <p:nvSpPr>
          <p:cNvPr id="38" name="背景需要插入一副合适的图片"/>
          <p:cNvSpPr txBox="1"/>
          <p:nvPr userDrawn="1"/>
        </p:nvSpPr>
        <p:spPr>
          <a:xfrm>
            <a:off x="818992" y="-1494763"/>
            <a:ext cx="9281387" cy="130292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标题页面（可选）</a:t>
            </a:r>
            <a:endParaRPr lang="en-US" altLang="zh-CN" sz="26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pPr algn="l"/>
            <a:r>
              <a:rPr lang="en-US" altLang="zh-CN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此背景（蓝块）可以根据不同的项目性质而选择不同的辅助色</a:t>
            </a:r>
            <a:endParaRPr lang="en-US" altLang="zh-CN" sz="26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*如需修改色块颜色，请进入母版中修改</a:t>
            </a:r>
            <a:endParaRPr lang="en-US" altLang="zh-CN" sz="26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</p:txBody>
      </p:sp>
      <p:sp>
        <p:nvSpPr>
          <p:cNvPr id="39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1714500" y="843948"/>
            <a:ext cx="2885888" cy="757237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</a:p>
        </p:txBody>
      </p:sp>
      <p:sp>
        <p:nvSpPr>
          <p:cNvPr id="90" name="Textplatzhalt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714500" y="12394391"/>
            <a:ext cx="6454299" cy="552566"/>
          </a:xfrm>
        </p:spPr>
        <p:txBody>
          <a:bodyPr anchor="b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i="0">
                <a:solidFill>
                  <a:srgbClr val="E5E5E5"/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</a:lstStyle>
          <a:p>
            <a:pPr lvl="0"/>
            <a:r>
              <a:rPr lang="en-US" altLang="zh-CN" noProof="0" dirty="0" err="1"/>
              <a:t>www.vivo.com</a:t>
            </a:r>
            <a:endParaRPr lang="en-US" altLang="zh-CN" noProof="0" dirty="0"/>
          </a:p>
        </p:txBody>
      </p:sp>
      <p:sp>
        <p:nvSpPr>
          <p:cNvPr id="167" name="文本框 166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68" name="矩形 167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169" name="矩形 168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170" name="组 169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171" name="文本框 170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72" name="组 171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173" name="矩形 172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4" name="矩形 173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5" name="矩形 174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6" name="矩形 175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77" name="组 176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178" name="文本框 177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79" name="组 178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180" name="矩形 179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1" name="矩形 180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2" name="矩形 181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3" name="矩形 182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84" name="组 183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185" name="组 184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187" name="矩形 186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8" name="矩形 187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9" name="矩形 188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0" name="矩形 189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86" name="文本框 185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191" name="组 190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192" name="组 191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194" name="矩形 193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5" name="矩形 194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6" name="矩形 195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7" name="矩形 196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93" name="文本框 192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198" name="组 197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199" name="矩形 198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0" name="矩形 199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1" name="矩形 200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2" name="矩形 201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3" name="文本框 202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04" name="组 203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05" name="组 204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07" name="矩形 206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8" name="矩形 207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9" name="矩形 208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0" name="矩形 209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06" name="文本框 205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11" name="组 210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12" name="矩形 211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3" name="矩形 212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4" name="矩形 213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5" name="矩形 214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6" name="文本框 215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17" name="组 216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18" name="矩形 217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9" name="矩形 218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0" name="矩形 219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1" name="矩形 220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2" name="矩形 221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3" name="矩形 222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24" name="文本框 223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26" name="文本框 225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27" name="文本框 226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28" name="文本框 227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29" name="文本框 228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0" name="文本框 229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1" name="文本框 230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2" name="文本框 231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72" name="图片占位符 7"/>
          <p:cNvSpPr>
            <a:spLocks noGrp="1"/>
          </p:cNvSpPr>
          <p:nvPr>
            <p:ph type="pic" sz="quarter" idx="38" hasCustomPrompt="1"/>
          </p:nvPr>
        </p:nvSpPr>
        <p:spPr>
          <a:xfrm>
            <a:off x="20918835" y="-1212116"/>
            <a:ext cx="2289600" cy="6012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73" name="矩形 72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74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532" userDrawn="1">
          <p15:clr>
            <a:srgbClr val="FBAE40"/>
          </p15:clr>
        </p15:guide>
        <p15:guide id="10" pos="1080">
          <p15:clr>
            <a:srgbClr val="FBAE40"/>
          </p15:clr>
        </p15:guide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9" orient="horz" pos="38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6标题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 userDrawn="1"/>
        </p:nvSpPr>
        <p:spPr>
          <a:xfrm>
            <a:off x="0" y="0"/>
            <a:ext cx="24382413" cy="13716000"/>
          </a:xfrm>
          <a:prstGeom prst="rect">
            <a:avLst/>
          </a:prstGeom>
          <a:solidFill>
            <a:srgbClr val="415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vivo type CN简 Regular" panose="02000500000000000000" charset="-122"/>
              <a:ea typeface="vivo type CN简 Regular" panose="02000500000000000000" charset="-122"/>
            </a:endParaRPr>
          </a:p>
        </p:txBody>
      </p:sp>
      <p:sp>
        <p:nvSpPr>
          <p:cNvPr id="36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138238" y="844551"/>
            <a:ext cx="8737694" cy="415861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2000" b="0" i="0" spc="-150" baseline="0">
                <a:solidFill>
                  <a:schemeClr val="bg1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主标题可在此处添加</a:t>
            </a:r>
            <a:endParaRPr lang="en-US" altLang="zh-CN" noProof="0" dirty="0"/>
          </a:p>
        </p:txBody>
      </p:sp>
      <p:sp>
        <p:nvSpPr>
          <p:cNvPr id="37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136962" y="5021263"/>
            <a:ext cx="22072288" cy="1380551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6000" b="0" i="0" spc="-150" baseline="0">
                <a:solidFill>
                  <a:srgbClr val="E5E5E5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副标题可在此处添加</a:t>
            </a:r>
            <a:endParaRPr lang="en-US" altLang="zh-CN" noProof="0" dirty="0"/>
          </a:p>
        </p:txBody>
      </p:sp>
      <p:sp>
        <p:nvSpPr>
          <p:cNvPr id="67" name="背景需要插入一副合适的图片"/>
          <p:cNvSpPr txBox="1"/>
          <p:nvPr userDrawn="1"/>
        </p:nvSpPr>
        <p:spPr>
          <a:xfrm>
            <a:off x="818992" y="-1494763"/>
            <a:ext cx="9281387" cy="130292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标题页面（可选）</a:t>
            </a:r>
            <a:endParaRPr lang="en-US" altLang="zh-CN" sz="26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pPr algn="l"/>
            <a:r>
              <a:rPr lang="en-US" altLang="zh-CN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此背景（蓝块）可以根据不同的项目性质而选择不同的辅助色</a:t>
            </a:r>
            <a:endParaRPr lang="en-US" altLang="zh-CN" sz="26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*如需修改色块颜色，请进入母版中修改</a:t>
            </a:r>
            <a:endParaRPr lang="en-US" altLang="zh-CN" sz="26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</p:txBody>
      </p:sp>
      <p:sp>
        <p:nvSpPr>
          <p:cNvPr id="42" name="图片占位符 7"/>
          <p:cNvSpPr>
            <a:spLocks noGrp="1"/>
          </p:cNvSpPr>
          <p:nvPr>
            <p:ph type="pic" sz="quarter" idx="33" hasCustomPrompt="1"/>
          </p:nvPr>
        </p:nvSpPr>
        <p:spPr>
          <a:xfrm>
            <a:off x="20364002" y="843948"/>
            <a:ext cx="2885888" cy="757237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</a:p>
        </p:txBody>
      </p:sp>
      <p:sp>
        <p:nvSpPr>
          <p:cNvPr id="45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16754951" y="12394391"/>
            <a:ext cx="6454299" cy="552566"/>
          </a:xfrm>
        </p:spPr>
        <p:txBody>
          <a:bodyPr anchor="b">
            <a:normAutofit/>
          </a:bodyPr>
          <a:lstStyle>
            <a:lvl1pPr marL="0" indent="0" algn="r">
              <a:lnSpc>
                <a:spcPct val="150000"/>
              </a:lnSpc>
              <a:buNone/>
              <a:defRPr sz="2000" b="0" i="0">
                <a:solidFill>
                  <a:srgbClr val="E5E5E5"/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</a:lstStyle>
          <a:p>
            <a:pPr lvl="0"/>
            <a:r>
              <a:rPr lang="zh-CN" altLang="en-US" noProof="0" dirty="0"/>
              <a:t>日期  </a:t>
            </a:r>
            <a:r>
              <a:rPr lang="en-US" altLang="zh-CN" noProof="0" dirty="0"/>
              <a:t>|</a:t>
            </a:r>
            <a:r>
              <a:rPr lang="zh-CN" altLang="en-US" noProof="0" dirty="0"/>
              <a:t>  页数</a:t>
            </a:r>
            <a:endParaRPr lang="en-US" altLang="zh-CN" noProof="0" dirty="0"/>
          </a:p>
        </p:txBody>
      </p:sp>
      <p:sp>
        <p:nvSpPr>
          <p:cNvPr id="46" name="Textplatzhalter 3"/>
          <p:cNvSpPr>
            <a:spLocks noGrp="1"/>
          </p:cNvSpPr>
          <p:nvPr>
            <p:ph type="body" sz="quarter" idx="32" hasCustomPrompt="1"/>
          </p:nvPr>
        </p:nvSpPr>
        <p:spPr>
          <a:xfrm>
            <a:off x="16754951" y="12022187"/>
            <a:ext cx="6454299" cy="552566"/>
          </a:xfrm>
        </p:spPr>
        <p:txBody>
          <a:bodyPr anchor="b">
            <a:noAutofit/>
          </a:bodyPr>
          <a:lstStyle>
            <a:lvl1pPr marL="0" indent="0" algn="r">
              <a:lnSpc>
                <a:spcPct val="150000"/>
              </a:lnSpc>
              <a:buNone/>
              <a:defRPr sz="2400" b="0" i="0">
                <a:solidFill>
                  <a:srgbClr val="E5E5E5"/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</a:lstStyle>
          <a:p>
            <a:pPr lvl="0"/>
            <a:r>
              <a:rPr lang="zh-CN" altLang="en-US" noProof="0" dirty="0"/>
              <a:t>部门名称</a:t>
            </a:r>
            <a:endParaRPr lang="en-US" altLang="zh-CN" noProof="0" dirty="0"/>
          </a:p>
        </p:txBody>
      </p:sp>
      <p:sp>
        <p:nvSpPr>
          <p:cNvPr id="171" name="文本框 170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72" name="矩形 171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173" name="矩形 172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174" name="组 173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175" name="文本框 174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76" name="组 175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177" name="矩形 176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8" name="矩形 177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9" name="矩形 178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0" name="矩形 179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81" name="组 180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182" name="文本框 181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83" name="组 182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184" name="矩形 183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5" name="矩形 184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6" name="矩形 185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7" name="矩形 186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88" name="组 187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189" name="组 188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191" name="矩形 190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2" name="矩形 191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3" name="矩形 192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4" name="矩形 193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90" name="文本框 189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195" name="组 194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196" name="组 195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198" name="矩形 197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9" name="矩形 198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0" name="矩形 199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1" name="矩形 200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97" name="文本框 196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02" name="组 201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203" name="矩形 202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4" name="矩形 203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5" name="矩形 204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6" name="矩形 205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7" name="文本框 206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08" name="组 207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09" name="组 208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11" name="矩形 210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2" name="矩形 211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3" name="矩形 212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4" name="矩形 213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10" name="文本框 209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15" name="组 214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16" name="矩形 215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7" name="矩形 216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8" name="矩形 217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9" name="矩形 218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0" name="文本框 219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21" name="组 220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22" name="矩形 221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3" name="矩形 222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4" name="矩形 223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5" name="矩形 224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6" name="矩形 225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7" name="矩形 226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28" name="文本框 227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0" name="文本框 229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1" name="文本框 230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2" name="文本框 231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3" name="文本框 232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4" name="文本框 233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5" name="文本框 234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6" name="文本框 235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74" name="图片占位符 7"/>
          <p:cNvSpPr>
            <a:spLocks noGrp="1"/>
          </p:cNvSpPr>
          <p:nvPr>
            <p:ph type="pic" sz="quarter" idx="38" hasCustomPrompt="1"/>
          </p:nvPr>
        </p:nvSpPr>
        <p:spPr>
          <a:xfrm>
            <a:off x="20918835" y="-1212116"/>
            <a:ext cx="2289600" cy="6012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75" name="矩形 74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76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532" userDrawn="1">
          <p15:clr>
            <a:srgbClr val="FBAE40"/>
          </p15:clr>
        </p15:guide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6" orient="horz" pos="8153" userDrawn="1">
          <p15:clr>
            <a:srgbClr val="FBAE40"/>
          </p15:clr>
        </p15:guide>
        <p15:guide id="20" orient="horz" pos="316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7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8735153" y="13082490"/>
            <a:ext cx="14474098" cy="552566"/>
          </a:xfrm>
        </p:spPr>
        <p:txBody>
          <a:bodyPr anchor="ctr">
            <a:normAutofit/>
          </a:bodyPr>
          <a:lstStyle>
            <a:lvl1pPr marL="0" marR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 baseline="0">
                <a:solidFill>
                  <a:srgbClr val="404040"/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</a:lstStyle>
          <a:p>
            <a:pPr marL="0" marR="0" lvl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noProof="0" dirty="0"/>
              <a:t>部门</a:t>
            </a:r>
            <a:r>
              <a:rPr lang="en-US" altLang="zh-CN" noProof="0" dirty="0"/>
              <a:t>  |  </a:t>
            </a:r>
            <a:r>
              <a:rPr lang="zh-CN" altLang="en-US" noProof="0" dirty="0"/>
              <a:t>日期  </a:t>
            </a:r>
            <a:r>
              <a:rPr lang="en-US" altLang="zh-CN" noProof="0" dirty="0"/>
              <a:t>|</a:t>
            </a:r>
            <a:r>
              <a:rPr lang="zh-CN" altLang="en-US" noProof="0" dirty="0"/>
              <a:t>  页数</a:t>
            </a:r>
            <a:endParaRPr lang="en-US" altLang="zh-CN" noProof="0" dirty="0"/>
          </a:p>
        </p:txBody>
      </p:sp>
      <p:sp>
        <p:nvSpPr>
          <p:cNvPr id="93" name="图片占位符 7"/>
          <p:cNvSpPr>
            <a:spLocks noGrp="1"/>
          </p:cNvSpPr>
          <p:nvPr>
            <p:ph type="pic" sz="quarter" idx="38" hasCustomPrompt="1"/>
          </p:nvPr>
        </p:nvSpPr>
        <p:spPr>
          <a:xfrm>
            <a:off x="20918835" y="-1212116"/>
            <a:ext cx="2289600" cy="601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cxnSp>
        <p:nvCxnSpPr>
          <p:cNvPr id="94" name="直线箭头连接符 93"/>
          <p:cNvCxnSpPr/>
          <p:nvPr userDrawn="1"/>
        </p:nvCxnSpPr>
        <p:spPr>
          <a:xfrm>
            <a:off x="751645" y="-1060766"/>
            <a:ext cx="0" cy="831104"/>
          </a:xfrm>
          <a:prstGeom prst="straightConnector1">
            <a:avLst/>
          </a:prstGeom>
          <a:ln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"/>
          <p:cNvSpPr/>
          <p:nvPr userDrawn="1"/>
        </p:nvSpPr>
        <p:spPr>
          <a:xfrm>
            <a:off x="-18587" y="0"/>
            <a:ext cx="24384662" cy="18644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 lang="en-US" altLang="zh-CN" dirty="0"/>
          </a:p>
        </p:txBody>
      </p:sp>
      <p:sp>
        <p:nvSpPr>
          <p:cNvPr id="96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20918835" y="598292"/>
            <a:ext cx="2290415" cy="600989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</a:p>
        </p:txBody>
      </p:sp>
      <p:sp>
        <p:nvSpPr>
          <p:cNvPr id="98" name="背景需要插入一副合适的图片"/>
          <p:cNvSpPr txBox="1"/>
          <p:nvPr userDrawn="1"/>
        </p:nvSpPr>
        <p:spPr>
          <a:xfrm>
            <a:off x="1135270" y="-803917"/>
            <a:ext cx="20644075" cy="5027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顶部色块可以选择不同的辅助色，默认白色（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视图菜单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幻灯片母版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双击顶部颜色即可修改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关闭</a:t>
            </a:r>
            <a:r>
              <a:rPr lang="zh-CN" altLang="en-US" sz="2600" b="0" i="0" kern="120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）</a:t>
            </a:r>
            <a:endParaRPr lang="zh-CN" altLang="en-US" sz="2600" b="0" i="0" dirty="0">
              <a:solidFill>
                <a:schemeClr val="accent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73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1138238" y="492234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45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标题可在此处添加</a:t>
            </a:r>
          </a:p>
        </p:txBody>
      </p:sp>
      <p:sp>
        <p:nvSpPr>
          <p:cNvPr id="174" name="Textplatzhalter 3"/>
          <p:cNvSpPr>
            <a:spLocks noGrp="1"/>
          </p:cNvSpPr>
          <p:nvPr>
            <p:ph type="body" sz="quarter" idx="58" hasCustomPrompt="1"/>
          </p:nvPr>
        </p:nvSpPr>
        <p:spPr>
          <a:xfrm>
            <a:off x="1138238" y="1125611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32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副标题可在此处添加</a:t>
            </a:r>
          </a:p>
        </p:txBody>
      </p:sp>
      <p:sp>
        <p:nvSpPr>
          <p:cNvPr id="175" name="文本框 174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76" name="矩形 175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177" name="矩形 176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178" name="组 177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179" name="文本框 178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80" name="组 179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181" name="矩形 180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2" name="矩形 181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3" name="矩形 182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4" name="矩形 183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85" name="组 184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186" name="文本框 185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87" name="组 186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188" name="矩形 187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9" name="矩形 188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0" name="矩形 189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1" name="矩形 190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92" name="组 191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193" name="组 192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195" name="矩形 194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6" name="矩形 195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7" name="矩形 196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8" name="矩形 197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94" name="文本框 193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199" name="组 198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200" name="组 199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202" name="矩形 201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3" name="矩形 202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4" name="矩形 203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5" name="矩形 204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01" name="文本框 200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06" name="组 205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207" name="矩形 206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8" name="矩形 207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9" name="矩形 208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0" name="矩形 209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1" name="文本框 210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12" name="组 211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13" name="组 212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15" name="矩形 214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6" name="矩形 215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7" name="矩形 216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8" name="矩形 217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14" name="文本框 213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19" name="组 218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20" name="矩形 219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1" name="矩形 220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2" name="矩形 221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3" name="矩形 222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4" name="文本框 223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25" name="组 224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26" name="矩形 225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7" name="矩形 226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8" name="矩形 227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9" name="矩形 228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0" name="矩形 229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1" name="矩形 230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32" name="文本框 231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4" name="文本框 233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5" name="文本框 234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6" name="文本框 235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7" name="文本框 236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8" name="文本框 237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9" name="文本框 238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0" name="文本框 239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75" name="矩形 74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80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4" pos="14620">
          <p15:clr>
            <a:srgbClr val="FBAE40"/>
          </p15:clr>
        </p15:guide>
        <p15:guide id="15" pos="15006">
          <p15:clr>
            <a:srgbClr val="FBAE40"/>
          </p15:clr>
        </p15:guide>
        <p15:guide id="21" orient="horz" pos="1417">
          <p15:clr>
            <a:srgbClr val="FBAE40"/>
          </p15:clr>
        </p15:guide>
        <p15:guide id="24" orient="horz" pos="8153">
          <p15:clr>
            <a:srgbClr val="FBAE40"/>
          </p15:clr>
        </p15:guide>
        <p15:guide id="25" orient="horz" pos="53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8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 userDrawn="1"/>
        </p:nvSpPr>
        <p:spPr>
          <a:xfrm>
            <a:off x="1138238" y="2268953"/>
            <a:ext cx="22071012" cy="10679478"/>
          </a:xfrm>
          <a:prstGeom prst="rect">
            <a:avLst/>
          </a:prstGeom>
          <a:solidFill>
            <a:srgbClr val="F3F2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8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8735153" y="13082490"/>
            <a:ext cx="14474098" cy="552566"/>
          </a:xfrm>
        </p:spPr>
        <p:txBody>
          <a:bodyPr anchor="ctr">
            <a:normAutofit/>
          </a:bodyPr>
          <a:lstStyle>
            <a:lvl1pPr marL="0" marR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 baseline="0">
                <a:solidFill>
                  <a:srgbClr val="404040"/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</a:lstStyle>
          <a:p>
            <a:pPr marL="0" marR="0" lvl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noProof="0" dirty="0"/>
              <a:t>部门</a:t>
            </a:r>
            <a:r>
              <a:rPr lang="en-US" altLang="zh-CN" noProof="0" dirty="0"/>
              <a:t>  |  </a:t>
            </a:r>
            <a:r>
              <a:rPr lang="zh-CN" altLang="en-US" noProof="0" dirty="0"/>
              <a:t>日期  </a:t>
            </a:r>
            <a:r>
              <a:rPr lang="en-US" altLang="zh-CN" noProof="0" dirty="0"/>
              <a:t>|</a:t>
            </a:r>
            <a:r>
              <a:rPr lang="zh-CN" altLang="en-US" noProof="0" dirty="0"/>
              <a:t>  页数</a:t>
            </a:r>
            <a:endParaRPr lang="en-US" altLang="zh-CN" noProof="0" dirty="0"/>
          </a:p>
        </p:txBody>
      </p:sp>
      <p:sp>
        <p:nvSpPr>
          <p:cNvPr id="93" name="图片占位符 7"/>
          <p:cNvSpPr>
            <a:spLocks noGrp="1"/>
          </p:cNvSpPr>
          <p:nvPr>
            <p:ph type="pic" sz="quarter" idx="38" hasCustomPrompt="1"/>
          </p:nvPr>
        </p:nvSpPr>
        <p:spPr>
          <a:xfrm>
            <a:off x="20918835" y="-1212116"/>
            <a:ext cx="2289600" cy="601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cxnSp>
        <p:nvCxnSpPr>
          <p:cNvPr id="94" name="直线箭头连接符 93"/>
          <p:cNvCxnSpPr/>
          <p:nvPr userDrawn="1"/>
        </p:nvCxnSpPr>
        <p:spPr>
          <a:xfrm>
            <a:off x="751645" y="-1060766"/>
            <a:ext cx="0" cy="831104"/>
          </a:xfrm>
          <a:prstGeom prst="straightConnector1">
            <a:avLst/>
          </a:prstGeom>
          <a:ln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"/>
          <p:cNvSpPr/>
          <p:nvPr userDrawn="1"/>
        </p:nvSpPr>
        <p:spPr>
          <a:xfrm>
            <a:off x="-18587" y="0"/>
            <a:ext cx="24384662" cy="18644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 lang="en-US" altLang="zh-CN" dirty="0"/>
          </a:p>
        </p:txBody>
      </p:sp>
      <p:sp>
        <p:nvSpPr>
          <p:cNvPr id="96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20918835" y="598292"/>
            <a:ext cx="2290415" cy="600989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</a:p>
        </p:txBody>
      </p:sp>
      <p:sp>
        <p:nvSpPr>
          <p:cNvPr id="98" name="背景需要插入一副合适的图片"/>
          <p:cNvSpPr txBox="1"/>
          <p:nvPr userDrawn="1"/>
        </p:nvSpPr>
        <p:spPr>
          <a:xfrm>
            <a:off x="1135270" y="-803917"/>
            <a:ext cx="20644075" cy="5027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顶部色块可以选择不同的辅助色，默认白色（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视图菜单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幻灯片母版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双击顶部颜色即可修改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关闭</a:t>
            </a:r>
            <a:r>
              <a:rPr lang="zh-CN" altLang="en-US" sz="2600" b="0" i="0" kern="120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）</a:t>
            </a:r>
            <a:endParaRPr lang="zh-CN" altLang="en-US" sz="2600" b="0" i="0" dirty="0">
              <a:solidFill>
                <a:schemeClr val="accent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9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1138238" y="492234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45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标题可在此处添加</a:t>
            </a:r>
          </a:p>
        </p:txBody>
      </p:sp>
      <p:sp>
        <p:nvSpPr>
          <p:cNvPr id="240" name="Textplatzhalter 3"/>
          <p:cNvSpPr>
            <a:spLocks noGrp="1"/>
          </p:cNvSpPr>
          <p:nvPr>
            <p:ph type="body" sz="quarter" idx="58" hasCustomPrompt="1"/>
          </p:nvPr>
        </p:nvSpPr>
        <p:spPr>
          <a:xfrm>
            <a:off x="1138238" y="1125611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32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副标题可在此处添加</a:t>
            </a:r>
          </a:p>
        </p:txBody>
      </p:sp>
      <p:sp>
        <p:nvSpPr>
          <p:cNvPr id="241" name="文本框 240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242" name="矩形 241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243" name="矩形 242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244" name="组 243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245" name="文本框 244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246" name="组 245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247" name="矩形 246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48" name="矩形 247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49" name="矩形 248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50" name="矩形 249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251" name="组 250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252" name="文本框 251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253" name="组 252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254" name="矩形 253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55" name="矩形 254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56" name="矩形 255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57" name="矩形 256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258" name="组 257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259" name="组 258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261" name="矩形 260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62" name="矩形 261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63" name="矩形 262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64" name="矩形 263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60" name="文本框 259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65" name="组 264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266" name="组 265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268" name="矩形 267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69" name="矩形 268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70" name="矩形 269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71" name="矩形 270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67" name="文本框 266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72" name="组 271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273" name="矩形 272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74" name="矩形 273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75" name="矩形 274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76" name="矩形 275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77" name="文本框 276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78" name="组 277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79" name="组 278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81" name="矩形 280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82" name="矩形 281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83" name="矩形 282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84" name="矩形 283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80" name="文本框 279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85" name="组 284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86" name="矩形 285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87" name="矩形 286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88" name="矩形 287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89" name="矩形 288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90" name="文本框 289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91" name="组 290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92" name="矩形 291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93" name="矩形 292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94" name="矩形 293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95" name="矩形 294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96" name="矩形 295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97" name="矩形 296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98" name="文本框 297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300" name="文本框 299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301" name="文本框 300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302" name="文本框 301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303" name="文本框 302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304" name="文本框 303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305" name="文本框 304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306" name="文本框 305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76" name="矩形 75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77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4" pos="14620">
          <p15:clr>
            <a:srgbClr val="FBAE40"/>
          </p15:clr>
        </p15:guide>
        <p15:guide id="15" pos="15006">
          <p15:clr>
            <a:srgbClr val="FBAE40"/>
          </p15:clr>
        </p15:guide>
        <p15:guide id="21" orient="horz" pos="1417" userDrawn="1">
          <p15:clr>
            <a:srgbClr val="FBAE40"/>
          </p15:clr>
        </p15:guide>
        <p15:guide id="24" orient="horz" pos="8153">
          <p15:clr>
            <a:srgbClr val="FBAE40"/>
          </p15:clr>
        </p15:guide>
        <p15:guide id="25" orient="horz" pos="53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9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 userDrawn="1"/>
        </p:nvSpPr>
        <p:spPr>
          <a:xfrm>
            <a:off x="1138238" y="2268953"/>
            <a:ext cx="22071012" cy="10679478"/>
          </a:xfrm>
          <a:prstGeom prst="rect">
            <a:avLst/>
          </a:prstGeom>
          <a:solidFill>
            <a:srgbClr val="F3F2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8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8735153" y="13082490"/>
            <a:ext cx="14474098" cy="552566"/>
          </a:xfrm>
        </p:spPr>
        <p:txBody>
          <a:bodyPr anchor="ctr">
            <a:normAutofit/>
          </a:bodyPr>
          <a:lstStyle>
            <a:lvl1pPr marL="0" marR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 baseline="0">
                <a:solidFill>
                  <a:srgbClr val="404040"/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</a:lstStyle>
          <a:p>
            <a:pPr marL="0" marR="0" lvl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noProof="0" dirty="0"/>
              <a:t>部门</a:t>
            </a:r>
            <a:r>
              <a:rPr lang="en-US" altLang="zh-CN" noProof="0" dirty="0"/>
              <a:t>  |  </a:t>
            </a:r>
            <a:r>
              <a:rPr lang="zh-CN" altLang="en-US" noProof="0" dirty="0"/>
              <a:t>日期  </a:t>
            </a:r>
            <a:r>
              <a:rPr lang="en-US" altLang="zh-CN" noProof="0" dirty="0"/>
              <a:t>|</a:t>
            </a:r>
            <a:r>
              <a:rPr lang="zh-CN" altLang="en-US" noProof="0" dirty="0"/>
              <a:t>  页数</a:t>
            </a:r>
            <a:endParaRPr lang="en-US" altLang="zh-CN" noProof="0" dirty="0"/>
          </a:p>
        </p:txBody>
      </p:sp>
      <p:sp>
        <p:nvSpPr>
          <p:cNvPr id="45" name="内容占位符 3"/>
          <p:cNvSpPr>
            <a:spLocks noGrp="1"/>
          </p:cNvSpPr>
          <p:nvPr>
            <p:ph sz="quarter" idx="57"/>
          </p:nvPr>
        </p:nvSpPr>
        <p:spPr>
          <a:xfrm>
            <a:off x="1749424" y="2668433"/>
            <a:ext cx="20883563" cy="9914091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1pPr>
            <a:lvl2pPr marL="635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2pPr>
            <a:lvl3pPr marL="1270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3pPr>
            <a:lvl4pPr marL="1905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4pPr>
            <a:lvl5pPr marL="2540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0" name="文本框 39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03" name="矩形 102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竞品配色</a:t>
            </a:r>
            <a:endParaRPr lang="zh-CN" altLang="en-US" sz="3200" dirty="0"/>
          </a:p>
        </p:txBody>
      </p:sp>
      <p:sp>
        <p:nvSpPr>
          <p:cNvPr id="116" name="矩形 115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品牌配色</a:t>
            </a:r>
            <a:endParaRPr lang="zh-CN" altLang="en-US" sz="3200" dirty="0"/>
          </a:p>
        </p:txBody>
      </p:sp>
      <p:sp>
        <p:nvSpPr>
          <p:cNvPr id="64" name="图片占位符 7"/>
          <p:cNvSpPr>
            <a:spLocks noGrp="1"/>
          </p:cNvSpPr>
          <p:nvPr>
            <p:ph type="pic" sz="quarter" idx="38" hasCustomPrompt="1"/>
          </p:nvPr>
        </p:nvSpPr>
        <p:spPr>
          <a:xfrm>
            <a:off x="20918835" y="-1212116"/>
            <a:ext cx="2289600" cy="601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cxnSp>
        <p:nvCxnSpPr>
          <p:cNvPr id="69" name="直线箭头连接符 68"/>
          <p:cNvCxnSpPr/>
          <p:nvPr userDrawn="1"/>
        </p:nvCxnSpPr>
        <p:spPr>
          <a:xfrm>
            <a:off x="751645" y="-1060766"/>
            <a:ext cx="0" cy="831104"/>
          </a:xfrm>
          <a:prstGeom prst="straightConnector1">
            <a:avLst/>
          </a:prstGeom>
          <a:ln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"/>
          <p:cNvSpPr/>
          <p:nvPr userDrawn="1"/>
        </p:nvSpPr>
        <p:spPr>
          <a:xfrm>
            <a:off x="-18587" y="0"/>
            <a:ext cx="24384662" cy="18644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 lang="en-US" altLang="zh-CN" dirty="0"/>
          </a:p>
        </p:txBody>
      </p:sp>
      <p:sp>
        <p:nvSpPr>
          <p:cNvPr id="71" name="图片占位符 7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20918835" y="598292"/>
            <a:ext cx="2290415" cy="600989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</a:p>
        </p:txBody>
      </p:sp>
      <p:sp>
        <p:nvSpPr>
          <p:cNvPr id="72" name="Textplatzhalter 3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1749424" y="492234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45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标题可在此处添加</a:t>
            </a:r>
          </a:p>
        </p:txBody>
      </p:sp>
      <p:sp>
        <p:nvSpPr>
          <p:cNvPr id="75" name="背景需要插入一副合适的图片"/>
          <p:cNvSpPr txBox="1"/>
          <p:nvPr userDrawn="1"/>
        </p:nvSpPr>
        <p:spPr>
          <a:xfrm>
            <a:off x="1135270" y="-803917"/>
            <a:ext cx="20644075" cy="5027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顶部色块可以选择不同的辅助色，默认白色（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视图菜单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幻灯片母版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双击顶部颜色即可修改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关闭</a:t>
            </a:r>
            <a:r>
              <a:rPr lang="zh-CN" altLang="en-US" sz="2600" b="0" i="0" kern="120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）</a:t>
            </a:r>
            <a:endParaRPr lang="zh-CN" altLang="en-US" sz="2600" b="0" i="0" dirty="0">
              <a:solidFill>
                <a:schemeClr val="accent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grpSp>
        <p:nvGrpSpPr>
          <p:cNvPr id="43" name="组 42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46" name="文本框 45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47" name="组 46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48" name="矩形 47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49" name="矩形 48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50" name="矩形 49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51" name="矩形 50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56" name="组 55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57" name="文本框 56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58" name="组 57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59" name="矩形 58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60" name="矩形 59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61" name="矩形 60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62" name="矩形 61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65" name="组 64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66" name="组 65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74" name="矩形 73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00394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76" name="矩形 75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82" name="矩形 81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0070C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86" name="矩形 85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73" name="文本框 72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88" name="组 87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89" name="组 88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92" name="矩形 91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7575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93" name="矩形 92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rgbClr val="7A00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94" name="矩形 93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95" name="矩形 94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rgbClr val="361212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91" name="文本框 90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" name="组 1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99" name="矩形 98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00" name="矩形 99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01" name="矩形 100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02" name="矩形 101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98" name="文本框 97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67" name="组 66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77" name="组 76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79" name="矩形 78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80" name="矩形 79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81" name="矩形 80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83" name="矩形 82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78" name="文本框 77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84" name="组 83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85" name="矩形 84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87" name="矩形 86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90" name="矩形 89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17" name="矩形 116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18" name="文本框 117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sp>
        <p:nvSpPr>
          <p:cNvPr id="122" name="Textplatzhalter 3"/>
          <p:cNvSpPr>
            <a:spLocks noGrp="1"/>
          </p:cNvSpPr>
          <p:nvPr userDrawn="1">
            <p:ph type="body" sz="quarter" idx="58" hasCustomPrompt="1"/>
          </p:nvPr>
        </p:nvSpPr>
        <p:spPr>
          <a:xfrm>
            <a:off x="1749424" y="1125611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32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副标题可在此处添加</a:t>
            </a:r>
          </a:p>
        </p:txBody>
      </p:sp>
      <p:grpSp>
        <p:nvGrpSpPr>
          <p:cNvPr id="5" name="组 4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105" name="矩形 104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19" name="矩形 118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20" name="矩形 119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21" name="矩形 120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23" name="矩形 122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24" name="矩形 123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33" name="文本框 132"/>
          <p:cNvSpPr txBox="1"/>
          <p:nvPr userDrawn="1"/>
        </p:nvSpPr>
        <p:spPr>
          <a:xfrm>
            <a:off x="-5325922" y="7292598"/>
            <a:ext cx="1294488" cy="523220"/>
          </a:xfrm>
          <a:prstGeom prst="rect">
            <a:avLst/>
          </a:prstGeom>
          <a:solidFill>
            <a:srgbClr val="7A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34" name="文本框 133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35" name="文本框 134"/>
          <p:cNvSpPr txBox="1"/>
          <p:nvPr userDrawn="1"/>
        </p:nvSpPr>
        <p:spPr>
          <a:xfrm>
            <a:off x="-2483071" y="7282708"/>
            <a:ext cx="1197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36" name="文本框 135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37" name="文本框 136"/>
          <p:cNvSpPr txBox="1"/>
          <p:nvPr userDrawn="1"/>
        </p:nvSpPr>
        <p:spPr>
          <a:xfrm>
            <a:off x="-3899230" y="5572324"/>
            <a:ext cx="12525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40" name="文本框 139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41" name="文本框 140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 err="1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97" name="矩形 96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107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0" pos="1102">
          <p15:clr>
            <a:srgbClr val="FBAE40"/>
          </p15:clr>
        </p15:guide>
        <p15:guide id="11" pos="717" userDrawn="1">
          <p15:clr>
            <a:srgbClr val="FBAE40"/>
          </p15:clr>
        </p15:guide>
        <p15:guide id="12" pos="354">
          <p15:clr>
            <a:srgbClr val="FBAE40"/>
          </p15:clr>
        </p15:guide>
        <p15:guide id="13" pos="14257">
          <p15:clr>
            <a:srgbClr val="FBAE40"/>
          </p15:clr>
        </p15:guide>
        <p15:guide id="14" pos="14620">
          <p15:clr>
            <a:srgbClr val="FBAE40"/>
          </p15:clr>
        </p15:guide>
        <p15:guide id="15" pos="15006">
          <p15:clr>
            <a:srgbClr val="FBAE40"/>
          </p15:clr>
        </p15:guide>
        <p15:guide id="16" orient="horz" pos="7926">
          <p15:clr>
            <a:srgbClr val="FBAE40"/>
          </p15:clr>
        </p15:guide>
        <p15:guide id="20" orient="horz" pos="532" userDrawn="1">
          <p15:clr>
            <a:srgbClr val="FBAE40"/>
          </p15:clr>
        </p15:guide>
        <p15:guide id="21" orient="horz" pos="1417">
          <p15:clr>
            <a:srgbClr val="FBAE40"/>
          </p15:clr>
        </p15:guide>
        <p15:guide id="22" orient="horz" pos="1644" userDrawn="1">
          <p15:clr>
            <a:srgbClr val="FBAE40"/>
          </p15:clr>
        </p15:guide>
        <p15:guide id="24" orient="horz" pos="815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>
                    <a:tint val="75000"/>
                  </a:schemeClr>
                </a:solidFill>
                <a:latin typeface="vivo type CNS" charset="-122"/>
                <a:ea typeface="vivo type CNS" charset="-122"/>
                <a:cs typeface="vivo type CNS" charset="-122"/>
              </a:defRPr>
            </a:lvl1pPr>
          </a:lstStyle>
          <a:p>
            <a:fld id="{BB7F2403-3A2B-7341-859C-AF9A1DF858CC}" type="datetimeFigureOut">
              <a:rPr kumimoji="1" lang="zh-CN" altLang="en-US" smtClean="0"/>
              <a:pPr/>
              <a:t>2021/12/17</a:t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>
                    <a:tint val="75000"/>
                  </a:schemeClr>
                </a:solidFill>
                <a:latin typeface="vivo type CNS" charset="-122"/>
                <a:ea typeface="vivo type CNS" charset="-122"/>
                <a:cs typeface="vivo type CNS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0" i="0">
                <a:solidFill>
                  <a:schemeClr val="tx1">
                    <a:tint val="75000"/>
                  </a:schemeClr>
                </a:solidFill>
                <a:latin typeface="vivo type CNS" charset="-122"/>
                <a:ea typeface="vivo type CNS" charset="-122"/>
                <a:cs typeface="vivo type CNS" charset="-122"/>
              </a:defRPr>
            </a:lvl1pPr>
          </a:lstStyle>
          <a:p>
            <a:fld id="{3A479002-77F2-A247-957C-A41EAB49841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585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1" r:id="rId2"/>
    <p:sldLayoutId id="2147483720" r:id="rId3"/>
    <p:sldLayoutId id="2147483719" r:id="rId4"/>
    <p:sldLayoutId id="2147483690" r:id="rId5"/>
    <p:sldLayoutId id="2147483692" r:id="rId6"/>
    <p:sldLayoutId id="2147483724" r:id="rId7"/>
    <p:sldLayoutId id="2147483706" r:id="rId8"/>
    <p:sldLayoutId id="2147483722" r:id="rId9"/>
    <p:sldLayoutId id="2147483726" r:id="rId10"/>
    <p:sldLayoutId id="2147483707" r:id="rId11"/>
    <p:sldLayoutId id="2147483708" r:id="rId12"/>
    <p:sldLayoutId id="2147483698" r:id="rId13"/>
    <p:sldLayoutId id="2147483727" r:id="rId14"/>
    <p:sldLayoutId id="2147483704" r:id="rId15"/>
    <p:sldLayoutId id="2147483705" r:id="rId16"/>
    <p:sldLayoutId id="2147483721" r:id="rId17"/>
    <p:sldLayoutId id="2147483725" r:id="rId18"/>
    <p:sldLayoutId id="2147483703" r:id="rId19"/>
    <p:sldLayoutId id="2147483718" r:id="rId20"/>
    <p:sldLayoutId id="2147483730" r:id="rId21"/>
    <p:sldLayoutId id="2147483731" r:id="rId22"/>
    <p:sldLayoutId id="2147483732" r:id="rId23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b="0" i="0" kern="1200">
          <a:solidFill>
            <a:schemeClr val="tx1"/>
          </a:solidFill>
          <a:latin typeface="vivo type CNS" charset="-122"/>
          <a:ea typeface="vivo type CNS" charset="-122"/>
          <a:cs typeface="vivo type CNS" charset="-122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b="0" i="0" kern="1200">
          <a:solidFill>
            <a:schemeClr val="tx1"/>
          </a:solidFill>
          <a:latin typeface="vivo type CNS Light" charset="-122"/>
          <a:ea typeface="vivo type CNS Light" charset="-122"/>
          <a:cs typeface="vivo type CNS Light" charset="-122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b="0" i="0" kern="1200">
          <a:solidFill>
            <a:schemeClr val="tx1"/>
          </a:solidFill>
          <a:latin typeface="vivo type CNS Light" charset="-122"/>
          <a:ea typeface="vivo type CNS Light" charset="-122"/>
          <a:cs typeface="vivo type CNS Light" charset="-122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b="0" i="0" kern="1200">
          <a:solidFill>
            <a:schemeClr val="tx1"/>
          </a:solidFill>
          <a:latin typeface="vivo type CNS Light" charset="-122"/>
          <a:ea typeface="vivo type CNS Light" charset="-122"/>
          <a:cs typeface="vivo type CNS Light" charset="-122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vivo type CNS Light" charset="-122"/>
          <a:ea typeface="vivo type CNS Light" charset="-122"/>
          <a:cs typeface="vivo type CNS Light" charset="-122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vivo type CNS Light" charset="-122"/>
          <a:ea typeface="vivo type CNS Light" charset="-122"/>
          <a:cs typeface="vivo type CNS Light" charset="-122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3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18" Type="http://schemas.openxmlformats.org/officeDocument/2006/relationships/image" Target="../media/image10.png"/><Relationship Id="rId3" Type="http://schemas.openxmlformats.org/officeDocument/2006/relationships/tags" Target="../tags/tag8.xml"/><Relationship Id="rId21" Type="http://schemas.openxmlformats.org/officeDocument/2006/relationships/chart" Target="../charts/chart3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image" Target="../media/image9.png"/><Relationship Id="rId2" Type="http://schemas.openxmlformats.org/officeDocument/2006/relationships/tags" Target="../tags/tag7.xml"/><Relationship Id="rId16" Type="http://schemas.openxmlformats.org/officeDocument/2006/relationships/notesSlide" Target="../notesSlides/notesSlide8.xml"/><Relationship Id="rId20" Type="http://schemas.openxmlformats.org/officeDocument/2006/relationships/chart" Target="../charts/chart2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slideLayout" Target="../slideLayouts/slideLayout23.xml"/><Relationship Id="rId10" Type="http://schemas.openxmlformats.org/officeDocument/2006/relationships/tags" Target="../tags/tag15.xml"/><Relationship Id="rId19" Type="http://schemas.openxmlformats.org/officeDocument/2006/relationships/chart" Target="../charts/chart1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2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0" y="0"/>
            <a:ext cx="24382412" cy="8743951"/>
          </a:xfrm>
        </p:spPr>
      </p:pic>
      <p:sp>
        <p:nvSpPr>
          <p:cNvPr id="2" name="矩形 1"/>
          <p:cNvSpPr/>
          <p:nvPr/>
        </p:nvSpPr>
        <p:spPr>
          <a:xfrm>
            <a:off x="0" y="7519654"/>
            <a:ext cx="24382413" cy="619634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3"/>
          </p:nvPr>
        </p:nvSpPr>
        <p:spPr>
          <a:xfrm>
            <a:off x="1714499" y="8022718"/>
            <a:ext cx="20698934" cy="1460559"/>
          </a:xfrm>
        </p:spPr>
        <p:txBody>
          <a:bodyPr/>
          <a:lstStyle/>
          <a:p>
            <a:r>
              <a:rPr kumimoji="1" lang="en-US" altLang="zh-CN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2021</a:t>
            </a:r>
            <a:r>
              <a:rPr kumimoji="1" lang="zh-CN" altLang="en-US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年个人工作述职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/>
          </p:nvPr>
        </p:nvSpPr>
        <p:spPr>
          <a:xfrm>
            <a:off x="1714499" y="9925040"/>
            <a:ext cx="10799233" cy="1912881"/>
          </a:xfrm>
        </p:spPr>
        <p:txBody>
          <a:bodyPr/>
          <a:lstStyle/>
          <a:p>
            <a:r>
              <a:rPr kumimoji="1" lang="zh-CN" altLang="en-US" sz="4000" dirty="0"/>
              <a:t>中心：云平台中心</a:t>
            </a:r>
            <a:endParaRPr kumimoji="1" lang="en-US" altLang="zh-CN" sz="4000" dirty="0"/>
          </a:p>
          <a:p>
            <a:r>
              <a:rPr kumimoji="1" lang="zh-CN" altLang="en-US" sz="4000" dirty="0"/>
              <a:t>小组：云平台组</a:t>
            </a:r>
            <a:endParaRPr kumimoji="1" lang="en-US" altLang="zh-CN" sz="4000" dirty="0"/>
          </a:p>
          <a:p>
            <a:r>
              <a:rPr kumimoji="1" lang="zh-CN" altLang="en-US" sz="4000"/>
              <a:t>姓名：吕利利</a:t>
            </a:r>
            <a:endParaRPr kumimoji="1" lang="zh-CN" altLang="en-US" sz="4000" dirty="0"/>
          </a:p>
        </p:txBody>
      </p:sp>
      <p:sp>
        <p:nvSpPr>
          <p:cNvPr id="13" name="图片占位符 8"/>
          <p:cNvSpPr>
            <a:spLocks noGrp="1"/>
          </p:cNvSpPr>
          <p:nvPr>
            <p:ph type="pic" sz="quarter" idx="59"/>
          </p:nvPr>
        </p:nvSpPr>
        <p:spPr>
          <a:xfrm>
            <a:off x="20918835" y="-2228747"/>
            <a:ext cx="2289600" cy="601200"/>
          </a:xfrm>
        </p:spPr>
      </p:sp>
      <p:sp>
        <p:nvSpPr>
          <p:cNvPr id="14" name="图片占位符 3"/>
          <p:cNvSpPr>
            <a:spLocks noGrp="1"/>
          </p:cNvSpPr>
          <p:nvPr>
            <p:ph type="pic" sz="quarter" idx="38"/>
          </p:nvPr>
        </p:nvSpPr>
        <p:spPr>
          <a:xfrm>
            <a:off x="20918835" y="-1212116"/>
            <a:ext cx="2289600" cy="601200"/>
          </a:xfrm>
        </p:spPr>
      </p:sp>
      <p:pic>
        <p:nvPicPr>
          <p:cNvPr id="10" name="图片占位符 9"/>
          <p:cNvPicPr>
            <a:picLocks noGrp="1" noChangeAspect="1"/>
          </p:cNvPicPr>
          <p:nvPr>
            <p:ph type="pic" sz="quarter" idx="20"/>
          </p:nvPr>
        </p:nvPicPr>
        <p:blipFill>
          <a:blip r:embed="rId4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93" b="293"/>
          <a:stretch>
            <a:fillRect/>
          </a:stretch>
        </p:blipFill>
        <p:spPr>
          <a:xfrm>
            <a:off x="21392451" y="549668"/>
            <a:ext cx="2289600" cy="6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29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045" y="599484"/>
            <a:ext cx="2831512" cy="7467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5237"/>
            <a:ext cx="24382413" cy="195858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9663" y="600704"/>
            <a:ext cx="2831512" cy="746707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1123650" y="699953"/>
            <a:ext cx="12126256" cy="1250959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一、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2021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年工作总结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工作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&amp;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团队感想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64DA6B-FD8A-A347-B347-92F271D7E0A5}"/>
              </a:ext>
            </a:extLst>
          </p:cNvPr>
          <p:cNvSpPr txBox="1"/>
          <p:nvPr/>
        </p:nvSpPr>
        <p:spPr>
          <a:xfrm>
            <a:off x="1405054" y="2966224"/>
            <a:ext cx="21544156" cy="8293489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zh-CN" altLang="en-US" sz="4000" dirty="0">
                <a:latin typeface="Microsoft YaHei" charset="-122"/>
                <a:ea typeface="Microsoft YaHei" charset="-122"/>
                <a:cs typeface="Microsoft YaHei" charset="-122"/>
              </a:rPr>
              <a:t>工作</a:t>
            </a:r>
            <a:endParaRPr kumimoji="1" lang="en-US" altLang="zh-CN" sz="4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742950" indent="-7429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400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您的内容打在这里，或通过复制文本后在此选择粘贴，并选择只保留文字。</a:t>
            </a:r>
            <a:endParaRPr lang="en-US" altLang="zh-CN" sz="4000" dirty="0">
              <a:solidFill>
                <a:prstClr val="black">
                  <a:lumMod val="50000"/>
                  <a:lumOff val="50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  <a:p>
            <a:pPr marL="742950" indent="-7429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400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您的内容打在这里，或通过复制文本后在此选择粘贴，并选择只保留文字。</a:t>
            </a:r>
            <a:endParaRPr lang="en-US" altLang="zh-CN" sz="4000" dirty="0">
              <a:solidFill>
                <a:prstClr val="black">
                  <a:lumMod val="50000"/>
                  <a:lumOff val="50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  <a:p>
            <a:pPr marL="742950" indent="-7429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400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您的内容打在这里，或通过复制文本后在此选择粘贴，并选择只保留文字。</a:t>
            </a:r>
            <a:endParaRPr lang="en-US" altLang="zh-CN" sz="4000" dirty="0">
              <a:solidFill>
                <a:prstClr val="black">
                  <a:lumMod val="50000"/>
                  <a:lumOff val="50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  <a:p>
            <a:pPr marL="742950" indent="-7429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400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您的内容打在这里，或通过复制文本后在此选择粘贴，并选择只保留文字。</a:t>
            </a:r>
            <a:endParaRPr lang="en-US" altLang="zh-CN" sz="4000" dirty="0">
              <a:solidFill>
                <a:prstClr val="black">
                  <a:lumMod val="50000"/>
                  <a:lumOff val="50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  <a:p>
            <a:pPr marL="742950" indent="-742950">
              <a:lnSpc>
                <a:spcPct val="150000"/>
              </a:lnSpc>
              <a:buFont typeface="+mj-ea"/>
              <a:buAutoNum type="circleNumDbPlain"/>
            </a:pPr>
            <a:endParaRPr kumimoji="1" lang="en-US" altLang="zh-CN" sz="4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zh-CN" altLang="en-US" sz="4000" dirty="0">
                <a:latin typeface="Microsoft YaHei" charset="-122"/>
                <a:ea typeface="Microsoft YaHei" charset="-122"/>
                <a:cs typeface="Microsoft YaHei" charset="-122"/>
              </a:rPr>
              <a:t>团队</a:t>
            </a:r>
            <a:endParaRPr kumimoji="1" lang="en-US" altLang="zh-CN" sz="4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742950" indent="-7429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400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您的内容打在这里，或通过复制文本后在此选择粘贴，并选择只保留文字。</a:t>
            </a:r>
            <a:endParaRPr lang="en-US" altLang="zh-CN" sz="4000" dirty="0">
              <a:solidFill>
                <a:prstClr val="black">
                  <a:lumMod val="50000"/>
                  <a:lumOff val="50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  <a:p>
            <a:pPr marL="742950" indent="-7429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400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您的内容打在这里，或通过复制文本后在此选择粘贴，并选择只保留文字。</a:t>
            </a:r>
            <a:endParaRPr lang="en-US" altLang="zh-CN" sz="4000" dirty="0">
              <a:solidFill>
                <a:prstClr val="black">
                  <a:lumMod val="50000"/>
                  <a:lumOff val="50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4698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045" y="599484"/>
            <a:ext cx="2831512" cy="7467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5237"/>
            <a:ext cx="24382413" cy="195858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9663" y="600704"/>
            <a:ext cx="2831512" cy="746707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1123650" y="699953"/>
            <a:ext cx="12126256" cy="1250959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二、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2022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年工作规划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规划与建议</a:t>
            </a:r>
          </a:p>
        </p:txBody>
      </p:sp>
    </p:spTree>
    <p:extLst>
      <p:ext uri="{BB962C8B-B14F-4D97-AF65-F5344CB8AC3E}">
        <p14:creationId xmlns:p14="http://schemas.microsoft.com/office/powerpoint/2010/main" val="3745903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045" y="599484"/>
            <a:ext cx="2831512" cy="7467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5237"/>
            <a:ext cx="24382413" cy="195858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9663" y="600704"/>
            <a:ext cx="2831512" cy="746707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1123650" y="699953"/>
            <a:ext cx="12126256" cy="1250959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二、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2022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年工作规划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团队意见与建议</a:t>
            </a:r>
          </a:p>
        </p:txBody>
      </p:sp>
    </p:spTree>
    <p:extLst>
      <p:ext uri="{BB962C8B-B14F-4D97-AF65-F5344CB8AC3E}">
        <p14:creationId xmlns:p14="http://schemas.microsoft.com/office/powerpoint/2010/main" val="2664966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4" name="文本占位符 3"/>
          <p:cNvSpPr>
            <a:spLocks noGrp="1"/>
          </p:cNvSpPr>
          <p:nvPr>
            <p:ph type="body" sz="quarter" idx="3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sp>
        <p:nvSpPr>
          <p:cNvPr id="5" name="图片占位符 8"/>
          <p:cNvSpPr>
            <a:spLocks noGrp="1"/>
          </p:cNvSpPr>
          <p:nvPr>
            <p:ph type="pic" sz="quarter" idx="59"/>
          </p:nvPr>
        </p:nvSpPr>
        <p:spPr>
          <a:xfrm>
            <a:off x="20922380" y="-2288997"/>
            <a:ext cx="2289600" cy="601200"/>
          </a:xfrm>
        </p:spPr>
      </p:sp>
      <p:sp>
        <p:nvSpPr>
          <p:cNvPr id="6" name="图片占位符 10"/>
          <p:cNvSpPr>
            <a:spLocks noGrp="1"/>
          </p:cNvSpPr>
          <p:nvPr>
            <p:ph type="pic" sz="quarter" idx="38"/>
          </p:nvPr>
        </p:nvSpPr>
        <p:spPr>
          <a:xfrm>
            <a:off x="20918835" y="-1212116"/>
            <a:ext cx="2289600" cy="601200"/>
          </a:xfrm>
        </p:spPr>
      </p:sp>
    </p:spTree>
    <p:extLst>
      <p:ext uri="{BB962C8B-B14F-4D97-AF65-F5344CB8AC3E}">
        <p14:creationId xmlns:p14="http://schemas.microsoft.com/office/powerpoint/2010/main" val="905385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7" name="图片占位符 6"/>
          <p:cNvSpPr>
            <a:spLocks noGrp="1"/>
          </p:cNvSpPr>
          <p:nvPr>
            <p:ph type="pic" sz="quarter" idx="59"/>
          </p:nvPr>
        </p:nvSpPr>
        <p:spPr/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59616" y="523273"/>
            <a:ext cx="2289600" cy="602338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</p:pic>
      <p:sp>
        <p:nvSpPr>
          <p:cNvPr id="11" name="Shape 129"/>
          <p:cNvSpPr/>
          <p:nvPr/>
        </p:nvSpPr>
        <p:spPr>
          <a:xfrm>
            <a:off x="2731024" y="3714570"/>
            <a:ext cx="18909776" cy="7627281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>
            <a:lvl1pPr indent="-514350" algn="l" defTabSz="457200">
              <a:defRPr sz="6000">
                <a:solidFill>
                  <a:srgbClr val="009EDB"/>
                </a:solidFill>
                <a:latin typeface="Noto Sans S Chinese Bold Bold"/>
                <a:ea typeface="Noto Sans S Chinese Bold Bold"/>
                <a:cs typeface="Noto Sans S Chinese Bold Bold"/>
                <a:sym typeface="Noto Sans S Chinese Bold Bold"/>
              </a:defRPr>
            </a:lvl1pPr>
          </a:lstStyle>
          <a:p>
            <a:pPr>
              <a:lnSpc>
                <a:spcPct val="200000"/>
              </a:lnSpc>
            </a:pP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</a:t>
            </a:r>
            <a:r>
              <a:rPr lang="en-US" altLang="zh-CN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2021</a:t>
            </a: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年工作总结</a:t>
            </a:r>
            <a:endParaRPr lang="en-US" altLang="zh-CN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个人成果</a:t>
            </a:r>
            <a:r>
              <a:rPr lang="en-US" altLang="zh-CN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经验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不足情况</a:t>
            </a:r>
            <a:r>
              <a:rPr lang="en-US" altLang="zh-CN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原因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工作</a:t>
            </a:r>
            <a:r>
              <a:rPr lang="en-US" altLang="zh-CN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团队感想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二、</a:t>
            </a:r>
            <a:r>
              <a:rPr lang="en-US" altLang="zh-CN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2022</a:t>
            </a: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年工作规划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工作规划</a:t>
            </a:r>
            <a:r>
              <a:rPr lang="en-US" altLang="zh-CN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建议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团队建议与意见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直线连接符 10"/>
          <p:cNvCxnSpPr>
            <a:cxnSpLocks/>
          </p:cNvCxnSpPr>
          <p:nvPr/>
        </p:nvCxnSpPr>
        <p:spPr>
          <a:xfrm>
            <a:off x="2040171" y="3938392"/>
            <a:ext cx="0" cy="7403459"/>
          </a:xfrm>
          <a:prstGeom prst="line">
            <a:avLst/>
          </a:prstGeom>
          <a:noFill/>
          <a:ln w="12700" cap="flat">
            <a:solidFill>
              <a:srgbClr val="4260FF"/>
            </a:solidFill>
            <a:prstDash val="solid"/>
            <a:miter lim="400000"/>
          </a:ln>
          <a:effectLst/>
          <a:sp3d/>
        </p:spPr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4C449553-E391-754F-BE92-D1A9D84C3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580" y="3938392"/>
            <a:ext cx="8781036" cy="6585775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28FA2E6F-87F8-3E43-9C15-AC11793A9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0171" y="3056209"/>
            <a:ext cx="2322063" cy="88218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182764" tIns="91382" rIns="182764" bIns="91382" anchor="ctr"/>
          <a:lstStyle/>
          <a:p>
            <a:pPr algn="ctr" eaLnBrk="1" hangingPunct="1"/>
            <a:r>
              <a:rPr lang="zh-CN" altLang="en-US" sz="4800" dirty="0">
                <a:solidFill>
                  <a:schemeClr val="bg1"/>
                </a:solidFill>
                <a:ea typeface="微软雅黑" pitchFamily="34" charset="-122"/>
              </a:rPr>
              <a:t>目 录</a:t>
            </a:r>
          </a:p>
        </p:txBody>
      </p:sp>
      <p:cxnSp>
        <p:nvCxnSpPr>
          <p:cNvPr id="13" name="直接连接符 6">
            <a:extLst>
              <a:ext uri="{FF2B5EF4-FFF2-40B4-BE49-F238E27FC236}">
                <a16:creationId xmlns:a16="http://schemas.microsoft.com/office/drawing/2014/main" id="{F091E6B9-223F-6443-AA03-23C3D12E2D2D}"/>
              </a:ext>
            </a:extLst>
          </p:cNvPr>
          <p:cNvCxnSpPr/>
          <p:nvPr/>
        </p:nvCxnSpPr>
        <p:spPr>
          <a:xfrm>
            <a:off x="2040173" y="3938392"/>
            <a:ext cx="6671720" cy="0"/>
          </a:xfrm>
          <a:prstGeom prst="line">
            <a:avLst/>
          </a:prstGeom>
          <a:ln>
            <a:solidFill>
              <a:srgbClr val="426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27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2045" y="599484"/>
            <a:ext cx="2831512" cy="7467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" y="-5237"/>
            <a:ext cx="24382413" cy="195858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69663" y="600704"/>
            <a:ext cx="2831512" cy="746707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1123650" y="699953"/>
            <a:ext cx="12126256" cy="1250959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一、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2021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年工作总结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个人重点成果</a:t>
            </a:r>
          </a:p>
        </p:txBody>
      </p:sp>
      <p:sp>
        <p:nvSpPr>
          <p:cNvPr id="9" name="燕尾形箭头 8">
            <a:extLst>
              <a:ext uri="{FF2B5EF4-FFF2-40B4-BE49-F238E27FC236}">
                <a16:creationId xmlns:a16="http://schemas.microsoft.com/office/drawing/2014/main" id="{A36043A6-DCE3-1E48-BEEC-67212FAC8F9B}"/>
              </a:ext>
            </a:extLst>
          </p:cNvPr>
          <p:cNvSpPr/>
          <p:nvPr/>
        </p:nvSpPr>
        <p:spPr>
          <a:xfrm>
            <a:off x="16303083" y="6806263"/>
            <a:ext cx="6336815" cy="1958587"/>
          </a:xfrm>
          <a:prstGeom prst="notchedRightArrow">
            <a:avLst/>
          </a:prstGeom>
          <a:solidFill>
            <a:schemeClr val="accent1">
              <a:lumMod val="75000"/>
              <a:alpha val="51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2021Q4</a:t>
            </a:r>
            <a:endParaRPr kumimoji="1" lang="zh-CN" altLang="en-US" sz="4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F016D5E-EF33-A64D-A244-E7C3C4035178}"/>
              </a:ext>
            </a:extLst>
          </p:cNvPr>
          <p:cNvSpPr/>
          <p:nvPr/>
        </p:nvSpPr>
        <p:spPr>
          <a:xfrm>
            <a:off x="2913990" y="7504764"/>
            <a:ext cx="386775" cy="412595"/>
          </a:xfrm>
          <a:prstGeom prst="ellipse">
            <a:avLst/>
          </a:prstGeom>
          <a:solidFill>
            <a:schemeClr val="accent1">
              <a:lumMod val="75000"/>
              <a:alpha val="51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3" name="直线连接符 10">
            <a:extLst>
              <a:ext uri="{FF2B5EF4-FFF2-40B4-BE49-F238E27FC236}">
                <a16:creationId xmlns:a16="http://schemas.microsoft.com/office/drawing/2014/main" id="{024AC74F-B699-5D42-9D59-957AA65A6E5E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107378" y="6222372"/>
            <a:ext cx="1" cy="1282392"/>
          </a:xfrm>
          <a:prstGeom prst="line">
            <a:avLst/>
          </a:prstGeom>
          <a:noFill/>
          <a:ln w="19050" cap="flat">
            <a:solidFill>
              <a:srgbClr val="4260FF"/>
            </a:solidFill>
            <a:prstDash val="solid"/>
            <a:miter lim="400000"/>
          </a:ln>
          <a:effectLst/>
          <a:sp3d/>
        </p:spPr>
      </p:cxnSp>
      <p:sp>
        <p:nvSpPr>
          <p:cNvPr id="14" name="五边形 13">
            <a:extLst>
              <a:ext uri="{FF2B5EF4-FFF2-40B4-BE49-F238E27FC236}">
                <a16:creationId xmlns:a16="http://schemas.microsoft.com/office/drawing/2014/main" id="{B205DA34-9F8E-7A4A-9B04-5FEE5C0F3C47}"/>
              </a:ext>
            </a:extLst>
          </p:cNvPr>
          <p:cNvSpPr/>
          <p:nvPr/>
        </p:nvSpPr>
        <p:spPr>
          <a:xfrm>
            <a:off x="2207944" y="7294902"/>
            <a:ext cx="4951139" cy="981308"/>
          </a:xfrm>
          <a:prstGeom prst="homePlate">
            <a:avLst/>
          </a:prstGeom>
          <a:solidFill>
            <a:schemeClr val="accent1">
              <a:lumMod val="75000"/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2021Q1</a:t>
            </a:r>
            <a:endParaRPr kumimoji="1" lang="zh-CN" altLang="en-US" sz="4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燕尾形 43">
            <a:extLst>
              <a:ext uri="{FF2B5EF4-FFF2-40B4-BE49-F238E27FC236}">
                <a16:creationId xmlns:a16="http://schemas.microsoft.com/office/drawing/2014/main" id="{20B4AD14-6761-9D40-8C09-149F23C6B533}"/>
              </a:ext>
            </a:extLst>
          </p:cNvPr>
          <p:cNvSpPr/>
          <p:nvPr/>
        </p:nvSpPr>
        <p:spPr>
          <a:xfrm>
            <a:off x="6936061" y="7294902"/>
            <a:ext cx="4906534" cy="981308"/>
          </a:xfrm>
          <a:prstGeom prst="chevron">
            <a:avLst/>
          </a:prstGeom>
          <a:solidFill>
            <a:schemeClr val="accent1">
              <a:lumMod val="75000"/>
              <a:alpha val="51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2021Q2</a:t>
            </a:r>
            <a:endParaRPr kumimoji="1" lang="zh-CN" altLang="en-US" sz="4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燕尾形 48">
            <a:extLst>
              <a:ext uri="{FF2B5EF4-FFF2-40B4-BE49-F238E27FC236}">
                <a16:creationId xmlns:a16="http://schemas.microsoft.com/office/drawing/2014/main" id="{D9B043C9-0962-E54F-AD37-B52D5169AA9F}"/>
              </a:ext>
            </a:extLst>
          </p:cNvPr>
          <p:cNvSpPr/>
          <p:nvPr/>
        </p:nvSpPr>
        <p:spPr>
          <a:xfrm>
            <a:off x="11619571" y="7294902"/>
            <a:ext cx="4947419" cy="981308"/>
          </a:xfrm>
          <a:prstGeom prst="chevron">
            <a:avLst/>
          </a:prstGeom>
          <a:solidFill>
            <a:schemeClr val="accent1">
              <a:lumMod val="75000"/>
              <a:alpha val="51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2021Q3</a:t>
            </a:r>
            <a:endParaRPr kumimoji="1" lang="zh-CN" altLang="en-US" sz="4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453AAB48-349A-AA4A-94DB-06EB532BF51F}"/>
              </a:ext>
            </a:extLst>
          </p:cNvPr>
          <p:cNvSpPr/>
          <p:nvPr/>
        </p:nvSpPr>
        <p:spPr>
          <a:xfrm>
            <a:off x="15552433" y="7522497"/>
            <a:ext cx="386775" cy="412595"/>
          </a:xfrm>
          <a:prstGeom prst="ellipse">
            <a:avLst/>
          </a:prstGeom>
          <a:solidFill>
            <a:schemeClr val="accent1">
              <a:lumMod val="75000"/>
              <a:alpha val="51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1" name="直线连接符 10">
            <a:extLst>
              <a:ext uri="{FF2B5EF4-FFF2-40B4-BE49-F238E27FC236}">
                <a16:creationId xmlns:a16="http://schemas.microsoft.com/office/drawing/2014/main" id="{6B6BD2A0-B000-A94C-9897-BCDC80CA7B7C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5745821" y="6240105"/>
            <a:ext cx="0" cy="1282392"/>
          </a:xfrm>
          <a:prstGeom prst="line">
            <a:avLst/>
          </a:prstGeom>
          <a:noFill/>
          <a:ln w="19050" cap="flat">
            <a:solidFill>
              <a:srgbClr val="4260FF"/>
            </a:solidFill>
            <a:prstDash val="solid"/>
            <a:miter lim="400000"/>
          </a:ln>
          <a:effectLst/>
          <a:sp3d/>
        </p:spPr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BC372706-37E3-7C42-8E3A-7D4C59CEAF68}"/>
              </a:ext>
            </a:extLst>
          </p:cNvPr>
          <p:cNvSpPr/>
          <p:nvPr/>
        </p:nvSpPr>
        <p:spPr>
          <a:xfrm>
            <a:off x="7880100" y="7522497"/>
            <a:ext cx="386775" cy="412595"/>
          </a:xfrm>
          <a:prstGeom prst="ellipse">
            <a:avLst/>
          </a:prstGeom>
          <a:solidFill>
            <a:schemeClr val="accent1">
              <a:lumMod val="75000"/>
              <a:alpha val="51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4" name="直线连接符 10">
            <a:extLst>
              <a:ext uri="{FF2B5EF4-FFF2-40B4-BE49-F238E27FC236}">
                <a16:creationId xmlns:a16="http://schemas.microsoft.com/office/drawing/2014/main" id="{A314E314-8CC2-A840-84C3-6F1B88C175D7}"/>
              </a:ext>
            </a:extLst>
          </p:cNvPr>
          <p:cNvCxnSpPr>
            <a:cxnSpLocks/>
            <a:endCxn id="53" idx="4"/>
          </p:cNvCxnSpPr>
          <p:nvPr/>
        </p:nvCxnSpPr>
        <p:spPr>
          <a:xfrm flipV="1">
            <a:off x="8073488" y="7935092"/>
            <a:ext cx="0" cy="1588043"/>
          </a:xfrm>
          <a:prstGeom prst="line">
            <a:avLst/>
          </a:prstGeom>
          <a:noFill/>
          <a:ln w="19050" cap="flat">
            <a:solidFill>
              <a:srgbClr val="4260FF"/>
            </a:solidFill>
            <a:prstDash val="solid"/>
            <a:miter lim="400000"/>
          </a:ln>
          <a:effectLst/>
          <a:sp3d/>
        </p:spPr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680D33EA-356A-EC43-9078-106DA91262AA}"/>
              </a:ext>
            </a:extLst>
          </p:cNvPr>
          <p:cNvSpPr/>
          <p:nvPr/>
        </p:nvSpPr>
        <p:spPr>
          <a:xfrm>
            <a:off x="10675534" y="7522497"/>
            <a:ext cx="386775" cy="412595"/>
          </a:xfrm>
          <a:prstGeom prst="ellipse">
            <a:avLst/>
          </a:prstGeom>
          <a:solidFill>
            <a:schemeClr val="accent1">
              <a:lumMod val="75000"/>
              <a:alpha val="51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8" name="直线连接符 10">
            <a:extLst>
              <a:ext uri="{FF2B5EF4-FFF2-40B4-BE49-F238E27FC236}">
                <a16:creationId xmlns:a16="http://schemas.microsoft.com/office/drawing/2014/main" id="{EB9C1835-692E-3F4C-AEC6-D478AFCD4707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10868922" y="6240105"/>
            <a:ext cx="0" cy="1282392"/>
          </a:xfrm>
          <a:prstGeom prst="line">
            <a:avLst/>
          </a:prstGeom>
          <a:noFill/>
          <a:ln w="19050" cap="flat">
            <a:solidFill>
              <a:srgbClr val="4260FF"/>
            </a:solidFill>
            <a:prstDash val="solid"/>
            <a:miter lim="400000"/>
          </a:ln>
          <a:effectLst/>
          <a:sp3d/>
        </p:spPr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B145CE38-531D-1E4C-9B93-1CDE21293B4F}"/>
              </a:ext>
            </a:extLst>
          </p:cNvPr>
          <p:cNvSpPr/>
          <p:nvPr/>
        </p:nvSpPr>
        <p:spPr>
          <a:xfrm>
            <a:off x="17117574" y="7567101"/>
            <a:ext cx="386775" cy="412595"/>
          </a:xfrm>
          <a:prstGeom prst="ellipse">
            <a:avLst/>
          </a:prstGeom>
          <a:solidFill>
            <a:schemeClr val="accent1">
              <a:lumMod val="75000"/>
              <a:alpha val="51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0" name="直线连接符 10">
            <a:extLst>
              <a:ext uri="{FF2B5EF4-FFF2-40B4-BE49-F238E27FC236}">
                <a16:creationId xmlns:a16="http://schemas.microsoft.com/office/drawing/2014/main" id="{93B81275-E92A-DA47-89F5-D8EDC90DE4AD}"/>
              </a:ext>
            </a:extLst>
          </p:cNvPr>
          <p:cNvCxnSpPr>
            <a:cxnSpLocks/>
            <a:endCxn id="59" idx="4"/>
          </p:cNvCxnSpPr>
          <p:nvPr/>
        </p:nvCxnSpPr>
        <p:spPr>
          <a:xfrm flipV="1">
            <a:off x="17310962" y="7979696"/>
            <a:ext cx="0" cy="1588043"/>
          </a:xfrm>
          <a:prstGeom prst="line">
            <a:avLst/>
          </a:prstGeom>
          <a:noFill/>
          <a:ln w="19050" cap="flat">
            <a:solidFill>
              <a:srgbClr val="4260FF"/>
            </a:solidFill>
            <a:prstDash val="solid"/>
            <a:miter lim="400000"/>
          </a:ln>
          <a:effectLst/>
          <a:sp3d/>
        </p:spPr>
      </p:cxnSp>
      <p:sp>
        <p:nvSpPr>
          <p:cNvPr id="71" name="PA-文本框 21">
            <a:extLst>
              <a:ext uri="{FF2B5EF4-FFF2-40B4-BE49-F238E27FC236}">
                <a16:creationId xmlns:a16="http://schemas.microsoft.com/office/drawing/2014/main" id="{F7A147A5-F84C-B144-A3D7-410B8103825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05713" y="2450270"/>
            <a:ext cx="4427789" cy="3678325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添加标题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您的内容打在这里，或通过复制文本后在此选择粘贴，并选择只保留文字。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2" name="PA-文本框 21">
            <a:extLst>
              <a:ext uri="{FF2B5EF4-FFF2-40B4-BE49-F238E27FC236}">
                <a16:creationId xmlns:a16="http://schemas.microsoft.com/office/drawing/2014/main" id="{AD5B2428-395B-B047-B5E6-2FEF9759501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859592" y="9331007"/>
            <a:ext cx="4427789" cy="3678325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添加标题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您的内容打在这里，或通过复制文本后在此选择粘贴，并选择只保留文字。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3" name="PA-文本框 21">
            <a:extLst>
              <a:ext uri="{FF2B5EF4-FFF2-40B4-BE49-F238E27FC236}">
                <a16:creationId xmlns:a16="http://schemas.microsoft.com/office/drawing/2014/main" id="{0D8EF86B-9519-6348-AA7D-CE87E012FB0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655026" y="2448576"/>
            <a:ext cx="4427789" cy="3678325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添加标题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您的内容打在这里，或通过复制文本后在此选择粘贴，并选择只保留文字。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4" name="PA-文本框 21">
            <a:extLst>
              <a:ext uri="{FF2B5EF4-FFF2-40B4-BE49-F238E27FC236}">
                <a16:creationId xmlns:a16="http://schemas.microsoft.com/office/drawing/2014/main" id="{2ACADC44-65CA-B441-9E9C-98134019897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3531925" y="2422494"/>
            <a:ext cx="4427789" cy="3678325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添加标题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您的内容打在这里，或通过复制文本后在此选择粘贴，并选择只保留文字。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5" name="PA-文本框 21">
            <a:extLst>
              <a:ext uri="{FF2B5EF4-FFF2-40B4-BE49-F238E27FC236}">
                <a16:creationId xmlns:a16="http://schemas.microsoft.com/office/drawing/2014/main" id="{B1E9B96E-33D3-7249-89A0-B8E38C7C70C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5097066" y="9488815"/>
            <a:ext cx="4427789" cy="3678325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添加标题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您的内容打在这里，或通过复制文本后在此选择粘贴，并选择只保留文字。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109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2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1" grpId="0"/>
          <p:bldP spid="72" grpId="0"/>
          <p:bldP spid="73" grpId="0"/>
          <p:bldP spid="74" grpId="0"/>
          <p:bldP spid="7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2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1" grpId="0"/>
          <p:bldP spid="72" grpId="0"/>
          <p:bldP spid="73" grpId="0"/>
          <p:bldP spid="74" grpId="0"/>
          <p:bldP spid="75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045" y="599484"/>
            <a:ext cx="2831512" cy="7467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5237"/>
            <a:ext cx="24382413" cy="195858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9663" y="600704"/>
            <a:ext cx="2831512" cy="746707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1123650" y="699953"/>
            <a:ext cx="12126256" cy="1250959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一、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2021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年工作总结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个人重点成果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0FF299C7-F295-45AB-885E-67BF0F4F90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650" y="2051381"/>
            <a:ext cx="7258753" cy="1132851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79F4DEC-7C5F-40B6-9CA8-9BC8359CAE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3275" y="6102770"/>
            <a:ext cx="6045585" cy="359506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DC8CD0E-E779-448D-AA74-2084BF9C08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9653" y="2656102"/>
            <a:ext cx="4367743" cy="253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7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AAE5329-87CD-45B9-A838-3564649C0C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5"/>
          <a:stretch/>
        </p:blipFill>
        <p:spPr>
          <a:xfrm>
            <a:off x="10368546" y="2805731"/>
            <a:ext cx="9629532" cy="95318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045" y="599484"/>
            <a:ext cx="2831512" cy="7467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-5237"/>
            <a:ext cx="24382413" cy="195858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9663" y="600704"/>
            <a:ext cx="2831512" cy="746707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1123650" y="699953"/>
            <a:ext cx="12126256" cy="1250959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一、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2021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年工作总结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个人重点成果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8D4472-8979-459B-9F85-F586F279EF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6932" y="4587797"/>
            <a:ext cx="5904989" cy="600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0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045" y="599484"/>
            <a:ext cx="2831512" cy="7467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5237"/>
            <a:ext cx="24382413" cy="195858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9663" y="600704"/>
            <a:ext cx="2831512" cy="746707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1123650" y="699953"/>
            <a:ext cx="12126256" cy="1250959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一、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2021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年工作总结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个人重点成果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E38A58-A8A3-4A38-984A-F7D878F90B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239" y="2656102"/>
            <a:ext cx="20239421" cy="1017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02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045" y="599484"/>
            <a:ext cx="2831512" cy="7467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5237"/>
            <a:ext cx="24382413" cy="195858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9663" y="600704"/>
            <a:ext cx="2831512" cy="746707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1123650" y="699953"/>
            <a:ext cx="12126256" cy="1250959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一、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2021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年工作总结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个人重点成果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C195E4-37CD-4835-87F7-0E6C35FD8556}"/>
              </a:ext>
            </a:extLst>
          </p:cNvPr>
          <p:cNvSpPr txBox="1"/>
          <p:nvPr/>
        </p:nvSpPr>
        <p:spPr>
          <a:xfrm>
            <a:off x="1446415" y="2543695"/>
            <a:ext cx="2277687" cy="584775"/>
          </a:xfrm>
          <a:prstGeom prst="rect">
            <a:avLst/>
          </a:prstGeom>
          <a:solidFill>
            <a:srgbClr val="0070C0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流水线模板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AC53E8F-EB43-42F2-B2F6-D4FDD265F8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2045" y="3513339"/>
            <a:ext cx="9410700" cy="59245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3D1D571-E5EE-439D-9F06-47D8473EC9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67358" y="3513339"/>
            <a:ext cx="9410700" cy="532447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B86D9C7-5DEE-43AC-B4B8-DBAD8F02B1D9}"/>
              </a:ext>
            </a:extLst>
          </p:cNvPr>
          <p:cNvSpPr txBox="1"/>
          <p:nvPr/>
        </p:nvSpPr>
        <p:spPr>
          <a:xfrm>
            <a:off x="11567358" y="2656102"/>
            <a:ext cx="2277687" cy="584775"/>
          </a:xfrm>
          <a:prstGeom prst="rect">
            <a:avLst/>
          </a:prstGeom>
          <a:solidFill>
            <a:srgbClr val="0070C0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任务组模板</a:t>
            </a:r>
          </a:p>
        </p:txBody>
      </p:sp>
    </p:spTree>
    <p:extLst>
      <p:ext uri="{BB962C8B-B14F-4D97-AF65-F5344CB8AC3E}">
        <p14:creationId xmlns:p14="http://schemas.microsoft.com/office/powerpoint/2010/main" val="2082567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045" y="599484"/>
            <a:ext cx="2831512" cy="7467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5237"/>
            <a:ext cx="24382413" cy="195858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9663" y="600704"/>
            <a:ext cx="2831512" cy="746707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1123650" y="699953"/>
            <a:ext cx="12126256" cy="1250959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一、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2021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年工作总结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个人重点成果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C195E4-37CD-4835-87F7-0E6C35FD8556}"/>
              </a:ext>
            </a:extLst>
          </p:cNvPr>
          <p:cNvSpPr txBox="1"/>
          <p:nvPr/>
        </p:nvSpPr>
        <p:spPr>
          <a:xfrm>
            <a:off x="1446415" y="2543695"/>
            <a:ext cx="1845425" cy="584775"/>
          </a:xfrm>
          <a:prstGeom prst="rect">
            <a:avLst/>
          </a:prstGeom>
          <a:solidFill>
            <a:srgbClr val="0070C0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发布计划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CE796E-A864-446E-8402-3FB3B3992ACB}"/>
              </a:ext>
            </a:extLst>
          </p:cNvPr>
          <p:cNvSpPr txBox="1"/>
          <p:nvPr/>
        </p:nvSpPr>
        <p:spPr>
          <a:xfrm>
            <a:off x="3291840" y="11929547"/>
            <a:ext cx="2743200" cy="584775"/>
          </a:xfrm>
          <a:prstGeom prst="rect">
            <a:avLst/>
          </a:prstGeom>
          <a:solidFill>
            <a:srgbClr val="0070C0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发布计划流程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2CCDE39-C59C-43E5-B71C-C45314AA2A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8097" y="2200741"/>
            <a:ext cx="13519255" cy="659407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395F7DA-F262-47DC-B884-E58D6B8D8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3752" y="8888384"/>
            <a:ext cx="8253311" cy="40340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B37DFC4-9C65-4002-A1E5-B14618BFC8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68100" y="8981956"/>
            <a:ext cx="5875349" cy="165856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414808A-7DE0-4D48-9DD5-44BE8BA80D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4196" y="3639973"/>
            <a:ext cx="5764614" cy="80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42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32045" y="599484"/>
            <a:ext cx="2831512" cy="7467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-1" y="-5237"/>
            <a:ext cx="24382413" cy="195858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469663" y="600704"/>
            <a:ext cx="2831512" cy="746707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1123650" y="699953"/>
            <a:ext cx="12126256" cy="1250959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一、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2021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年工作总结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不足情况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4AFE346-3412-0A45-97B6-31F437E6E882}"/>
              </a:ext>
            </a:extLst>
          </p:cNvPr>
          <p:cNvGrpSpPr/>
          <p:nvPr/>
        </p:nvGrpSpPr>
        <p:grpSpPr>
          <a:xfrm>
            <a:off x="2643070" y="3976400"/>
            <a:ext cx="18365828" cy="8164952"/>
            <a:chOff x="2643070" y="3976400"/>
            <a:chExt cx="11184336" cy="4244196"/>
          </a:xfrm>
        </p:grpSpPr>
        <p:sp>
          <p:nvSpPr>
            <p:cNvPr id="7" name="PA-文本框 1">
              <a:extLst>
                <a:ext uri="{FF2B5EF4-FFF2-40B4-BE49-F238E27FC236}">
                  <a16:creationId xmlns:a16="http://schemas.microsoft.com/office/drawing/2014/main" id="{622F8C37-C607-6045-AA02-D0DF41715748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147774" y="6250882"/>
              <a:ext cx="2365674" cy="367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+mn-lt"/>
                </a:rPr>
                <a:t>添加小标题</a:t>
              </a:r>
            </a:p>
          </p:txBody>
        </p:sp>
        <p:sp>
          <p:nvSpPr>
            <p:cNvPr id="8" name="PA-文本框 2">
              <a:extLst>
                <a:ext uri="{FF2B5EF4-FFF2-40B4-BE49-F238E27FC236}">
                  <a16:creationId xmlns:a16="http://schemas.microsoft.com/office/drawing/2014/main" id="{C08BE889-0ECA-DB43-828B-1FC71A0A4230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2879902" y="6974759"/>
              <a:ext cx="2965707" cy="1245837"/>
            </a:xfrm>
            <a:prstGeom prst="rect">
              <a:avLst/>
            </a:prstGeom>
            <a:noFill/>
          </p:spPr>
          <p:txBody>
            <a:bodyPr wrap="square" lIns="82282" tIns="41141" rIns="82282" bIns="41141" rtlCol="0">
              <a:spAutoFit/>
            </a:bodyPr>
            <a:lstStyle>
              <a:defPPr>
                <a:defRPr lang="zh-CN"/>
              </a:defPPr>
              <a:lvl1pPr defTabSz="685800">
                <a:lnSpc>
                  <a:spcPct val="120000"/>
                </a:lnSpc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Lato Light"/>
                </a:defRPr>
              </a:lvl1pPr>
            </a:lstStyle>
            <a:p>
              <a:pPr marL="0" marR="0" lvl="0" indent="0" algn="l" defTabSz="6858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+mn-lt"/>
                </a:rPr>
                <a:t>选中图表，右键修改数据将两个数据分别修改，使得和为一。之后修改中间文本框</a:t>
              </a:r>
              <a:endPara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PA-文本框 3">
              <a:extLst>
                <a:ext uri="{FF2B5EF4-FFF2-40B4-BE49-F238E27FC236}">
                  <a16:creationId xmlns:a16="http://schemas.microsoft.com/office/drawing/2014/main" id="{793F63A6-F4CB-4A42-8A35-9FF7066A1857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7107293" y="6250882"/>
              <a:ext cx="2365674" cy="367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+mn-lt"/>
                </a:rPr>
                <a:t>添加小标题</a:t>
              </a:r>
            </a:p>
          </p:txBody>
        </p:sp>
        <p:sp>
          <p:nvSpPr>
            <p:cNvPr id="10" name="PA-文本框 4">
              <a:extLst>
                <a:ext uri="{FF2B5EF4-FFF2-40B4-BE49-F238E27FC236}">
                  <a16:creationId xmlns:a16="http://schemas.microsoft.com/office/drawing/2014/main" id="{D56050C7-674B-5D48-BC2D-EFEDAE37C63E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6839420" y="6974759"/>
              <a:ext cx="2965707" cy="1245837"/>
            </a:xfrm>
            <a:prstGeom prst="rect">
              <a:avLst/>
            </a:prstGeom>
            <a:noFill/>
          </p:spPr>
          <p:txBody>
            <a:bodyPr wrap="square" lIns="82282" tIns="41141" rIns="82282" bIns="41141" rtlCol="0">
              <a:spAutoFit/>
            </a:bodyPr>
            <a:lstStyle>
              <a:defPPr>
                <a:defRPr lang="zh-CN"/>
              </a:defPPr>
              <a:lvl1pPr defTabSz="685800">
                <a:lnSpc>
                  <a:spcPct val="120000"/>
                </a:lnSpc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Lato Light"/>
                </a:defRPr>
              </a:lvl1pPr>
            </a:lstStyle>
            <a:p>
              <a:pPr marL="0" marR="0" lvl="0" indent="0" algn="l" defTabSz="6858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+mn-lt"/>
                </a:rPr>
                <a:t>选中图表，右键修改数据将两个数据分别修改，使得和为一。之后修改</a:t>
              </a:r>
              <a:r>
                <a: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+mn-lt"/>
                </a:rPr>
                <a:t>中间文本框</a:t>
              </a:r>
              <a:endPara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PA-文本框 5">
              <a:extLst>
                <a:ext uri="{FF2B5EF4-FFF2-40B4-BE49-F238E27FC236}">
                  <a16:creationId xmlns:a16="http://schemas.microsoft.com/office/drawing/2014/main" id="{C1485E28-372A-D841-8589-94DFBA097CF3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11069899" y="6250882"/>
              <a:ext cx="2365674" cy="367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+mn-lt"/>
                </a:rPr>
                <a:t>添加小标题</a:t>
              </a:r>
            </a:p>
          </p:txBody>
        </p:sp>
        <p:sp>
          <p:nvSpPr>
            <p:cNvPr id="12" name="PA-文本框 6">
              <a:extLst>
                <a:ext uri="{FF2B5EF4-FFF2-40B4-BE49-F238E27FC236}">
                  <a16:creationId xmlns:a16="http://schemas.microsoft.com/office/drawing/2014/main" id="{16D4114D-81C0-3543-AC7E-D942B2974C01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10802026" y="6974759"/>
              <a:ext cx="2965707" cy="1245837"/>
            </a:xfrm>
            <a:prstGeom prst="rect">
              <a:avLst/>
            </a:prstGeom>
            <a:noFill/>
          </p:spPr>
          <p:txBody>
            <a:bodyPr wrap="square" lIns="82282" tIns="41141" rIns="82282" bIns="41141" rtlCol="0">
              <a:spAutoFit/>
            </a:bodyPr>
            <a:lstStyle>
              <a:defPPr>
                <a:defRPr lang="zh-CN"/>
              </a:defPPr>
              <a:lvl1pPr defTabSz="685800">
                <a:lnSpc>
                  <a:spcPct val="120000"/>
                </a:lnSpc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Lato Light"/>
                </a:defRPr>
              </a:lvl1pPr>
            </a:lstStyle>
            <a:p>
              <a:pPr marL="0" marR="0" lvl="0" indent="0" algn="l" defTabSz="6858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+mn-lt"/>
                </a:rPr>
                <a:t>选中图表，右键修改数据将两个数据分别修改，使得和为一。之后修改中间文本框</a:t>
              </a:r>
              <a:endPara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endParaRPr>
            </a:p>
          </p:txBody>
        </p:sp>
        <p:graphicFrame>
          <p:nvGraphicFramePr>
            <p:cNvPr id="14" name="PA-Chart 8">
              <a:extLst>
                <a:ext uri="{FF2B5EF4-FFF2-40B4-BE49-F238E27FC236}">
                  <a16:creationId xmlns:a16="http://schemas.microsoft.com/office/drawing/2014/main" id="{88C55E10-DE61-2F4C-A88F-3164F39C10F5}"/>
                </a:ext>
              </a:extLst>
            </p:cNvPr>
            <p:cNvGraphicFramePr/>
            <p:nvPr>
              <p:custDataLst>
                <p:tags r:id="rId7"/>
              </p:custDataLst>
              <p:extLst>
                <p:ext uri="{D42A27DB-BD31-4B8C-83A1-F6EECF244321}">
                  <p14:modId xmlns:p14="http://schemas.microsoft.com/office/powerpoint/2010/main" val="2912776734"/>
                </p:ext>
              </p:extLst>
            </p:nvPr>
          </p:nvGraphicFramePr>
          <p:xfrm>
            <a:off x="2643070" y="3976400"/>
            <a:ext cx="3271836" cy="218122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9"/>
            </a:graphicData>
          </a:graphic>
        </p:graphicFrame>
        <p:sp>
          <p:nvSpPr>
            <p:cNvPr id="18" name="PA-文本框 9">
              <a:extLst>
                <a:ext uri="{FF2B5EF4-FFF2-40B4-BE49-F238E27FC236}">
                  <a16:creationId xmlns:a16="http://schemas.microsoft.com/office/drawing/2014/main" id="{A77206B8-4867-044A-8533-BA626F6926C8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3822226" y="4774625"/>
              <a:ext cx="12677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cs typeface="+mn-ea"/>
                  <a:sym typeface="+mn-lt"/>
                </a:rPr>
                <a:t>80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cs typeface="+mn-ea"/>
                  <a:sym typeface="+mn-lt"/>
                </a:rPr>
                <a:t>%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aphicFrame>
          <p:nvGraphicFramePr>
            <p:cNvPr id="20" name="PA-Chart 11">
              <a:extLst>
                <a:ext uri="{FF2B5EF4-FFF2-40B4-BE49-F238E27FC236}">
                  <a16:creationId xmlns:a16="http://schemas.microsoft.com/office/drawing/2014/main" id="{952F61DE-5A76-534D-9B1F-102C557C81B9}"/>
                </a:ext>
              </a:extLst>
            </p:cNvPr>
            <p:cNvGraphicFramePr/>
            <p:nvPr>
              <p:custDataLst>
                <p:tags r:id="rId9"/>
              </p:custDataLst>
              <p:extLst>
                <p:ext uri="{D42A27DB-BD31-4B8C-83A1-F6EECF244321}">
                  <p14:modId xmlns:p14="http://schemas.microsoft.com/office/powerpoint/2010/main" val="1403708676"/>
                </p:ext>
              </p:extLst>
            </p:nvPr>
          </p:nvGraphicFramePr>
          <p:xfrm>
            <a:off x="6579788" y="3976400"/>
            <a:ext cx="3272400" cy="2181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0"/>
            </a:graphicData>
          </a:graphic>
        </p:graphicFrame>
        <p:sp>
          <p:nvSpPr>
            <p:cNvPr id="21" name="PA-文本框 12">
              <a:extLst>
                <a:ext uri="{FF2B5EF4-FFF2-40B4-BE49-F238E27FC236}">
                  <a16:creationId xmlns:a16="http://schemas.microsoft.com/office/drawing/2014/main" id="{EAE4457A-E984-9A4C-9C5F-8A90EC023840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7759227" y="4774624"/>
              <a:ext cx="9358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cs typeface="+mn-ea"/>
                  <a:sym typeface="+mn-lt"/>
                </a:rPr>
                <a:t>60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cs typeface="+mn-ea"/>
                  <a:sym typeface="+mn-lt"/>
                </a:rPr>
                <a:t>%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aphicFrame>
          <p:nvGraphicFramePr>
            <p:cNvPr id="23" name="PA-Chart 14">
              <a:extLst>
                <a:ext uri="{FF2B5EF4-FFF2-40B4-BE49-F238E27FC236}">
                  <a16:creationId xmlns:a16="http://schemas.microsoft.com/office/drawing/2014/main" id="{120036BB-EEA1-5A4C-A4FA-E3652627D167}"/>
                </a:ext>
              </a:extLst>
            </p:cNvPr>
            <p:cNvGraphicFramePr/>
            <p:nvPr>
              <p:custDataLst>
                <p:tags r:id="rId11"/>
              </p:custDataLst>
              <p:extLst>
                <p:ext uri="{D42A27DB-BD31-4B8C-83A1-F6EECF244321}">
                  <p14:modId xmlns:p14="http://schemas.microsoft.com/office/powerpoint/2010/main" val="3955952448"/>
                </p:ext>
              </p:extLst>
            </p:nvPr>
          </p:nvGraphicFramePr>
          <p:xfrm>
            <a:off x="10555006" y="3976400"/>
            <a:ext cx="3272400" cy="2181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1"/>
            </a:graphicData>
          </a:graphic>
        </p:graphicFrame>
        <p:sp>
          <p:nvSpPr>
            <p:cNvPr id="24" name="PA-文本框 15">
              <a:extLst>
                <a:ext uri="{FF2B5EF4-FFF2-40B4-BE49-F238E27FC236}">
                  <a16:creationId xmlns:a16="http://schemas.microsoft.com/office/drawing/2014/main" id="{6A02B67C-1607-9F4F-843E-601FAE81EB3D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11745596" y="4801935"/>
              <a:ext cx="9358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cs typeface="+mn-ea"/>
                  <a:sym typeface="+mn-lt"/>
                </a:rPr>
                <a:t>20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cs typeface="+mn-ea"/>
                  <a:sym typeface="+mn-lt"/>
                </a:rPr>
                <a:t>%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5" name="PA-StraightArrowConnector 16">
              <a:extLst>
                <a:ext uri="{FF2B5EF4-FFF2-40B4-BE49-F238E27FC236}">
                  <a16:creationId xmlns:a16="http://schemas.microsoft.com/office/drawing/2014/main" id="{7067C721-53EB-A44F-BA33-9EA1012F6301}"/>
                </a:ext>
              </a:extLst>
            </p:cNvPr>
            <p:cNvCxnSpPr>
              <a:cxnSpLocks/>
            </p:cNvCxnSpPr>
            <p:nvPr>
              <p:custDataLst>
                <p:tags r:id="rId13"/>
              </p:custDataLst>
            </p:nvPr>
          </p:nvCxnSpPr>
          <p:spPr>
            <a:xfrm>
              <a:off x="5792808" y="5142083"/>
              <a:ext cx="909078" cy="0"/>
            </a:xfrm>
            <a:prstGeom prst="straightConnector1">
              <a:avLst/>
            </a:prstGeom>
            <a:ln w="44450" cap="rnd">
              <a:gradFill>
                <a:gsLst>
                  <a:gs pos="5000">
                    <a:schemeClr val="bg1">
                      <a:lumMod val="75000"/>
                      <a:alpha val="1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0"/>
              </a:gradFill>
              <a:prstDash val="sysDot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PA-StraightArrowConnector 17">
              <a:extLst>
                <a:ext uri="{FF2B5EF4-FFF2-40B4-BE49-F238E27FC236}">
                  <a16:creationId xmlns:a16="http://schemas.microsoft.com/office/drawing/2014/main" id="{A3E833F0-B110-184D-9168-299534A1B282}"/>
                </a:ext>
              </a:extLst>
            </p:cNvPr>
            <p:cNvCxnSpPr>
              <a:cxnSpLocks/>
            </p:cNvCxnSpPr>
            <p:nvPr>
              <p:custDataLst>
                <p:tags r:id="rId14"/>
              </p:custDataLst>
            </p:nvPr>
          </p:nvCxnSpPr>
          <p:spPr>
            <a:xfrm>
              <a:off x="9749058" y="5142083"/>
              <a:ext cx="909078" cy="0"/>
            </a:xfrm>
            <a:prstGeom prst="straightConnector1">
              <a:avLst/>
            </a:prstGeom>
            <a:ln w="44450" cap="rnd">
              <a:gradFill>
                <a:gsLst>
                  <a:gs pos="5000">
                    <a:schemeClr val="bg1">
                      <a:lumMod val="75000"/>
                      <a:alpha val="1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0"/>
              </a:gradFill>
              <a:prstDash val="sysDot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37585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heme/theme1.xml><?xml version="1.0" encoding="utf-8"?>
<a:theme xmlns:a="http://schemas.openxmlformats.org/drawingml/2006/main" name="Office 主题">
  <a:themeElements>
    <a:clrScheme name="vivo Base Color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375FFF"/>
      </a:accent1>
      <a:accent2>
        <a:srgbClr val="00C8FF"/>
      </a:accent2>
      <a:accent3>
        <a:srgbClr val="1D00E6"/>
      </a:accent3>
      <a:accent4>
        <a:srgbClr val="7800F9"/>
      </a:accent4>
      <a:accent5>
        <a:srgbClr val="8E9FFE"/>
      </a:accent5>
      <a:accent6>
        <a:srgbClr val="91E6F9"/>
      </a:accent6>
      <a:hlink>
        <a:srgbClr val="5F5AFF"/>
      </a:hlink>
      <a:folHlink>
        <a:srgbClr val="9B6AFC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51000"/>
          </a:schemeClr>
        </a:solidFill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rgbClr val="0070C0"/>
        </a:solidFill>
        <a:ln>
          <a:solidFill>
            <a:schemeClr val="accent5"/>
          </a:solidFill>
        </a:ln>
      </a:spPr>
      <a:bodyPr wrap="square" rtlCol="0">
        <a:spAutoFit/>
      </a:bodyPr>
      <a:lstStyle>
        <a:defPPr>
          <a:defRPr kumimoji="1" sz="3200" dirty="0" smtClean="0">
            <a:solidFill>
              <a:prstClr val="white"/>
            </a:solidFill>
            <a:latin typeface="Microsoft YaHei" charset="-122"/>
            <a:ea typeface="Microsoft YaHei" charset="-122"/>
            <a:cs typeface="Microsoft YaHei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28094</TotalTime>
  <Words>516</Words>
  <Application>Microsoft Office PowerPoint</Application>
  <PresentationFormat>自定义</PresentationFormat>
  <Paragraphs>69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1" baseType="lpstr">
      <vt:lpstr>Helvetica Neue</vt:lpstr>
      <vt:lpstr>Helvetica Neue Medium</vt:lpstr>
      <vt:lpstr>Noto Sans S Chinese Bold Bold</vt:lpstr>
      <vt:lpstr>VCustom FontS Light</vt:lpstr>
      <vt:lpstr>vivo type CNS</vt:lpstr>
      <vt:lpstr>vivo type CNS Light</vt:lpstr>
      <vt:lpstr>vivo type CN简 Bold</vt:lpstr>
      <vt:lpstr>vivo type CN简 Light</vt:lpstr>
      <vt:lpstr>vivo type CN简 Regular</vt:lpstr>
      <vt:lpstr>V定制字体 简 Bold</vt:lpstr>
      <vt:lpstr>DengXian</vt:lpstr>
      <vt:lpstr>宋体</vt:lpstr>
      <vt:lpstr>Microsoft YaHei</vt:lpstr>
      <vt:lpstr>Microsoft YaHei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mac 004</dc:creator>
  <cp:lastModifiedBy> 吕利利</cp:lastModifiedBy>
  <cp:revision>1295</cp:revision>
  <dcterms:created xsi:type="dcterms:W3CDTF">2018-12-24T08:48:41Z</dcterms:created>
  <dcterms:modified xsi:type="dcterms:W3CDTF">2021-12-17T11:05:41Z</dcterms:modified>
</cp:coreProperties>
</file>