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A710-E82C-4B61-B0F5-0168A55B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C217D-8CF7-46EB-87EE-B6488D404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D3B1C-D11E-48CF-96C0-10E2CAF0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C593-2323-4144-8E9A-658BFB1E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C19B8-27A8-48C8-9459-0898274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CF5D-DDEA-49A6-AD7F-07F36477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2F940-A64D-4BE9-B21E-1F4C9742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20EDD-23F6-4CC5-917D-272EF33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92D53-EB99-41C3-B325-90E4D011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33320-84DD-4211-BFD2-15625BC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03E28-1CB6-45A2-9C15-9907F25C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BC2B-91FE-4BAB-9091-8AC9F046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22961-FAC3-407F-8B2D-3DC1C49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BDAAE-5D47-445F-882E-9D917C34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F45ED-1F67-4003-84DF-DF82C8B8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D76D-779B-434E-8CB8-8938C34F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589A3-C065-47C7-B964-6A40712C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F36F1-8579-4117-A634-349BF8D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332E8-CEB8-432A-BC8C-FDAA823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B19-2FD8-4B17-B003-9560D3F3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6151-9CA7-40B7-AD48-65708876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AE60D-A434-4ED4-80C2-B31AD4B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D26AA-2568-4F3F-8F83-2B8F5149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12962-6A08-4412-9A8C-79B5743B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8CDAF-5771-4658-8B05-9B16A011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8A4E-D80B-4A0C-969A-002537E4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B432F-1908-4AFC-8E07-B54A73CA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F8AF9-CDA5-4E55-B9F2-56D4BA85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A8873-830D-4212-BBF9-6DB6DE5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63259-EC06-4D43-B5A6-D506E7E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C3452-7EAF-4CB7-9003-C189893F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0D7F-A724-4E26-A49B-86E8AA1A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B0AB7-9325-44F7-BB99-78CB296D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A1AE9-FEAD-4238-8A2B-BC0B422E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6CF4-678E-4A9B-9A71-702DD760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8C384-AA4C-4927-85AE-7F08E323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0D0E6E-3360-4715-B449-439D2C9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AACAE-A54D-436C-BB28-B9BE1A02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7B438-64F6-4CA8-84F1-88CEC37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8604-9F9F-4D0B-8EB1-CE3FB64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A970F-D1D9-4E69-B75D-CD31F3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B1174-51DD-45CC-924E-F67B913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A7136-0D3F-4E20-B6D3-A1DCB675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A6F9CF-AC0E-4ED4-B140-2A93F5C6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C418E-AEAA-4D24-A581-8E62F1F9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F4C10-38CE-4097-A0E3-F3D517FD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6580-559F-42F9-819D-680EFFC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4B61B-87FC-47F3-8AD0-7A1AF945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8AA1D-4C61-401C-AFD3-19B64368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FBAF8-1DC4-4AD9-BF31-6988DBE2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84063-5938-493A-B03D-3E5F5EDB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9AA78-4F6C-4867-B6F6-0F142927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0C519-532D-4EEC-AB4F-9E2EE0AB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00457-4EAC-4817-BA96-DFEB063D4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9ECF9-88A0-4A7E-858E-660BCC27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7674A-E2C3-421B-A973-72F2F365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8B129-3D2C-4E02-A65E-8D976CB0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B4CFE-96DF-44C6-A904-88B82FDF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47E30-ACFB-4B73-B165-6FA02E80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15CF0-EE33-4836-88EF-4D034885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D9DF-69AC-4E7C-9FA0-1C61335EE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9592-221C-4A6B-8A95-474F9A9CB58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1A7CA-3706-4D3B-AAE0-CD45CFFA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49726-5F19-406D-9D12-56FCC4B6E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BF09-5A70-4291-8999-1F2CDAD5F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570F-0515-48C4-8F9C-E5B31ACD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28FB3-3B45-414E-8935-DF991299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77C600-EF21-4884-A95B-B34E0C417456}"/>
              </a:ext>
            </a:extLst>
          </p:cNvPr>
          <p:cNvSpPr txBox="1"/>
          <p:nvPr/>
        </p:nvSpPr>
        <p:spPr>
          <a:xfrm>
            <a:off x="2667699" y="1476462"/>
            <a:ext cx="611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/>
              <a:t>什么是地图</a:t>
            </a:r>
          </a:p>
        </p:txBody>
      </p:sp>
    </p:spTree>
    <p:extLst>
      <p:ext uri="{BB962C8B-B14F-4D97-AF65-F5344CB8AC3E}">
        <p14:creationId xmlns:p14="http://schemas.microsoft.com/office/powerpoint/2010/main" val="40149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lvll2015@163.com</dc:creator>
  <cp:lastModifiedBy>lvll2015@163.com</cp:lastModifiedBy>
  <cp:revision>1</cp:revision>
  <dcterms:created xsi:type="dcterms:W3CDTF">2021-06-15T16:21:48Z</dcterms:created>
  <dcterms:modified xsi:type="dcterms:W3CDTF">2021-06-15T16:22:03Z</dcterms:modified>
</cp:coreProperties>
</file>