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DC987-FC4A-47B6-8291-C6ED9560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6FC78-E8C1-441D-942D-461605533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1C91F-CFF9-4C3B-B047-B4F2CF4B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966C7-21BA-4F7F-95F3-27A86380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9F426-0F4B-4FFB-8D1E-A3484B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57205-D086-440B-8273-D4167425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18ED90-6E0D-4C34-93F5-B9AAE1FB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EB2C1-71D1-4A5F-B3BE-26FE3236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C5F21-C82A-4809-B1C3-2F032470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80418-AE77-4050-9FAA-202790F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1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A387A-5474-496D-9B09-C8ACB086A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475A5-9FF8-4C8F-B6CE-2C4C49CB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E36C-9829-4C8D-BDE0-AC4EE389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7D5D5-89C6-4035-8D8E-9DE46AA0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81842-9C9F-4E02-98AF-8B4B0F21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2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3D2F4-8502-4344-848C-CAD7C3E0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A3DDF-B3AF-4DFD-BE05-AE96F269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37F35-83C1-4B96-90F6-A78E93ED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C52D8-76B5-49B1-8BF1-98538632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0D751-C3FA-40E3-BBA1-881CFDD9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7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EC8D2-9BAE-4277-94F6-EA770049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4F05C-1FC2-4A0E-915D-60DBF113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EE705-E855-4056-A7E3-E58EBDE5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479C7-2926-45F6-8E81-40AB9FD1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DA196-438E-4DDC-9701-45913E22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0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B401F-9E44-4DB6-B89D-B34287D0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CA6F-3020-485B-885B-1920E9AA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CD9F2-847A-4579-8E22-2FE5578AD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16C4B-4D70-4E8F-BC42-9808F485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AA465-EC91-4FD6-B63C-CA46E492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52811-96A6-447F-A312-0B61E930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2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672B8-0F31-47AC-93A7-52C48866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3EDAB-8905-4182-A61B-C81FCE30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74CC6-8F33-468C-9CC9-3733801A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AC5152-A46A-4E10-9F64-1E1BAC071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5C55E-48F4-49BB-AE11-C5E2D48E5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AADA66-BB96-42C2-BE2F-1B53755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D8D7F-BA78-4683-A5BF-668B6404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8EDF52-F84A-4612-96A0-32DE310C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2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C6D64-7D07-43A4-9A5D-CAA41268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CEB6A5-9375-433B-B784-D99991A1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6029AE-D34E-42DF-B8A3-2DD06042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543BD-BB8A-47FE-BAA5-224F6E5E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13A85-546A-4380-BB66-0FDE25EC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D3BDEC-B32D-4EF9-A525-068D2185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65322-65F3-4F5C-A49D-D09D4B91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1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DDE7-295A-4B46-8FD2-9A0B370D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23B8E-4F19-4F7B-BFE4-3B21E7F5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D0C40-976D-4F26-AA1A-4649937F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316F2-5AAD-439D-86C6-01301881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9E42B-9A9D-4CC4-92FC-59675F7C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65613-53EC-4DA4-8CD7-0C0AE9AC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8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B5C8-C165-4DD3-94DE-0BF596F6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944F38-CE35-4190-B08C-43B49D992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ECCC8-686F-4168-A94C-56C508BE7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B43AA-2115-4B5B-A69F-07C6A86E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EC36E-9337-407A-8CCD-36ADFD60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2B7D4-18EC-43A2-A049-518448D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2BFE39-C99C-4866-AAB7-CF344BD0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A1A0A-B032-436F-8BC1-97E8C755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7B3F2-FB4D-458A-A419-7CECC1F59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E9C-F0D4-4C25-9A26-414BC4D969BB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E774C-0570-4571-B3C7-1E4ED0F69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D20F4-C587-402E-920C-FE71C1B5F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4189-D270-44D4-9069-113A987C71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EA410B-E23A-4E7E-8CAA-23960332C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57000"/>
              </p:ext>
            </p:extLst>
          </p:nvPr>
        </p:nvGraphicFramePr>
        <p:xfrm>
          <a:off x="816076" y="1757778"/>
          <a:ext cx="10629531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936">
                  <a:extLst>
                    <a:ext uri="{9D8B030D-6E8A-4147-A177-3AD203B41FA5}">
                      <a16:colId xmlns:a16="http://schemas.microsoft.com/office/drawing/2014/main" val="3119557974"/>
                    </a:ext>
                  </a:extLst>
                </a:gridCol>
                <a:gridCol w="1980597">
                  <a:extLst>
                    <a:ext uri="{9D8B030D-6E8A-4147-A177-3AD203B41FA5}">
                      <a16:colId xmlns:a16="http://schemas.microsoft.com/office/drawing/2014/main" val="44376891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1536648326"/>
                    </a:ext>
                  </a:extLst>
                </a:gridCol>
                <a:gridCol w="4385569">
                  <a:extLst>
                    <a:ext uri="{9D8B030D-6E8A-4147-A177-3AD203B41FA5}">
                      <a16:colId xmlns:a16="http://schemas.microsoft.com/office/drawing/2014/main" val="4278096440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397247065"/>
                    </a:ext>
                  </a:extLst>
                </a:gridCol>
              </a:tblGrid>
              <a:tr h="2027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717837"/>
                  </a:ext>
                </a:extLst>
              </a:tr>
              <a:tr h="202738">
                <a:tc rowSpan="6">
                  <a:txBody>
                    <a:bodyPr/>
                    <a:lstStyle/>
                    <a:p>
                      <a:r>
                        <a:rPr lang="en-US" altLang="zh-CN" dirty="0"/>
                        <a:t>CICD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Sprint83(6.6-6.19)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代码合并、</a:t>
                      </a:r>
                      <a:r>
                        <a:rPr lang="en-US" altLang="zh-CN" dirty="0" err="1"/>
                        <a:t>gitMerge</a:t>
                      </a:r>
                      <a:r>
                        <a:rPr lang="zh-CN" altLang="en-US" dirty="0"/>
                        <a:t>校验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350998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Sprint84(6.21-7.3)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代码合并、</a:t>
                      </a:r>
                      <a:r>
                        <a:rPr lang="en-US" altLang="zh-CN" dirty="0" err="1"/>
                        <a:t>Gitmerge</a:t>
                      </a:r>
                      <a:r>
                        <a:rPr lang="zh-CN" altLang="en-US" dirty="0"/>
                        <a:t>校验上线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847536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流水线模板管理、任务组模板管理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205068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Curl</a:t>
                      </a:r>
                      <a:r>
                        <a:rPr lang="zh-CN" altLang="en-US" dirty="0"/>
                        <a:t>工具优化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568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Sprint85(7.5-7.17)</a:t>
                      </a:r>
                      <a:endParaRPr lang="zh-CN" altLang="en-US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流水线模板管理、任务组模板管理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005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Sprint86(7.19-7.31)</a:t>
                      </a:r>
                      <a:endParaRPr lang="zh-CN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308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CMDB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Sprint63(7.19-8.08)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公共文档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299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Sprint64(8.02-8.24)</a:t>
                      </a:r>
                      <a:endParaRPr lang="zh-CN" altLang="en-US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r>
                        <a:rPr lang="zh-CN" altLang="en-US" dirty="0"/>
                        <a:t>全局搜索、公共文档上线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4944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Sprint65(8.16-9.07)</a:t>
                      </a:r>
                      <a:endParaRPr lang="zh-CN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581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CICD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Sprint88(8.16-8.27)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回滚和回滚策略、交互优化等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975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旧版流水线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机器列表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6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6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吕利利</dc:creator>
  <cp:lastModifiedBy> 吕利利</cp:lastModifiedBy>
  <cp:revision>2</cp:revision>
  <dcterms:created xsi:type="dcterms:W3CDTF">2021-08-24T10:01:24Z</dcterms:created>
  <dcterms:modified xsi:type="dcterms:W3CDTF">2021-08-24T10:01:52Z</dcterms:modified>
</cp:coreProperties>
</file>