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1" r:id="rId5"/>
    <p:sldId id="262" r:id="rId6"/>
    <p:sldId id="278" r:id="rId7"/>
    <p:sldId id="287" r:id="rId8"/>
    <p:sldId id="288" r:id="rId9"/>
    <p:sldId id="276" r:id="rId10"/>
    <p:sldId id="290" r:id="rId11"/>
    <p:sldId id="277" r:id="rId12"/>
    <p:sldId id="289" r:id="rId13"/>
    <p:sldId id="291" r:id="rId14"/>
    <p:sldId id="282" r:id="rId15"/>
    <p:sldId id="283" r:id="rId16"/>
    <p:sldId id="267" r:id="rId17"/>
    <p:sldId id="279" r:id="rId18"/>
    <p:sldId id="280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5050"/>
    <a:srgbClr val="D7DFFF"/>
    <a:srgbClr val="FF9999"/>
    <a:srgbClr val="415FFF"/>
    <a:srgbClr val="879FFF"/>
    <a:srgbClr val="C4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E51CA-DC0C-4B09-8B44-724BFF2F784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5843C-5C9C-46CE-B241-0209A8FCE090}">
      <dgm:prSet phldrT="[文本]"/>
      <dgm:spPr/>
      <dgm:t>
        <a:bodyPr/>
        <a:lstStyle/>
        <a:p>
          <a:r>
            <a:rPr lang="en-US" altLang="zh-CN" dirty="0"/>
            <a:t>CICD</a:t>
          </a:r>
          <a:endParaRPr lang="zh-CN" altLang="en-US" dirty="0"/>
        </a:p>
      </dgm:t>
    </dgm:pt>
    <dgm:pt modelId="{BBFC0A22-7960-4791-8E18-E66A69EAF63A}" type="par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AD36AE2E-D5D9-47BB-B433-12C7C6861795}" type="sibTrans" cxnId="{C9683CC7-6CED-4273-8712-4A248B2A81E3}">
      <dgm:prSet/>
      <dgm:spPr/>
      <dgm:t>
        <a:bodyPr/>
        <a:lstStyle/>
        <a:p>
          <a:endParaRPr lang="zh-CN" altLang="en-US"/>
        </a:p>
      </dgm:t>
    </dgm:pt>
    <dgm:pt modelId="{F0E2D44E-8E21-4B93-A548-E329E740B941}">
      <dgm:prSet phldrT="[文本]"/>
      <dgm:spPr/>
      <dgm:t>
        <a:bodyPr/>
        <a:lstStyle/>
        <a:p>
          <a:r>
            <a:rPr lang="zh-CN" altLang="en-US" dirty="0"/>
            <a:t>实现基于流水线方式进行系统部署和发布能力的系统</a:t>
          </a:r>
        </a:p>
      </dgm:t>
    </dgm:pt>
    <dgm:pt modelId="{7A4DF529-3F13-40A9-A508-CA2C76AC00B7}" type="par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C3A1848A-7CDF-4BE1-A27D-87CAB0A36A45}" type="sibTrans" cxnId="{0BA8361F-49CA-4D6A-A639-17CBD26ABE05}">
      <dgm:prSet/>
      <dgm:spPr/>
      <dgm:t>
        <a:bodyPr/>
        <a:lstStyle/>
        <a:p>
          <a:endParaRPr lang="zh-CN" altLang="en-US"/>
        </a:p>
      </dgm:t>
    </dgm:pt>
    <dgm:pt modelId="{B59F1287-24F7-4926-B108-2CFF91A35858}">
      <dgm:prSet phldrT="[文本]"/>
      <dgm:spPr/>
      <dgm:t>
        <a:bodyPr/>
        <a:lstStyle/>
        <a:p>
          <a:r>
            <a:rPr lang="zh-CN" altLang="en-US" dirty="0"/>
            <a:t>旧版流水线稳定使用，保障各个业务线的系统发布工作</a:t>
          </a:r>
        </a:p>
      </dgm:t>
    </dgm:pt>
    <dgm:pt modelId="{5E96CED1-353B-4388-9BCE-D88F7D9EED4C}" type="par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10D85F1A-87BA-417C-9DB5-C825135F5AF6}" type="sibTrans" cxnId="{AD7644FC-B8F3-4DD4-8528-E2C3F67A753C}">
      <dgm:prSet/>
      <dgm:spPr/>
      <dgm:t>
        <a:bodyPr/>
        <a:lstStyle/>
        <a:p>
          <a:endParaRPr lang="zh-CN" altLang="en-US"/>
        </a:p>
      </dgm:t>
    </dgm:pt>
    <dgm:pt modelId="{68BA186E-294C-44BC-92CB-E26626EA2381}">
      <dgm:prSet phldrT="[文本]"/>
      <dgm:spPr/>
      <dgm:t>
        <a:bodyPr/>
        <a:lstStyle/>
        <a:p>
          <a:r>
            <a:rPr lang="zh-CN" altLang="en-US" dirty="0"/>
            <a:t>新版流水线模板配置</a:t>
          </a:r>
        </a:p>
      </dgm:t>
    </dgm:pt>
    <dgm:pt modelId="{4532923F-7A61-4C1D-B312-A32FF07F7066}" type="par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4CD7AB8F-5A36-498E-B6C5-2797479E3EC1}" type="sibTrans" cxnId="{57A0FD43-76C0-4D07-8E31-A4B349646691}">
      <dgm:prSet/>
      <dgm:spPr/>
      <dgm:t>
        <a:bodyPr/>
        <a:lstStyle/>
        <a:p>
          <a:endParaRPr lang="zh-CN" altLang="en-US"/>
        </a:p>
      </dgm:t>
    </dgm:pt>
    <dgm:pt modelId="{28E3A4A2-7DB0-46D2-8B28-D02BDFEDE283}">
      <dgm:prSet phldrT="[文本]"/>
      <dgm:spPr/>
      <dgm:t>
        <a:bodyPr/>
        <a:lstStyle/>
        <a:p>
          <a:r>
            <a:rPr lang="zh-CN" altLang="en-US" dirty="0"/>
            <a:t>任务组：实现自定义功能卡片、及对卡片进行个性化配置</a:t>
          </a:r>
        </a:p>
      </dgm:t>
    </dgm:pt>
    <dgm:pt modelId="{9B98D7B5-86D6-4E87-B266-FB8785F0D4E4}" type="par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D527894F-E849-455C-BF10-F191F581C3ED}" type="sibTrans" cxnId="{55411F4C-D00F-4B84-835E-8DCDE5A666E9}">
      <dgm:prSet/>
      <dgm:spPr/>
      <dgm:t>
        <a:bodyPr/>
        <a:lstStyle/>
        <a:p>
          <a:endParaRPr lang="zh-CN" altLang="en-US"/>
        </a:p>
      </dgm:t>
    </dgm:pt>
    <dgm:pt modelId="{2C2E23A5-693A-467A-83D5-BF86648D05A4}">
      <dgm:prSet phldrT="[文本]"/>
      <dgm:spPr/>
      <dgm:t>
        <a:bodyPr/>
        <a:lstStyle/>
        <a:p>
          <a:r>
            <a:rPr lang="zh-CN" altLang="en-US" dirty="0"/>
            <a:t>流水线模板：基于自定义的任务组卡片，实现跨服务、跨流水线的模板配置和管理</a:t>
          </a:r>
        </a:p>
      </dgm:t>
    </dgm:pt>
    <dgm:pt modelId="{4E48F833-E1F2-4D02-9941-86FF2382C02C}" type="par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55BF188F-47D8-4FAC-8F7D-72AA85C8285F}" type="sibTrans" cxnId="{0D568A8E-0931-4707-80BA-9B7F3C9567E1}">
      <dgm:prSet/>
      <dgm:spPr/>
      <dgm:t>
        <a:bodyPr/>
        <a:lstStyle/>
        <a:p>
          <a:endParaRPr lang="zh-CN" altLang="en-US"/>
        </a:p>
      </dgm:t>
    </dgm:pt>
    <dgm:pt modelId="{4FDACE7C-1EDB-4541-8132-93D0ACCFDAEF}">
      <dgm:prSet phldrT="[文本]"/>
      <dgm:spPr/>
      <dgm:t>
        <a:bodyPr/>
        <a:lstStyle/>
        <a:p>
          <a:r>
            <a:rPr lang="en-US" altLang="zh-CN" dirty="0"/>
            <a:t>CMDB</a:t>
          </a:r>
          <a:endParaRPr lang="zh-CN" altLang="en-US" dirty="0"/>
        </a:p>
      </dgm:t>
    </dgm:pt>
    <dgm:pt modelId="{EE33445A-C8A0-4FFD-9A63-49B455A1DB65}" type="par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F227C553-B975-43B8-A05E-876022BEDF3A}" type="sibTrans" cxnId="{AB0B69D5-D388-48FD-A1E4-6CADD4854991}">
      <dgm:prSet/>
      <dgm:spPr/>
      <dgm:t>
        <a:bodyPr/>
        <a:lstStyle/>
        <a:p>
          <a:endParaRPr lang="zh-CN" altLang="en-US"/>
        </a:p>
      </dgm:t>
    </dgm:pt>
    <dgm:pt modelId="{3CF79895-76F4-4488-9944-B7FABFC150CE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后台管理</a:t>
          </a:r>
          <a:r>
            <a:rPr lang="en-US" altLang="zh-CN" dirty="0"/>
            <a:t>—</a:t>
          </a:r>
          <a:r>
            <a:rPr lang="zh-CN" altLang="en-US" dirty="0"/>
            <a:t>公共文档上线使用</a:t>
          </a:r>
        </a:p>
      </dgm:t>
    </dgm:pt>
    <dgm:pt modelId="{D85A7CB9-0F8B-44C4-921D-4B1DE123742E}" type="par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9BB3BE2-E8B0-450D-A779-A27DD58FE205}" type="sibTrans" cxnId="{6A97DB34-4B34-4310-B388-89C059AADED3}">
      <dgm:prSet/>
      <dgm:spPr/>
      <dgm:t>
        <a:bodyPr/>
        <a:lstStyle/>
        <a:p>
          <a:endParaRPr lang="zh-CN" altLang="en-US"/>
        </a:p>
      </dgm:t>
    </dgm:pt>
    <dgm:pt modelId="{437D4AF9-6F03-4416-9461-5226F78F183D}">
      <dgm:prSet phldrT="[文本]"/>
      <dgm:spPr/>
      <dgm:t>
        <a:bodyPr/>
        <a:lstStyle/>
        <a:p>
          <a:r>
            <a:rPr lang="en-US" altLang="zh-CN" dirty="0"/>
            <a:t>Vivo cloud</a:t>
          </a:r>
          <a:r>
            <a:rPr lang="zh-CN" altLang="en-US" dirty="0"/>
            <a:t>全局搜索开发完成</a:t>
          </a:r>
        </a:p>
      </dgm:t>
    </dgm:pt>
    <dgm:pt modelId="{4F0B274A-FD10-4FFA-B0CB-EFECE7F2D686}" type="par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BAA71BBE-F967-40A1-AB5F-12A65FF7DD4C}" type="sibTrans" cxnId="{28AC2F73-B782-4F05-8B60-6BAFA6C0178A}">
      <dgm:prSet/>
      <dgm:spPr/>
      <dgm:t>
        <a:bodyPr/>
        <a:lstStyle/>
        <a:p>
          <a:endParaRPr lang="zh-CN" altLang="en-US"/>
        </a:p>
      </dgm:t>
    </dgm:pt>
    <dgm:pt modelId="{53BE13BD-59BA-4453-86A1-CEDF54B8EDDD}">
      <dgm:prSet phldrT="[文本]"/>
      <dgm:spPr/>
      <dgm:t>
        <a:bodyPr/>
        <a:lstStyle/>
        <a:p>
          <a:r>
            <a:rPr lang="zh-CN" altLang="en-US" dirty="0"/>
            <a:t>新版流水线进行改造升级，相关产品处于研发、推广和落地实施阶段</a:t>
          </a:r>
        </a:p>
      </dgm:t>
    </dgm:pt>
    <dgm:pt modelId="{0F03A36A-DDA3-486F-9B29-CF6FD4A6F777}" type="par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1D4CD3CD-B7EB-463A-8706-04C3E63F373F}" type="sibTrans" cxnId="{093B1B9F-A5FD-4E90-A9F6-F15C4C8546A7}">
      <dgm:prSet/>
      <dgm:spPr/>
      <dgm:t>
        <a:bodyPr/>
        <a:lstStyle/>
        <a:p>
          <a:endParaRPr lang="zh-CN" altLang="en-US"/>
        </a:p>
      </dgm:t>
    </dgm:pt>
    <dgm:pt modelId="{912BCA5A-541C-42DE-AA7F-1327B29F7A22}">
      <dgm:prSet phldrT="[文本]"/>
      <dgm:spPr/>
      <dgm:t>
        <a:bodyPr/>
        <a:lstStyle/>
        <a:p>
          <a:r>
            <a:rPr lang="zh-CN" altLang="en-US" dirty="0"/>
            <a:t>基于自定义模板的流水线，进行线上</a:t>
          </a:r>
          <a:r>
            <a:rPr lang="en-US" altLang="zh-CN" dirty="0"/>
            <a:t>/</a:t>
          </a:r>
          <a:r>
            <a:rPr lang="zh-CN" altLang="en-US" dirty="0"/>
            <a:t>线下相关服务的部署和发布</a:t>
          </a:r>
        </a:p>
      </dgm:t>
    </dgm:pt>
    <dgm:pt modelId="{470F6153-BCA0-4175-9817-DC3D81822936}" type="par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0AADDFAE-3A4D-4033-84B0-1EC66427AC9C}" type="sibTrans" cxnId="{18E49142-8254-4897-8595-598CBAA30E8B}">
      <dgm:prSet/>
      <dgm:spPr/>
      <dgm:t>
        <a:bodyPr/>
        <a:lstStyle/>
        <a:p>
          <a:endParaRPr lang="zh-CN" altLang="en-US"/>
        </a:p>
      </dgm:t>
    </dgm:pt>
    <dgm:pt modelId="{F2A0B1CE-7F5A-40FA-BDB9-E73DCE42F00D}">
      <dgm:prSet phldrT="[文本]"/>
      <dgm:spPr/>
      <dgm:t>
        <a:bodyPr/>
        <a:lstStyle/>
        <a:p>
          <a:r>
            <a:rPr lang="zh-CN" altLang="en-US" dirty="0"/>
            <a:t>新版流水线推广试用中，长期迭代优化，以满足试用的各种业务场景</a:t>
          </a:r>
        </a:p>
      </dgm:t>
    </dgm:pt>
    <dgm:pt modelId="{ED09D7B7-EC61-42DE-89AB-7E851A2EC429}" type="par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653CB9AA-D2AC-4459-8149-815328C07553}" type="sibTrans" cxnId="{97A92E84-DA4A-43B8-AAAA-41A45DA60116}">
      <dgm:prSet/>
      <dgm:spPr/>
      <dgm:t>
        <a:bodyPr/>
        <a:lstStyle/>
        <a:p>
          <a:endParaRPr lang="zh-CN" altLang="en-US"/>
        </a:p>
      </dgm:t>
    </dgm:pt>
    <dgm:pt modelId="{93FE973D-042B-438D-973F-C32BE148D514}">
      <dgm:prSet phldrT="[文本]"/>
      <dgm:spPr/>
      <dgm:t>
        <a:bodyPr/>
        <a:lstStyle/>
        <a:p>
          <a:r>
            <a:rPr lang="zh-CN" altLang="en-US" dirty="0"/>
            <a:t>其它相关模块的迭代优化</a:t>
          </a:r>
        </a:p>
      </dgm:t>
    </dgm:pt>
    <dgm:pt modelId="{724721E7-6D0E-4FD1-96B5-62C39F63D98C}" type="par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CCE3216E-2FF1-4EF2-AECB-3E80C9B54C9B}" type="sibTrans" cxnId="{52577036-9D45-4DF5-8CB0-4EFBB2EBD1D4}">
      <dgm:prSet/>
      <dgm:spPr/>
      <dgm:t>
        <a:bodyPr/>
        <a:lstStyle/>
        <a:p>
          <a:endParaRPr lang="zh-CN" altLang="en-US"/>
        </a:p>
      </dgm:t>
    </dgm:pt>
    <dgm:pt modelId="{6FB024FB-9DD7-4DB9-A588-0E88F3088009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0C8537C-2CD4-4519-84EF-D128C2EAE4FD}" type="sib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7C2B5273-92AC-4A27-AB83-6B2823961D3E}" type="parTrans" cxnId="{456CD6DC-AD74-47DE-B54B-6D2795A6F927}">
      <dgm:prSet/>
      <dgm:spPr/>
      <dgm:t>
        <a:bodyPr/>
        <a:lstStyle/>
        <a:p>
          <a:endParaRPr lang="zh-CN" altLang="en-US"/>
        </a:p>
      </dgm:t>
    </dgm:pt>
    <dgm:pt modelId="{4252FFBB-1388-4BCA-8824-0265FB8E7812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EE205A80-C8B7-4291-86CD-07C4CAEC6F33}" type="par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B9C06443-95A6-45EF-86B2-FC922845C56F}" type="sibTrans" cxnId="{764BE982-5F18-483E-B7D5-81CBC92F79AD}">
      <dgm:prSet/>
      <dgm:spPr/>
      <dgm:t>
        <a:bodyPr/>
        <a:lstStyle/>
        <a:p>
          <a:endParaRPr lang="zh-CN" altLang="en-US"/>
        </a:p>
      </dgm:t>
    </dgm:pt>
    <dgm:pt modelId="{98E8540D-2889-4F09-A7FA-EF460A35A1AD}">
      <dgm:prSet phldrT="[文本]"/>
      <dgm:spPr/>
      <dgm:t>
        <a:bodyPr/>
        <a:lstStyle/>
        <a:p>
          <a:r>
            <a:rPr lang="zh-CN" altLang="en-US" dirty="0"/>
            <a:t>完成情况：</a:t>
          </a:r>
        </a:p>
      </dgm:t>
    </dgm:pt>
    <dgm:pt modelId="{A9760C91-5BD5-466D-A759-099527CB312F}" type="par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9C10FD39-CA55-4234-9150-1465E02B5AB0}" type="sibTrans" cxnId="{B71AD03A-478A-46EE-AC92-7FE9C81B9AF6}">
      <dgm:prSet/>
      <dgm:spPr/>
      <dgm:t>
        <a:bodyPr/>
        <a:lstStyle/>
        <a:p>
          <a:endParaRPr lang="zh-CN" altLang="en-US"/>
        </a:p>
      </dgm:t>
    </dgm:pt>
    <dgm:pt modelId="{BF78F167-C6C0-4E34-804A-F137306F8C86}" type="pres">
      <dgm:prSet presAssocID="{B79E51CA-DC0C-4B09-8B44-724BFF2F784C}" presName="Name0" presStyleCnt="0">
        <dgm:presLayoutVars>
          <dgm:dir/>
          <dgm:animLvl val="lvl"/>
          <dgm:resizeHandles val="exact"/>
        </dgm:presLayoutVars>
      </dgm:prSet>
      <dgm:spPr/>
    </dgm:pt>
    <dgm:pt modelId="{A19AF569-604E-4CC0-9E16-243C80C2957D}" type="pres">
      <dgm:prSet presAssocID="{0895843C-5C9C-46CE-B241-0209A8FCE090}" presName="composite" presStyleCnt="0"/>
      <dgm:spPr/>
    </dgm:pt>
    <dgm:pt modelId="{480604CB-A469-4860-8709-F59B00303498}" type="pres">
      <dgm:prSet presAssocID="{0895843C-5C9C-46CE-B241-0209A8FCE0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046AA8-AC01-450F-A67E-8155FEFF067F}" type="pres">
      <dgm:prSet presAssocID="{0895843C-5C9C-46CE-B241-0209A8FCE090}" presName="desTx" presStyleLbl="alignAccFollowNode1" presStyleIdx="0" presStyleCnt="3">
        <dgm:presLayoutVars>
          <dgm:bulletEnabled val="1"/>
        </dgm:presLayoutVars>
      </dgm:prSet>
      <dgm:spPr/>
    </dgm:pt>
    <dgm:pt modelId="{2B42376D-8675-43A1-80F3-326BB5FAA7BE}" type="pres">
      <dgm:prSet presAssocID="{AD36AE2E-D5D9-47BB-B433-12C7C6861795}" presName="space" presStyleCnt="0"/>
      <dgm:spPr/>
    </dgm:pt>
    <dgm:pt modelId="{9F8ECC15-CD9B-4EA9-B1DC-5552AC7B41A0}" type="pres">
      <dgm:prSet presAssocID="{68BA186E-294C-44BC-92CB-E26626EA2381}" presName="composite" presStyleCnt="0"/>
      <dgm:spPr/>
    </dgm:pt>
    <dgm:pt modelId="{9C4B8CA7-D5E5-4A30-8203-6D15AE5738B0}" type="pres">
      <dgm:prSet presAssocID="{68BA186E-294C-44BC-92CB-E26626EA23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2E0C48-FFB9-47A1-ABD2-963C064782D9}" type="pres">
      <dgm:prSet presAssocID="{68BA186E-294C-44BC-92CB-E26626EA2381}" presName="desTx" presStyleLbl="alignAccFollowNode1" presStyleIdx="1" presStyleCnt="3">
        <dgm:presLayoutVars>
          <dgm:bulletEnabled val="1"/>
        </dgm:presLayoutVars>
      </dgm:prSet>
      <dgm:spPr/>
    </dgm:pt>
    <dgm:pt modelId="{81CB493F-D152-4AAF-BB08-4880D8BE88BE}" type="pres">
      <dgm:prSet presAssocID="{4CD7AB8F-5A36-498E-B6C5-2797479E3EC1}" presName="space" presStyleCnt="0"/>
      <dgm:spPr/>
    </dgm:pt>
    <dgm:pt modelId="{6A6BAB9C-E510-44A4-8950-C368FDB2C753}" type="pres">
      <dgm:prSet presAssocID="{4FDACE7C-1EDB-4541-8132-93D0ACCFDAEF}" presName="composite" presStyleCnt="0"/>
      <dgm:spPr/>
    </dgm:pt>
    <dgm:pt modelId="{3B71D93D-09F3-4136-8310-2F246301F12A}" type="pres">
      <dgm:prSet presAssocID="{4FDACE7C-1EDB-4541-8132-93D0ACCFDA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041E2A9-593F-48AD-91B1-48E3ECB28BBA}" type="pres">
      <dgm:prSet presAssocID="{4FDACE7C-1EDB-4541-8132-93D0ACCFDA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E49F702-70AB-4493-AA09-FA48F3647A79}" type="presOf" srcId="{B59F1287-24F7-4926-B108-2CFF91A35858}" destId="{A5046AA8-AC01-450F-A67E-8155FEFF067F}" srcOrd="0" destOrd="1" presId="urn:microsoft.com/office/officeart/2005/8/layout/hList1"/>
    <dgm:cxn modelId="{9B951005-EF84-4C99-8691-8FFAA1BBBDFD}" type="presOf" srcId="{3CF79895-76F4-4488-9944-B7FABFC150CE}" destId="{C041E2A9-593F-48AD-91B1-48E3ECB28BBA}" srcOrd="0" destOrd="0" presId="urn:microsoft.com/office/officeart/2005/8/layout/hList1"/>
    <dgm:cxn modelId="{DBFC8617-A11B-4C63-BFDE-49ECEA0E8500}" type="presOf" srcId="{68BA186E-294C-44BC-92CB-E26626EA2381}" destId="{9C4B8CA7-D5E5-4A30-8203-6D15AE5738B0}" srcOrd="0" destOrd="0" presId="urn:microsoft.com/office/officeart/2005/8/layout/hList1"/>
    <dgm:cxn modelId="{9416F51A-2FE5-4216-A2FE-978DC828F64B}" type="presOf" srcId="{0895843C-5C9C-46CE-B241-0209A8FCE090}" destId="{480604CB-A469-4860-8709-F59B00303498}" srcOrd="0" destOrd="0" presId="urn:microsoft.com/office/officeart/2005/8/layout/hList1"/>
    <dgm:cxn modelId="{0BA8361F-49CA-4D6A-A639-17CBD26ABE05}" srcId="{0895843C-5C9C-46CE-B241-0209A8FCE090}" destId="{F0E2D44E-8E21-4B93-A548-E329E740B941}" srcOrd="0" destOrd="0" parTransId="{7A4DF529-3F13-40A9-A508-CA2C76AC00B7}" sibTransId="{C3A1848A-7CDF-4BE1-A27D-87CAB0A36A45}"/>
    <dgm:cxn modelId="{666DAC2A-B564-49F7-B8C8-C38AAA889AC6}" type="presOf" srcId="{6FB024FB-9DD7-4DB9-A588-0E88F3088009}" destId="{6B2E0C48-FFB9-47A1-ABD2-963C064782D9}" srcOrd="0" destOrd="4" presId="urn:microsoft.com/office/officeart/2005/8/layout/hList1"/>
    <dgm:cxn modelId="{BCEB7634-F922-4272-A128-A234E5B9B451}" type="presOf" srcId="{912BCA5A-541C-42DE-AA7F-1327B29F7A22}" destId="{6B2E0C48-FFB9-47A1-ABD2-963C064782D9}" srcOrd="0" destOrd="2" presId="urn:microsoft.com/office/officeart/2005/8/layout/hList1"/>
    <dgm:cxn modelId="{6A97DB34-4B34-4310-B388-89C059AADED3}" srcId="{4FDACE7C-1EDB-4541-8132-93D0ACCFDAEF}" destId="{3CF79895-76F4-4488-9944-B7FABFC150CE}" srcOrd="0" destOrd="0" parTransId="{D85A7CB9-0F8B-44C4-921D-4B1DE123742E}" sibTransId="{49BB3BE2-E8B0-450D-A779-A27DD58FE205}"/>
    <dgm:cxn modelId="{52577036-9D45-4DF5-8CB0-4EFBB2EBD1D4}" srcId="{4FDACE7C-1EDB-4541-8132-93D0ACCFDAEF}" destId="{93FE973D-042B-438D-973F-C32BE148D514}" srcOrd="2" destOrd="0" parTransId="{724721E7-6D0E-4FD1-96B5-62C39F63D98C}" sibTransId="{CCE3216E-2FF1-4EF2-AECB-3E80C9B54C9B}"/>
    <dgm:cxn modelId="{B71AD03A-478A-46EE-AC92-7FE9C81B9AF6}" srcId="{4FDACE7C-1EDB-4541-8132-93D0ACCFDAEF}" destId="{98E8540D-2889-4F09-A7FA-EF460A35A1AD}" srcOrd="3" destOrd="0" parTransId="{A9760C91-5BD5-466D-A759-099527CB312F}" sibTransId="{9C10FD39-CA55-4234-9150-1465E02B5AB0}"/>
    <dgm:cxn modelId="{D57BE861-8D06-4DDA-AEC5-A8AAEA90338C}" type="presOf" srcId="{93FE973D-042B-438D-973F-C32BE148D514}" destId="{C041E2A9-593F-48AD-91B1-48E3ECB28BBA}" srcOrd="0" destOrd="2" presId="urn:microsoft.com/office/officeart/2005/8/layout/hList1"/>
    <dgm:cxn modelId="{18E49142-8254-4897-8595-598CBAA30E8B}" srcId="{68BA186E-294C-44BC-92CB-E26626EA2381}" destId="{912BCA5A-541C-42DE-AA7F-1327B29F7A22}" srcOrd="2" destOrd="0" parTransId="{470F6153-BCA0-4175-9817-DC3D81822936}" sibTransId="{0AADDFAE-3A4D-4033-84B0-1EC66427AC9C}"/>
    <dgm:cxn modelId="{57A0FD43-76C0-4D07-8E31-A4B349646691}" srcId="{B79E51CA-DC0C-4B09-8B44-724BFF2F784C}" destId="{68BA186E-294C-44BC-92CB-E26626EA2381}" srcOrd="1" destOrd="0" parTransId="{4532923F-7A61-4C1D-B312-A32FF07F7066}" sibTransId="{4CD7AB8F-5A36-498E-B6C5-2797479E3EC1}"/>
    <dgm:cxn modelId="{FC19FF48-7836-45C4-B1F5-D6A1B027EAF2}" type="presOf" srcId="{4252FFBB-1388-4BCA-8824-0265FB8E7812}" destId="{A5046AA8-AC01-450F-A67E-8155FEFF067F}" srcOrd="0" destOrd="3" presId="urn:microsoft.com/office/officeart/2005/8/layout/hList1"/>
    <dgm:cxn modelId="{55411F4C-D00F-4B84-835E-8DCDE5A666E9}" srcId="{68BA186E-294C-44BC-92CB-E26626EA2381}" destId="{28E3A4A2-7DB0-46D2-8B28-D02BDFEDE283}" srcOrd="0" destOrd="0" parTransId="{9B98D7B5-86D6-4E87-B266-FB8785F0D4E4}" sibTransId="{D527894F-E849-455C-BF10-F191F581C3ED}"/>
    <dgm:cxn modelId="{5F13F950-FFC4-4401-9F19-5FAD7B4114C4}" type="presOf" srcId="{98E8540D-2889-4F09-A7FA-EF460A35A1AD}" destId="{C041E2A9-593F-48AD-91B1-48E3ECB28BBA}" srcOrd="0" destOrd="3" presId="urn:microsoft.com/office/officeart/2005/8/layout/hList1"/>
    <dgm:cxn modelId="{28AC2F73-B782-4F05-8B60-6BAFA6C0178A}" srcId="{4FDACE7C-1EDB-4541-8132-93D0ACCFDAEF}" destId="{437D4AF9-6F03-4416-9461-5226F78F183D}" srcOrd="1" destOrd="0" parTransId="{4F0B274A-FD10-4FFA-B0CB-EFECE7F2D686}" sibTransId="{BAA71BBE-F967-40A1-AB5F-12A65FF7DD4C}"/>
    <dgm:cxn modelId="{F2B4FC7C-0B41-4534-85C7-39E330835A1F}" type="presOf" srcId="{F0E2D44E-8E21-4B93-A548-E329E740B941}" destId="{A5046AA8-AC01-450F-A67E-8155FEFF067F}" srcOrd="0" destOrd="0" presId="urn:microsoft.com/office/officeart/2005/8/layout/hList1"/>
    <dgm:cxn modelId="{764BE982-5F18-483E-B7D5-81CBC92F79AD}" srcId="{0895843C-5C9C-46CE-B241-0209A8FCE090}" destId="{4252FFBB-1388-4BCA-8824-0265FB8E7812}" srcOrd="3" destOrd="0" parTransId="{EE205A80-C8B7-4291-86CD-07C4CAEC6F33}" sibTransId="{B9C06443-95A6-45EF-86B2-FC922845C56F}"/>
    <dgm:cxn modelId="{97A92E84-DA4A-43B8-AAAA-41A45DA60116}" srcId="{68BA186E-294C-44BC-92CB-E26626EA2381}" destId="{F2A0B1CE-7F5A-40FA-BDB9-E73DCE42F00D}" srcOrd="3" destOrd="0" parTransId="{ED09D7B7-EC61-42DE-89AB-7E851A2EC429}" sibTransId="{653CB9AA-D2AC-4459-8149-815328C07553}"/>
    <dgm:cxn modelId="{75E20587-01F3-4AAE-BEBD-02EA9019AEEC}" type="presOf" srcId="{2C2E23A5-693A-467A-83D5-BF86648D05A4}" destId="{6B2E0C48-FFB9-47A1-ABD2-963C064782D9}" srcOrd="0" destOrd="1" presId="urn:microsoft.com/office/officeart/2005/8/layout/hList1"/>
    <dgm:cxn modelId="{0D568A8E-0931-4707-80BA-9B7F3C9567E1}" srcId="{68BA186E-294C-44BC-92CB-E26626EA2381}" destId="{2C2E23A5-693A-467A-83D5-BF86648D05A4}" srcOrd="1" destOrd="0" parTransId="{4E48F833-E1F2-4D02-9941-86FF2382C02C}" sibTransId="{55BF188F-47D8-4FAC-8F7D-72AA85C8285F}"/>
    <dgm:cxn modelId="{6746EA99-106C-4D88-B314-22F6C5E3687E}" type="presOf" srcId="{437D4AF9-6F03-4416-9461-5226F78F183D}" destId="{C041E2A9-593F-48AD-91B1-48E3ECB28BBA}" srcOrd="0" destOrd="1" presId="urn:microsoft.com/office/officeart/2005/8/layout/hList1"/>
    <dgm:cxn modelId="{093B1B9F-A5FD-4E90-A9F6-F15C4C8546A7}" srcId="{0895843C-5C9C-46CE-B241-0209A8FCE090}" destId="{53BE13BD-59BA-4453-86A1-CEDF54B8EDDD}" srcOrd="2" destOrd="0" parTransId="{0F03A36A-DDA3-486F-9B29-CF6FD4A6F777}" sibTransId="{1D4CD3CD-B7EB-463A-8706-04C3E63F373F}"/>
    <dgm:cxn modelId="{8A5448BB-9DBC-4D4C-8A06-11E5ECA5C35C}" type="presOf" srcId="{4FDACE7C-1EDB-4541-8132-93D0ACCFDAEF}" destId="{3B71D93D-09F3-4136-8310-2F246301F12A}" srcOrd="0" destOrd="0" presId="urn:microsoft.com/office/officeart/2005/8/layout/hList1"/>
    <dgm:cxn modelId="{B66C08BE-4A8E-4AD7-A06B-E8EDF40D75C3}" type="presOf" srcId="{53BE13BD-59BA-4453-86A1-CEDF54B8EDDD}" destId="{A5046AA8-AC01-450F-A67E-8155FEFF067F}" srcOrd="0" destOrd="2" presId="urn:microsoft.com/office/officeart/2005/8/layout/hList1"/>
    <dgm:cxn modelId="{C9683CC7-6CED-4273-8712-4A248B2A81E3}" srcId="{B79E51CA-DC0C-4B09-8B44-724BFF2F784C}" destId="{0895843C-5C9C-46CE-B241-0209A8FCE090}" srcOrd="0" destOrd="0" parTransId="{BBFC0A22-7960-4791-8E18-E66A69EAF63A}" sibTransId="{AD36AE2E-D5D9-47BB-B433-12C7C6861795}"/>
    <dgm:cxn modelId="{AB0B69D5-D388-48FD-A1E4-6CADD4854991}" srcId="{B79E51CA-DC0C-4B09-8B44-724BFF2F784C}" destId="{4FDACE7C-1EDB-4541-8132-93D0ACCFDAEF}" srcOrd="2" destOrd="0" parTransId="{EE33445A-C8A0-4FFD-9A63-49B455A1DB65}" sibTransId="{F227C553-B975-43B8-A05E-876022BEDF3A}"/>
    <dgm:cxn modelId="{A77014DB-9067-4B17-B498-45C791CEB8DD}" type="presOf" srcId="{F2A0B1CE-7F5A-40FA-BDB9-E73DCE42F00D}" destId="{6B2E0C48-FFB9-47A1-ABD2-963C064782D9}" srcOrd="0" destOrd="3" presId="urn:microsoft.com/office/officeart/2005/8/layout/hList1"/>
    <dgm:cxn modelId="{456CD6DC-AD74-47DE-B54B-6D2795A6F927}" srcId="{68BA186E-294C-44BC-92CB-E26626EA2381}" destId="{6FB024FB-9DD7-4DB9-A588-0E88F3088009}" srcOrd="4" destOrd="0" parTransId="{7C2B5273-92AC-4A27-AB83-6B2823961D3E}" sibTransId="{A0C8537C-2CD4-4519-84EF-D128C2EAE4FD}"/>
    <dgm:cxn modelId="{245068F4-FBDD-4519-AB57-A256DCDA449F}" type="presOf" srcId="{B79E51CA-DC0C-4B09-8B44-724BFF2F784C}" destId="{BF78F167-C6C0-4E34-804A-F137306F8C86}" srcOrd="0" destOrd="0" presId="urn:microsoft.com/office/officeart/2005/8/layout/hList1"/>
    <dgm:cxn modelId="{82B6C4F9-218F-4A74-AB9E-A611A0704B14}" type="presOf" srcId="{28E3A4A2-7DB0-46D2-8B28-D02BDFEDE283}" destId="{6B2E0C48-FFB9-47A1-ABD2-963C064782D9}" srcOrd="0" destOrd="0" presId="urn:microsoft.com/office/officeart/2005/8/layout/hList1"/>
    <dgm:cxn modelId="{AD7644FC-B8F3-4DD4-8528-E2C3F67A753C}" srcId="{0895843C-5C9C-46CE-B241-0209A8FCE090}" destId="{B59F1287-24F7-4926-B108-2CFF91A35858}" srcOrd="1" destOrd="0" parTransId="{5E96CED1-353B-4388-9BCE-D88F7D9EED4C}" sibTransId="{10D85F1A-87BA-417C-9DB5-C825135F5AF6}"/>
    <dgm:cxn modelId="{B2BE7CB1-0D5C-4117-9572-DD82E4741EE2}" type="presParOf" srcId="{BF78F167-C6C0-4E34-804A-F137306F8C86}" destId="{A19AF569-604E-4CC0-9E16-243C80C2957D}" srcOrd="0" destOrd="0" presId="urn:microsoft.com/office/officeart/2005/8/layout/hList1"/>
    <dgm:cxn modelId="{3DC6F15A-EEC9-4B8F-B65E-31F968ECB31A}" type="presParOf" srcId="{A19AF569-604E-4CC0-9E16-243C80C2957D}" destId="{480604CB-A469-4860-8709-F59B00303498}" srcOrd="0" destOrd="0" presId="urn:microsoft.com/office/officeart/2005/8/layout/hList1"/>
    <dgm:cxn modelId="{D576B0C0-DA8D-45AB-A97F-4265A07EE225}" type="presParOf" srcId="{A19AF569-604E-4CC0-9E16-243C80C2957D}" destId="{A5046AA8-AC01-450F-A67E-8155FEFF067F}" srcOrd="1" destOrd="0" presId="urn:microsoft.com/office/officeart/2005/8/layout/hList1"/>
    <dgm:cxn modelId="{AA2761A4-8D7D-4BE1-B031-1C435EF825F5}" type="presParOf" srcId="{BF78F167-C6C0-4E34-804A-F137306F8C86}" destId="{2B42376D-8675-43A1-80F3-326BB5FAA7BE}" srcOrd="1" destOrd="0" presId="urn:microsoft.com/office/officeart/2005/8/layout/hList1"/>
    <dgm:cxn modelId="{BA57CB17-376F-4010-87C7-E4AD1586EF9A}" type="presParOf" srcId="{BF78F167-C6C0-4E34-804A-F137306F8C86}" destId="{9F8ECC15-CD9B-4EA9-B1DC-5552AC7B41A0}" srcOrd="2" destOrd="0" presId="urn:microsoft.com/office/officeart/2005/8/layout/hList1"/>
    <dgm:cxn modelId="{1FB85E68-32E2-49B5-AAE1-913B01094CE6}" type="presParOf" srcId="{9F8ECC15-CD9B-4EA9-B1DC-5552AC7B41A0}" destId="{9C4B8CA7-D5E5-4A30-8203-6D15AE5738B0}" srcOrd="0" destOrd="0" presId="urn:microsoft.com/office/officeart/2005/8/layout/hList1"/>
    <dgm:cxn modelId="{B2B319B3-7C60-433E-A5A6-7C6B74A01947}" type="presParOf" srcId="{9F8ECC15-CD9B-4EA9-B1DC-5552AC7B41A0}" destId="{6B2E0C48-FFB9-47A1-ABD2-963C064782D9}" srcOrd="1" destOrd="0" presId="urn:microsoft.com/office/officeart/2005/8/layout/hList1"/>
    <dgm:cxn modelId="{AAD482AE-24E5-46F1-861E-AAA818971B83}" type="presParOf" srcId="{BF78F167-C6C0-4E34-804A-F137306F8C86}" destId="{81CB493F-D152-4AAF-BB08-4880D8BE88BE}" srcOrd="3" destOrd="0" presId="urn:microsoft.com/office/officeart/2005/8/layout/hList1"/>
    <dgm:cxn modelId="{33DD8110-F7ED-4531-BE28-4F357D59B834}" type="presParOf" srcId="{BF78F167-C6C0-4E34-804A-F137306F8C86}" destId="{6A6BAB9C-E510-44A4-8950-C368FDB2C753}" srcOrd="4" destOrd="0" presId="urn:microsoft.com/office/officeart/2005/8/layout/hList1"/>
    <dgm:cxn modelId="{95230340-E1D0-4EBE-B840-6C36D1415CBE}" type="presParOf" srcId="{6A6BAB9C-E510-44A4-8950-C368FDB2C753}" destId="{3B71D93D-09F3-4136-8310-2F246301F12A}" srcOrd="0" destOrd="0" presId="urn:microsoft.com/office/officeart/2005/8/layout/hList1"/>
    <dgm:cxn modelId="{5B27536A-1E3E-4820-A8B2-ACF17F940857}" type="presParOf" srcId="{6A6BAB9C-E510-44A4-8950-C368FDB2C753}" destId="{C041E2A9-593F-48AD-91B1-48E3ECB28B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4E59B-41D8-4A13-9A73-31EB7E35DCA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46F5C1-BF31-4026-8E31-36EC5D63ECF1}">
      <dgm:prSet phldrT="[文本]"/>
      <dgm:spPr/>
      <dgm:t>
        <a:bodyPr/>
        <a:lstStyle/>
        <a:p>
          <a:r>
            <a:rPr lang="zh-CN" altLang="en-US" dirty="0"/>
            <a:t>产品了解与熟悉</a:t>
          </a:r>
        </a:p>
      </dgm:t>
    </dgm:pt>
    <dgm:pt modelId="{A81FE563-AF79-4921-A881-FD3CFEEDD1B1}" type="par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14742135-2BC2-4EC4-9588-16B5A719BF82}" type="sibTrans" cxnId="{04490F16-4394-4BAC-A4D0-0509D56FC6F7}">
      <dgm:prSet/>
      <dgm:spPr/>
      <dgm:t>
        <a:bodyPr/>
        <a:lstStyle/>
        <a:p>
          <a:endParaRPr lang="zh-CN" altLang="en-US"/>
        </a:p>
      </dgm:t>
    </dgm:pt>
    <dgm:pt modelId="{F88ED5ED-AFCB-4EF3-A9F9-8794F88D078B}">
      <dgm:prSet phldrT="[文本]"/>
      <dgm:spPr/>
      <dgm:t>
        <a:bodyPr/>
        <a:lstStyle/>
        <a:p>
          <a:r>
            <a:rPr lang="zh-CN" altLang="en-US" dirty="0"/>
            <a:t>项目文档</a:t>
          </a:r>
        </a:p>
      </dgm:t>
    </dgm:pt>
    <dgm:pt modelId="{C6344689-0057-4E50-8ED5-BE52A75E90C5}" type="par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D962A328-D057-4B63-8C1F-7853BCF51CD8}" type="sibTrans" cxnId="{BBDB2B6F-E530-4F9E-9E86-57ABBDE6154A}">
      <dgm:prSet/>
      <dgm:spPr/>
      <dgm:t>
        <a:bodyPr/>
        <a:lstStyle/>
        <a:p>
          <a:endParaRPr lang="zh-CN" altLang="en-US"/>
        </a:p>
      </dgm:t>
    </dgm:pt>
    <dgm:pt modelId="{660EF782-E6B5-434D-A1EE-F99CDB14D8A3}">
      <dgm:prSet phldrT="[文本]"/>
      <dgm:spPr/>
      <dgm:t>
        <a:bodyPr/>
        <a:lstStyle/>
        <a:p>
          <a:r>
            <a:rPr lang="zh-CN" altLang="en-US" dirty="0"/>
            <a:t>相关会议</a:t>
          </a:r>
        </a:p>
      </dgm:t>
    </dgm:pt>
    <dgm:pt modelId="{1DE617E8-2855-4EE3-8805-9A95AAA1E0C3}" type="par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B16702A4-4F35-4FAA-BD26-7CE39A74826C}" type="sibTrans" cxnId="{90ECCC8B-DADD-4962-99A1-3280A337753B}">
      <dgm:prSet/>
      <dgm:spPr/>
      <dgm:t>
        <a:bodyPr/>
        <a:lstStyle/>
        <a:p>
          <a:endParaRPr lang="zh-CN" altLang="en-US"/>
        </a:p>
      </dgm:t>
    </dgm:pt>
    <dgm:pt modelId="{D2FF5808-A0B1-445F-8C55-53645BE0BB4C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53960E94-A17C-47FD-91E7-D61B520F973F}" type="par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9BA7C01D-F0C8-439E-A414-9DE2FC269DD2}" type="sibTrans" cxnId="{FE3AC7FF-5045-411A-9F5A-BB2612C98A1B}">
      <dgm:prSet/>
      <dgm:spPr/>
      <dgm:t>
        <a:bodyPr/>
        <a:lstStyle/>
        <a:p>
          <a:endParaRPr lang="zh-CN" altLang="en-US"/>
        </a:p>
      </dgm:t>
    </dgm:pt>
    <dgm:pt modelId="{FE898C2A-2E48-4549-B8D7-292FB44E498C}">
      <dgm:prSet phldrT="[文本]"/>
      <dgm:spPr/>
      <dgm:t>
        <a:bodyPr/>
        <a:lstStyle/>
        <a:p>
          <a:r>
            <a:rPr lang="zh-CN" altLang="en-US" dirty="0"/>
            <a:t>熟悉代码</a:t>
          </a:r>
        </a:p>
      </dgm:t>
    </dgm:pt>
    <dgm:pt modelId="{D9B929AB-D455-478A-BE60-3220713EFC7E}" type="par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1088DD1B-89A7-40DD-B733-E1B1D50FEB13}" type="sibTrans" cxnId="{92375344-B8F4-4B61-8272-7DA7F929DC2C}">
      <dgm:prSet/>
      <dgm:spPr/>
      <dgm:t>
        <a:bodyPr/>
        <a:lstStyle/>
        <a:p>
          <a:endParaRPr lang="zh-CN" altLang="en-US"/>
        </a:p>
      </dgm:t>
    </dgm:pt>
    <dgm:pt modelId="{27DA2D05-F9B5-48DD-80CF-1E2226C7CBC2}">
      <dgm:prSet phldrT="[文本]"/>
      <dgm:spPr/>
      <dgm:t>
        <a:bodyPr/>
        <a:lstStyle/>
        <a:p>
          <a:r>
            <a:rPr lang="zh-CN" altLang="en-US" dirty="0"/>
            <a:t>了解需求、评审需求</a:t>
          </a:r>
        </a:p>
      </dgm:t>
    </dgm:pt>
    <dgm:pt modelId="{195748D0-6A70-4977-ADFA-A8F1AA3337C6}" type="par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6203E135-66C9-4F06-ADFC-8D394CDAFC32}" type="sibTrans" cxnId="{B4EE74C3-47A7-4052-951F-EC5FF6B44832}">
      <dgm:prSet/>
      <dgm:spPr/>
      <dgm:t>
        <a:bodyPr/>
        <a:lstStyle/>
        <a:p>
          <a:endParaRPr lang="zh-CN" altLang="en-US"/>
        </a:p>
      </dgm:t>
    </dgm:pt>
    <dgm:pt modelId="{721CD27A-EEB5-4072-9016-EBC039C3A9BF}">
      <dgm:prSet phldrT="[文本]"/>
      <dgm:spPr/>
      <dgm:t>
        <a:bodyPr/>
        <a:lstStyle/>
        <a:p>
          <a:r>
            <a:rPr lang="zh-CN" altLang="en-US" dirty="0"/>
            <a:t>项目跟踪</a:t>
          </a:r>
        </a:p>
      </dgm:t>
    </dgm:pt>
    <dgm:pt modelId="{76397E29-EC76-4DA3-A375-9BFF7D0F9006}" type="par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153AA497-64D9-4BE6-837A-6E82891C799D}" type="sibTrans" cxnId="{4F39F679-2495-44B7-B64C-8AAB0168BF39}">
      <dgm:prSet/>
      <dgm:spPr/>
      <dgm:t>
        <a:bodyPr/>
        <a:lstStyle/>
        <a:p>
          <a:endParaRPr lang="zh-CN" altLang="en-US"/>
        </a:p>
      </dgm:t>
    </dgm:pt>
    <dgm:pt modelId="{D029EA0F-24C4-4898-9A81-30408332802E}">
      <dgm:prSet phldrT="[文本]"/>
      <dgm:spPr/>
      <dgm:t>
        <a:bodyPr/>
        <a:lstStyle/>
        <a:p>
          <a:r>
            <a:rPr lang="zh-CN" altLang="en-US" dirty="0"/>
            <a:t>功能点主动优化</a:t>
          </a:r>
        </a:p>
      </dgm:t>
    </dgm:pt>
    <dgm:pt modelId="{322D6830-81AB-4261-B286-CFA068D527BF}" type="par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D3E565F-1274-45BA-9EBB-E939655333A6}" type="sibTrans" cxnId="{890392E4-6A87-4C8B-BD41-47B060246D2E}">
      <dgm:prSet/>
      <dgm:spPr/>
      <dgm:t>
        <a:bodyPr/>
        <a:lstStyle/>
        <a:p>
          <a:endParaRPr lang="zh-CN" altLang="en-US"/>
        </a:p>
      </dgm:t>
    </dgm:pt>
    <dgm:pt modelId="{E49F7D61-3D15-4C30-8994-87020E0E898A}">
      <dgm:prSet phldrT="[文本]" phldr="1"/>
      <dgm:spPr/>
      <dgm:t>
        <a:bodyPr/>
        <a:lstStyle/>
        <a:p>
          <a:endParaRPr lang="zh-CN" altLang="en-US"/>
        </a:p>
      </dgm:t>
    </dgm:pt>
    <dgm:pt modelId="{A9A7480E-37D3-4373-8D10-2D03E6D8AB3B}" type="par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21D72ACC-6D76-4569-81A1-B55308E600AD}" type="sibTrans" cxnId="{124CE321-9876-4C18-8FA3-432527E79C88}">
      <dgm:prSet/>
      <dgm:spPr/>
      <dgm:t>
        <a:bodyPr/>
        <a:lstStyle/>
        <a:p>
          <a:endParaRPr lang="zh-CN" altLang="en-US"/>
        </a:p>
      </dgm:t>
    </dgm:pt>
    <dgm:pt modelId="{CA4BDC03-AE27-41BF-8C34-A74BFF34A295}">
      <dgm:prSet phldrT="[文本]"/>
      <dgm:spPr/>
      <dgm:t>
        <a:bodyPr/>
        <a:lstStyle/>
        <a:p>
          <a:r>
            <a:rPr lang="zh-CN" altLang="en-US" dirty="0"/>
            <a:t>产品使用</a:t>
          </a:r>
        </a:p>
      </dgm:t>
    </dgm:pt>
    <dgm:pt modelId="{32B2B904-6445-4E20-BA73-58CF13B18595}" type="par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A3D1A89A-5A19-48C8-A15A-6ECB7C44E242}" type="sibTrans" cxnId="{0787B537-A64B-49A5-9AE4-BA4C24814211}">
      <dgm:prSet/>
      <dgm:spPr/>
      <dgm:t>
        <a:bodyPr/>
        <a:lstStyle/>
        <a:p>
          <a:endParaRPr lang="zh-CN" altLang="en-US"/>
        </a:p>
      </dgm:t>
    </dgm:pt>
    <dgm:pt modelId="{30977ECE-138B-4305-9A96-52D9E6273F55}">
      <dgm:prSet phldrT="[文本]"/>
      <dgm:spPr/>
      <dgm:t>
        <a:bodyPr/>
        <a:lstStyle/>
        <a:p>
          <a:r>
            <a:rPr lang="zh-CN" altLang="en-US" dirty="0"/>
            <a:t>功能开发</a:t>
          </a:r>
        </a:p>
      </dgm:t>
    </dgm:pt>
    <dgm:pt modelId="{A55789FD-F99E-4185-BB45-03F9CBBD3FEE}" type="par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6B237F4A-F317-4457-94D2-28172EBB4C84}" type="sibTrans" cxnId="{D0C579D5-90CB-44B1-BD6D-37A257577A22}">
      <dgm:prSet/>
      <dgm:spPr/>
      <dgm:t>
        <a:bodyPr/>
        <a:lstStyle/>
        <a:p>
          <a:endParaRPr lang="zh-CN" altLang="en-US"/>
        </a:p>
      </dgm:t>
    </dgm:pt>
    <dgm:pt modelId="{8F0888FC-AB2D-4421-9A35-88CCB4551487}" type="pres">
      <dgm:prSet presAssocID="{11A4E59B-41D8-4A13-9A73-31EB7E35DCA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85BFBD0-F526-4983-904A-69DCFE782165}" type="pres">
      <dgm:prSet presAssocID="{11A4E59B-41D8-4A13-9A73-31EB7E35DCA8}" presName="cycle" presStyleCnt="0"/>
      <dgm:spPr/>
    </dgm:pt>
    <dgm:pt modelId="{751EAC67-E0EB-4525-B7B9-489658C3FEB8}" type="pres">
      <dgm:prSet presAssocID="{11A4E59B-41D8-4A13-9A73-31EB7E35DCA8}" presName="centerShape" presStyleCnt="0"/>
      <dgm:spPr/>
    </dgm:pt>
    <dgm:pt modelId="{12F9D86B-8508-4CEA-801B-DD4A6D7910A1}" type="pres">
      <dgm:prSet presAssocID="{11A4E59B-41D8-4A13-9A73-31EB7E35DCA8}" presName="connSite" presStyleLbl="node1" presStyleIdx="0" presStyleCnt="4"/>
      <dgm:spPr/>
    </dgm:pt>
    <dgm:pt modelId="{9AE6D84D-7816-470C-AD6C-B099F5E22523}" type="pres">
      <dgm:prSet presAssocID="{11A4E59B-41D8-4A13-9A73-31EB7E35DCA8}" presName="visible" presStyleLbl="node1" presStyleIdx="0" presStyleCnt="4"/>
      <dgm:spPr/>
    </dgm:pt>
    <dgm:pt modelId="{F3CF6A0E-068A-4824-ABE6-45A4A69F6585}" type="pres">
      <dgm:prSet presAssocID="{A81FE563-AF79-4921-A881-FD3CFEEDD1B1}" presName="Name25" presStyleLbl="parChTrans1D1" presStyleIdx="0" presStyleCnt="3"/>
      <dgm:spPr/>
    </dgm:pt>
    <dgm:pt modelId="{B9764721-BEC4-4905-818D-16E60D6ADBD3}" type="pres">
      <dgm:prSet presAssocID="{2946F5C1-BF31-4026-8E31-36EC5D63ECF1}" presName="node" presStyleCnt="0"/>
      <dgm:spPr/>
    </dgm:pt>
    <dgm:pt modelId="{1465DC96-A1ED-485D-8937-6ABC970BF035}" type="pres">
      <dgm:prSet presAssocID="{2946F5C1-BF31-4026-8E31-36EC5D63ECF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62EB8A2A-2021-4542-B1E6-E5540CD0B5A3}" type="pres">
      <dgm:prSet presAssocID="{2946F5C1-BF31-4026-8E31-36EC5D63ECF1}" presName="childNode" presStyleLbl="revTx" presStyleIdx="0" presStyleCnt="3">
        <dgm:presLayoutVars>
          <dgm:bulletEnabled val="1"/>
        </dgm:presLayoutVars>
      </dgm:prSet>
      <dgm:spPr/>
    </dgm:pt>
    <dgm:pt modelId="{0DC1C004-2AE4-4A2D-BDCB-8EE82E4307C8}" type="pres">
      <dgm:prSet presAssocID="{53960E94-A17C-47FD-91E7-D61B520F973F}" presName="Name25" presStyleLbl="parChTrans1D1" presStyleIdx="1" presStyleCnt="3"/>
      <dgm:spPr/>
    </dgm:pt>
    <dgm:pt modelId="{F6B7FD5F-D7FB-419C-8BC9-8217D8908C4C}" type="pres">
      <dgm:prSet presAssocID="{D2FF5808-A0B1-445F-8C55-53645BE0BB4C}" presName="node" presStyleCnt="0"/>
      <dgm:spPr/>
    </dgm:pt>
    <dgm:pt modelId="{5C84F66B-4BC9-4B9D-800A-EC701883BAD9}" type="pres">
      <dgm:prSet presAssocID="{D2FF5808-A0B1-445F-8C55-53645BE0BB4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AF097B4-7D14-417E-8A91-3EE8069FC759}" type="pres">
      <dgm:prSet presAssocID="{D2FF5808-A0B1-445F-8C55-53645BE0BB4C}" presName="childNode" presStyleLbl="revTx" presStyleIdx="1" presStyleCnt="3">
        <dgm:presLayoutVars>
          <dgm:bulletEnabled val="1"/>
        </dgm:presLayoutVars>
      </dgm:prSet>
      <dgm:spPr/>
    </dgm:pt>
    <dgm:pt modelId="{3B030CE0-D121-4D04-B33E-139D54C7A305}" type="pres">
      <dgm:prSet presAssocID="{76397E29-EC76-4DA3-A375-9BFF7D0F9006}" presName="Name25" presStyleLbl="parChTrans1D1" presStyleIdx="2" presStyleCnt="3"/>
      <dgm:spPr/>
    </dgm:pt>
    <dgm:pt modelId="{3F540CEB-8002-4D74-8BCB-A50E6DC91BF1}" type="pres">
      <dgm:prSet presAssocID="{721CD27A-EEB5-4072-9016-EBC039C3A9BF}" presName="node" presStyleCnt="0"/>
      <dgm:spPr/>
    </dgm:pt>
    <dgm:pt modelId="{654DF344-E7CF-4FD8-9D3F-7480D534DDCF}" type="pres">
      <dgm:prSet presAssocID="{721CD27A-EEB5-4072-9016-EBC039C3A9B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FB67BF4-4DAA-4A0A-B404-0DC3B23BE923}" type="pres">
      <dgm:prSet presAssocID="{721CD27A-EEB5-4072-9016-EBC039C3A9B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696302-25EF-4AC7-A535-CDCFC9B8D2BD}" type="presOf" srcId="{53960E94-A17C-47FD-91E7-D61B520F973F}" destId="{0DC1C004-2AE4-4A2D-BDCB-8EE82E4307C8}" srcOrd="0" destOrd="0" presId="urn:microsoft.com/office/officeart/2005/8/layout/radial2"/>
    <dgm:cxn modelId="{E2B20311-6F25-4F5F-BEFB-67777D342E0A}" type="presOf" srcId="{D029EA0F-24C4-4898-9A81-30408332802E}" destId="{6FB67BF4-4DAA-4A0A-B404-0DC3B23BE923}" srcOrd="0" destOrd="0" presId="urn:microsoft.com/office/officeart/2005/8/layout/radial2"/>
    <dgm:cxn modelId="{355B4D13-4C54-4171-B4D1-F1B57BE89FB4}" type="presOf" srcId="{721CD27A-EEB5-4072-9016-EBC039C3A9BF}" destId="{654DF344-E7CF-4FD8-9D3F-7480D534DDCF}" srcOrd="0" destOrd="0" presId="urn:microsoft.com/office/officeart/2005/8/layout/radial2"/>
    <dgm:cxn modelId="{04490F16-4394-4BAC-A4D0-0509D56FC6F7}" srcId="{11A4E59B-41D8-4A13-9A73-31EB7E35DCA8}" destId="{2946F5C1-BF31-4026-8E31-36EC5D63ECF1}" srcOrd="0" destOrd="0" parTransId="{A81FE563-AF79-4921-A881-FD3CFEEDD1B1}" sibTransId="{14742135-2BC2-4EC4-9588-16B5A719BF82}"/>
    <dgm:cxn modelId="{274F6717-9F0D-470D-8417-386E29C4FD8E}" type="presOf" srcId="{A81FE563-AF79-4921-A881-FD3CFEEDD1B1}" destId="{F3CF6A0E-068A-4824-ABE6-45A4A69F6585}" srcOrd="0" destOrd="0" presId="urn:microsoft.com/office/officeart/2005/8/layout/radial2"/>
    <dgm:cxn modelId="{124CE321-9876-4C18-8FA3-432527E79C88}" srcId="{721CD27A-EEB5-4072-9016-EBC039C3A9BF}" destId="{E49F7D61-3D15-4C30-8994-87020E0E898A}" srcOrd="1" destOrd="0" parTransId="{A9A7480E-37D3-4373-8D10-2D03E6D8AB3B}" sibTransId="{21D72ACC-6D76-4569-81A1-B55308E600AD}"/>
    <dgm:cxn modelId="{E3712426-0765-4D66-A153-7F53D846CC8F}" type="presOf" srcId="{CA4BDC03-AE27-41BF-8C34-A74BFF34A295}" destId="{62EB8A2A-2021-4542-B1E6-E5540CD0B5A3}" srcOrd="0" destOrd="2" presId="urn:microsoft.com/office/officeart/2005/8/layout/radial2"/>
    <dgm:cxn modelId="{68815227-3F24-4152-91F5-CA27CF803B61}" type="presOf" srcId="{F88ED5ED-AFCB-4EF3-A9F9-8794F88D078B}" destId="{62EB8A2A-2021-4542-B1E6-E5540CD0B5A3}" srcOrd="0" destOrd="0" presId="urn:microsoft.com/office/officeart/2005/8/layout/radial2"/>
    <dgm:cxn modelId="{0787B537-A64B-49A5-9AE4-BA4C24814211}" srcId="{2946F5C1-BF31-4026-8E31-36EC5D63ECF1}" destId="{CA4BDC03-AE27-41BF-8C34-A74BFF34A295}" srcOrd="2" destOrd="0" parTransId="{32B2B904-6445-4E20-BA73-58CF13B18595}" sibTransId="{A3D1A89A-5A19-48C8-A15A-6ECB7C44E242}"/>
    <dgm:cxn modelId="{F15D025C-4778-4B68-8A9E-06ACE2D33C79}" type="presOf" srcId="{27DA2D05-F9B5-48DD-80CF-1E2226C7CBC2}" destId="{AAF097B4-7D14-417E-8A91-3EE8069FC759}" srcOrd="0" destOrd="1" presId="urn:microsoft.com/office/officeart/2005/8/layout/radial2"/>
    <dgm:cxn modelId="{92375344-B8F4-4B61-8272-7DA7F929DC2C}" srcId="{D2FF5808-A0B1-445F-8C55-53645BE0BB4C}" destId="{FE898C2A-2E48-4549-B8D7-292FB44E498C}" srcOrd="0" destOrd="0" parTransId="{D9B929AB-D455-478A-BE60-3220713EFC7E}" sibTransId="{1088DD1B-89A7-40DD-B733-E1B1D50FEB13}"/>
    <dgm:cxn modelId="{BBDB2B6F-E530-4F9E-9E86-57ABBDE6154A}" srcId="{2946F5C1-BF31-4026-8E31-36EC5D63ECF1}" destId="{F88ED5ED-AFCB-4EF3-A9F9-8794F88D078B}" srcOrd="0" destOrd="0" parTransId="{C6344689-0057-4E50-8ED5-BE52A75E90C5}" sibTransId="{D962A328-D057-4B63-8C1F-7853BCF51CD8}"/>
    <dgm:cxn modelId="{040E9552-CFF9-4A5B-8885-5F85ED91C5EA}" type="presOf" srcId="{30977ECE-138B-4305-9A96-52D9E6273F55}" destId="{AAF097B4-7D14-417E-8A91-3EE8069FC759}" srcOrd="0" destOrd="2" presId="urn:microsoft.com/office/officeart/2005/8/layout/radial2"/>
    <dgm:cxn modelId="{4F39F679-2495-44B7-B64C-8AAB0168BF39}" srcId="{11A4E59B-41D8-4A13-9A73-31EB7E35DCA8}" destId="{721CD27A-EEB5-4072-9016-EBC039C3A9BF}" srcOrd="2" destOrd="0" parTransId="{76397E29-EC76-4DA3-A375-9BFF7D0F9006}" sibTransId="{153AA497-64D9-4BE6-837A-6E82891C799D}"/>
    <dgm:cxn modelId="{90ECCC8B-DADD-4962-99A1-3280A337753B}" srcId="{2946F5C1-BF31-4026-8E31-36EC5D63ECF1}" destId="{660EF782-E6B5-434D-A1EE-F99CDB14D8A3}" srcOrd="1" destOrd="0" parTransId="{1DE617E8-2855-4EE3-8805-9A95AAA1E0C3}" sibTransId="{B16702A4-4F35-4FAA-BD26-7CE39A74826C}"/>
    <dgm:cxn modelId="{7C318998-4B06-4D71-B311-854940425460}" type="presOf" srcId="{76397E29-EC76-4DA3-A375-9BFF7D0F9006}" destId="{3B030CE0-D121-4D04-B33E-139D54C7A305}" srcOrd="0" destOrd="0" presId="urn:microsoft.com/office/officeart/2005/8/layout/radial2"/>
    <dgm:cxn modelId="{031C789B-83B6-4302-9EFE-58BB30F08AB8}" type="presOf" srcId="{2946F5C1-BF31-4026-8E31-36EC5D63ECF1}" destId="{1465DC96-A1ED-485D-8937-6ABC970BF035}" srcOrd="0" destOrd="0" presId="urn:microsoft.com/office/officeart/2005/8/layout/radial2"/>
    <dgm:cxn modelId="{171553AA-CA51-4D55-AC80-08E5EAEB3553}" type="presOf" srcId="{11A4E59B-41D8-4A13-9A73-31EB7E35DCA8}" destId="{8F0888FC-AB2D-4421-9A35-88CCB4551487}" srcOrd="0" destOrd="0" presId="urn:microsoft.com/office/officeart/2005/8/layout/radial2"/>
    <dgm:cxn modelId="{B4EE74C3-47A7-4052-951F-EC5FF6B44832}" srcId="{D2FF5808-A0B1-445F-8C55-53645BE0BB4C}" destId="{27DA2D05-F9B5-48DD-80CF-1E2226C7CBC2}" srcOrd="1" destOrd="0" parTransId="{195748D0-6A70-4977-ADFA-A8F1AA3337C6}" sibTransId="{6203E135-66C9-4F06-ADFC-8D394CDAFC32}"/>
    <dgm:cxn modelId="{D0C579D5-90CB-44B1-BD6D-37A257577A22}" srcId="{D2FF5808-A0B1-445F-8C55-53645BE0BB4C}" destId="{30977ECE-138B-4305-9A96-52D9E6273F55}" srcOrd="2" destOrd="0" parTransId="{A55789FD-F99E-4185-BB45-03F9CBBD3FEE}" sibTransId="{6B237F4A-F317-4457-94D2-28172EBB4C84}"/>
    <dgm:cxn modelId="{5933C8E1-EC8C-4A0B-8585-234145E871A5}" type="presOf" srcId="{660EF782-E6B5-434D-A1EE-F99CDB14D8A3}" destId="{62EB8A2A-2021-4542-B1E6-E5540CD0B5A3}" srcOrd="0" destOrd="1" presId="urn:microsoft.com/office/officeart/2005/8/layout/radial2"/>
    <dgm:cxn modelId="{D640B4E2-3D40-4708-96CD-4640C9E9CBD1}" type="presOf" srcId="{D2FF5808-A0B1-445F-8C55-53645BE0BB4C}" destId="{5C84F66B-4BC9-4B9D-800A-EC701883BAD9}" srcOrd="0" destOrd="0" presId="urn:microsoft.com/office/officeart/2005/8/layout/radial2"/>
    <dgm:cxn modelId="{890392E4-6A87-4C8B-BD41-47B060246D2E}" srcId="{721CD27A-EEB5-4072-9016-EBC039C3A9BF}" destId="{D029EA0F-24C4-4898-9A81-30408332802E}" srcOrd="0" destOrd="0" parTransId="{322D6830-81AB-4261-B286-CFA068D527BF}" sibTransId="{ED3E565F-1274-45BA-9EBB-E939655333A6}"/>
    <dgm:cxn modelId="{EFED67E5-2D8E-466E-9676-1AEDB528BDB5}" type="presOf" srcId="{FE898C2A-2E48-4549-B8D7-292FB44E498C}" destId="{AAF097B4-7D14-417E-8A91-3EE8069FC759}" srcOrd="0" destOrd="0" presId="urn:microsoft.com/office/officeart/2005/8/layout/radial2"/>
    <dgm:cxn modelId="{87954EE6-9CB8-4024-9710-BD783D856057}" type="presOf" srcId="{E49F7D61-3D15-4C30-8994-87020E0E898A}" destId="{6FB67BF4-4DAA-4A0A-B404-0DC3B23BE923}" srcOrd="0" destOrd="1" presId="urn:microsoft.com/office/officeart/2005/8/layout/radial2"/>
    <dgm:cxn modelId="{FE3AC7FF-5045-411A-9F5A-BB2612C98A1B}" srcId="{11A4E59B-41D8-4A13-9A73-31EB7E35DCA8}" destId="{D2FF5808-A0B1-445F-8C55-53645BE0BB4C}" srcOrd="1" destOrd="0" parTransId="{53960E94-A17C-47FD-91E7-D61B520F973F}" sibTransId="{9BA7C01D-F0C8-439E-A414-9DE2FC269DD2}"/>
    <dgm:cxn modelId="{9D2D9726-13BF-449A-9286-BDCFD69536C9}" type="presParOf" srcId="{8F0888FC-AB2D-4421-9A35-88CCB4551487}" destId="{F85BFBD0-F526-4983-904A-69DCFE782165}" srcOrd="0" destOrd="0" presId="urn:microsoft.com/office/officeart/2005/8/layout/radial2"/>
    <dgm:cxn modelId="{91FE7EAD-14C7-4424-A1B6-0CDE656FE817}" type="presParOf" srcId="{F85BFBD0-F526-4983-904A-69DCFE782165}" destId="{751EAC67-E0EB-4525-B7B9-489658C3FEB8}" srcOrd="0" destOrd="0" presId="urn:microsoft.com/office/officeart/2005/8/layout/radial2"/>
    <dgm:cxn modelId="{7EBE51C2-BC15-468F-9B79-5F409A7CB5F9}" type="presParOf" srcId="{751EAC67-E0EB-4525-B7B9-489658C3FEB8}" destId="{12F9D86B-8508-4CEA-801B-DD4A6D7910A1}" srcOrd="0" destOrd="0" presId="urn:microsoft.com/office/officeart/2005/8/layout/radial2"/>
    <dgm:cxn modelId="{21D472E5-19FE-4E40-9654-02BB70DBA26C}" type="presParOf" srcId="{751EAC67-E0EB-4525-B7B9-489658C3FEB8}" destId="{9AE6D84D-7816-470C-AD6C-B099F5E22523}" srcOrd="1" destOrd="0" presId="urn:microsoft.com/office/officeart/2005/8/layout/radial2"/>
    <dgm:cxn modelId="{2325EA22-D66A-43D0-865E-A5C1A565F578}" type="presParOf" srcId="{F85BFBD0-F526-4983-904A-69DCFE782165}" destId="{F3CF6A0E-068A-4824-ABE6-45A4A69F6585}" srcOrd="1" destOrd="0" presId="urn:microsoft.com/office/officeart/2005/8/layout/radial2"/>
    <dgm:cxn modelId="{C7889E00-86FB-460A-B5CE-40BAB0418F22}" type="presParOf" srcId="{F85BFBD0-F526-4983-904A-69DCFE782165}" destId="{B9764721-BEC4-4905-818D-16E60D6ADBD3}" srcOrd="2" destOrd="0" presId="urn:microsoft.com/office/officeart/2005/8/layout/radial2"/>
    <dgm:cxn modelId="{2C372FD4-2956-47A6-842C-7445C75FAC58}" type="presParOf" srcId="{B9764721-BEC4-4905-818D-16E60D6ADBD3}" destId="{1465DC96-A1ED-485D-8937-6ABC970BF035}" srcOrd="0" destOrd="0" presId="urn:microsoft.com/office/officeart/2005/8/layout/radial2"/>
    <dgm:cxn modelId="{D7FDA123-3234-44AC-9B9D-CE8A095B60C6}" type="presParOf" srcId="{B9764721-BEC4-4905-818D-16E60D6ADBD3}" destId="{62EB8A2A-2021-4542-B1E6-E5540CD0B5A3}" srcOrd="1" destOrd="0" presId="urn:microsoft.com/office/officeart/2005/8/layout/radial2"/>
    <dgm:cxn modelId="{AF68B5D0-0067-4BAC-BA02-3B2BAC2CEE70}" type="presParOf" srcId="{F85BFBD0-F526-4983-904A-69DCFE782165}" destId="{0DC1C004-2AE4-4A2D-BDCB-8EE82E4307C8}" srcOrd="3" destOrd="0" presId="urn:microsoft.com/office/officeart/2005/8/layout/radial2"/>
    <dgm:cxn modelId="{A542AEF0-CB58-47B5-8FA0-8AD5BA7EA091}" type="presParOf" srcId="{F85BFBD0-F526-4983-904A-69DCFE782165}" destId="{F6B7FD5F-D7FB-419C-8BC9-8217D8908C4C}" srcOrd="4" destOrd="0" presId="urn:microsoft.com/office/officeart/2005/8/layout/radial2"/>
    <dgm:cxn modelId="{7AA26A18-D147-4D50-B454-1B29431A46D6}" type="presParOf" srcId="{F6B7FD5F-D7FB-419C-8BC9-8217D8908C4C}" destId="{5C84F66B-4BC9-4B9D-800A-EC701883BAD9}" srcOrd="0" destOrd="0" presId="urn:microsoft.com/office/officeart/2005/8/layout/radial2"/>
    <dgm:cxn modelId="{7C56B4A2-ABEF-436B-B970-EC428160B486}" type="presParOf" srcId="{F6B7FD5F-D7FB-419C-8BC9-8217D8908C4C}" destId="{AAF097B4-7D14-417E-8A91-3EE8069FC759}" srcOrd="1" destOrd="0" presId="urn:microsoft.com/office/officeart/2005/8/layout/radial2"/>
    <dgm:cxn modelId="{7E786FBD-C084-4A3B-9424-5EA29B4B68DE}" type="presParOf" srcId="{F85BFBD0-F526-4983-904A-69DCFE782165}" destId="{3B030CE0-D121-4D04-B33E-139D54C7A305}" srcOrd="5" destOrd="0" presId="urn:microsoft.com/office/officeart/2005/8/layout/radial2"/>
    <dgm:cxn modelId="{0C41E05E-9E89-4BB2-A60C-434D997955AB}" type="presParOf" srcId="{F85BFBD0-F526-4983-904A-69DCFE782165}" destId="{3F540CEB-8002-4D74-8BCB-A50E6DC91BF1}" srcOrd="6" destOrd="0" presId="urn:microsoft.com/office/officeart/2005/8/layout/radial2"/>
    <dgm:cxn modelId="{7A7CDBD3-879B-4B4F-A21D-9FDA4F591AE2}" type="presParOf" srcId="{3F540CEB-8002-4D74-8BCB-A50E6DC91BF1}" destId="{654DF344-E7CF-4FD8-9D3F-7480D534DDCF}" srcOrd="0" destOrd="0" presId="urn:microsoft.com/office/officeart/2005/8/layout/radial2"/>
    <dgm:cxn modelId="{CC6082AA-7193-4990-BD43-852334DB3041}" type="presParOf" srcId="{3F540CEB-8002-4D74-8BCB-A50E6DC91BF1}" destId="{6FB67BF4-4DAA-4A0A-B404-0DC3B23BE92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604CB-A469-4860-8709-F59B00303498}">
      <dsp:nvSpPr>
        <dsp:cNvPr id="0" name=""/>
        <dsp:cNvSpPr/>
      </dsp:nvSpPr>
      <dsp:spPr>
        <a:xfrm>
          <a:off x="3309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CICD</a:t>
          </a:r>
          <a:endParaRPr lang="zh-CN" altLang="en-US" sz="1500" kern="1200" dirty="0"/>
        </a:p>
      </dsp:txBody>
      <dsp:txXfrm>
        <a:off x="3309" y="179330"/>
        <a:ext cx="3226732" cy="432000"/>
      </dsp:txXfrm>
    </dsp:sp>
    <dsp:sp modelId="{A5046AA8-AC01-450F-A67E-8155FEFF067F}">
      <dsp:nvSpPr>
        <dsp:cNvPr id="0" name=""/>
        <dsp:cNvSpPr/>
      </dsp:nvSpPr>
      <dsp:spPr>
        <a:xfrm>
          <a:off x="3309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实现基于流水线方式进行系统部署和发布能力的系统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旧版流水线稳定使用，保障各个业务线的系统发布工作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新版流水线进行改造升级，相关产品处于研发、推广和落地实施阶段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309" y="611330"/>
        <a:ext cx="3226732" cy="2604318"/>
      </dsp:txXfrm>
    </dsp:sp>
    <dsp:sp modelId="{9C4B8CA7-D5E5-4A30-8203-6D15AE5738B0}">
      <dsp:nvSpPr>
        <dsp:cNvPr id="0" name=""/>
        <dsp:cNvSpPr/>
      </dsp:nvSpPr>
      <dsp:spPr>
        <a:xfrm>
          <a:off x="3681785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新版流水线模板配置</a:t>
          </a:r>
        </a:p>
      </dsp:txBody>
      <dsp:txXfrm>
        <a:off x="3681785" y="179330"/>
        <a:ext cx="3226732" cy="432000"/>
      </dsp:txXfrm>
    </dsp:sp>
    <dsp:sp modelId="{6B2E0C48-FFB9-47A1-ABD2-963C064782D9}">
      <dsp:nvSpPr>
        <dsp:cNvPr id="0" name=""/>
        <dsp:cNvSpPr/>
      </dsp:nvSpPr>
      <dsp:spPr>
        <a:xfrm>
          <a:off x="3681785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任务组：实现自定义功能卡片、及对卡片进行个性化配置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流水线模板：基于自定义的任务组卡片，实现跨服务、跨流水线的模板配置和管理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基于自定义模板的流水线，进行线上</a:t>
          </a:r>
          <a:r>
            <a:rPr lang="en-US" altLang="zh-CN" sz="1500" kern="1200" dirty="0"/>
            <a:t>/</a:t>
          </a:r>
          <a:r>
            <a:rPr lang="zh-CN" altLang="en-US" sz="1500" kern="1200" dirty="0"/>
            <a:t>线下相关服务的部署和发布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新版流水线推广试用中，长期迭代优化，以满足试用的各种业务场景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3681785" y="611330"/>
        <a:ext cx="3226732" cy="2604318"/>
      </dsp:txXfrm>
    </dsp:sp>
    <dsp:sp modelId="{3B71D93D-09F3-4136-8310-2F246301F12A}">
      <dsp:nvSpPr>
        <dsp:cNvPr id="0" name=""/>
        <dsp:cNvSpPr/>
      </dsp:nvSpPr>
      <dsp:spPr>
        <a:xfrm>
          <a:off x="7360260" y="179330"/>
          <a:ext cx="322673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CMDB</a:t>
          </a:r>
          <a:endParaRPr lang="zh-CN" altLang="en-US" sz="1500" kern="1200" dirty="0"/>
        </a:p>
      </dsp:txBody>
      <dsp:txXfrm>
        <a:off x="7360260" y="179330"/>
        <a:ext cx="3226732" cy="432000"/>
      </dsp:txXfrm>
    </dsp:sp>
    <dsp:sp modelId="{C041E2A9-593F-48AD-91B1-48E3ECB28BBA}">
      <dsp:nvSpPr>
        <dsp:cNvPr id="0" name=""/>
        <dsp:cNvSpPr/>
      </dsp:nvSpPr>
      <dsp:spPr>
        <a:xfrm>
          <a:off x="7360260" y="611330"/>
          <a:ext cx="3226732" cy="2604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后台管理</a:t>
          </a:r>
          <a:r>
            <a:rPr lang="en-US" altLang="zh-CN" sz="1500" kern="1200" dirty="0"/>
            <a:t>—</a:t>
          </a:r>
          <a:r>
            <a:rPr lang="zh-CN" altLang="en-US" sz="1500" kern="1200" dirty="0"/>
            <a:t>公共文档上线使用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Vivo cloud</a:t>
          </a:r>
          <a:r>
            <a:rPr lang="zh-CN" altLang="en-US" sz="1500" kern="1200" dirty="0"/>
            <a:t>全局搜索开发完成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其它相关模块的迭代优化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完成情况：</a:t>
          </a:r>
        </a:p>
      </dsp:txBody>
      <dsp:txXfrm>
        <a:off x="7360260" y="611330"/>
        <a:ext cx="3226732" cy="260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0CE0-D121-4D04-B33E-139D54C7A305}">
      <dsp:nvSpPr>
        <dsp:cNvPr id="0" name=""/>
        <dsp:cNvSpPr/>
      </dsp:nvSpPr>
      <dsp:spPr>
        <a:xfrm rot="2535419">
          <a:off x="1570311" y="2400899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1C004-2AE4-4A2D-BDCB-8EE82E4307C8}">
      <dsp:nvSpPr>
        <dsp:cNvPr id="0" name=""/>
        <dsp:cNvSpPr/>
      </dsp:nvSpPr>
      <dsp:spPr>
        <a:xfrm>
          <a:off x="1638030" y="1676817"/>
          <a:ext cx="58823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8823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6A0E-068A-4824-ABE6-45A4A69F6585}">
      <dsp:nvSpPr>
        <dsp:cNvPr id="0" name=""/>
        <dsp:cNvSpPr/>
      </dsp:nvSpPr>
      <dsp:spPr>
        <a:xfrm rot="19064581">
          <a:off x="1570311" y="952735"/>
          <a:ext cx="52119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521191" y="31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D84D-7816-470C-AD6C-B099F5E22523}">
      <dsp:nvSpPr>
        <dsp:cNvPr id="0" name=""/>
        <dsp:cNvSpPr/>
      </dsp:nvSpPr>
      <dsp:spPr>
        <a:xfrm>
          <a:off x="170978" y="845485"/>
          <a:ext cx="1725944" cy="1725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5DC96-A1ED-485D-8937-6ABC970BF035}">
      <dsp:nvSpPr>
        <dsp:cNvPr id="0" name=""/>
        <dsp:cNvSpPr/>
      </dsp:nvSpPr>
      <dsp:spPr>
        <a:xfrm>
          <a:off x="1898243" y="1175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产品了解与熟悉</a:t>
          </a:r>
        </a:p>
      </dsp:txBody>
      <dsp:txXfrm>
        <a:off x="2039739" y="142671"/>
        <a:ext cx="683204" cy="683204"/>
      </dsp:txXfrm>
    </dsp:sp>
    <dsp:sp modelId="{62EB8A2A-2021-4542-B1E6-E5540CD0B5A3}">
      <dsp:nvSpPr>
        <dsp:cNvPr id="0" name=""/>
        <dsp:cNvSpPr/>
      </dsp:nvSpPr>
      <dsp:spPr>
        <a:xfrm>
          <a:off x="2961059" y="1175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项目文档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相关会议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产品使用</a:t>
          </a:r>
        </a:p>
      </dsp:txBody>
      <dsp:txXfrm>
        <a:off x="2961059" y="1175"/>
        <a:ext cx="1449294" cy="966196"/>
      </dsp:txXfrm>
    </dsp:sp>
    <dsp:sp modelId="{5C84F66B-4BC9-4B9D-800A-EC701883BAD9}">
      <dsp:nvSpPr>
        <dsp:cNvPr id="0" name=""/>
        <dsp:cNvSpPr/>
      </dsp:nvSpPr>
      <dsp:spPr>
        <a:xfrm>
          <a:off x="2226262" y="1225359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功能开发</a:t>
          </a:r>
        </a:p>
      </dsp:txBody>
      <dsp:txXfrm>
        <a:off x="2367758" y="1366855"/>
        <a:ext cx="683204" cy="683204"/>
      </dsp:txXfrm>
    </dsp:sp>
    <dsp:sp modelId="{AAF097B4-7D14-417E-8A91-3EE8069FC759}">
      <dsp:nvSpPr>
        <dsp:cNvPr id="0" name=""/>
        <dsp:cNvSpPr/>
      </dsp:nvSpPr>
      <dsp:spPr>
        <a:xfrm>
          <a:off x="3289078" y="1225359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熟悉代码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了解需求、评审需求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功能开发</a:t>
          </a:r>
        </a:p>
      </dsp:txBody>
      <dsp:txXfrm>
        <a:off x="3289078" y="1225359"/>
        <a:ext cx="1449294" cy="966196"/>
      </dsp:txXfrm>
    </dsp:sp>
    <dsp:sp modelId="{654DF344-E7CF-4FD8-9D3F-7480D534DDCF}">
      <dsp:nvSpPr>
        <dsp:cNvPr id="0" name=""/>
        <dsp:cNvSpPr/>
      </dsp:nvSpPr>
      <dsp:spPr>
        <a:xfrm>
          <a:off x="1898243" y="2449543"/>
          <a:ext cx="966196" cy="96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项目跟踪</a:t>
          </a:r>
        </a:p>
      </dsp:txBody>
      <dsp:txXfrm>
        <a:off x="2039739" y="2591039"/>
        <a:ext cx="683204" cy="683204"/>
      </dsp:txXfrm>
    </dsp:sp>
    <dsp:sp modelId="{6FB67BF4-4DAA-4A0A-B404-0DC3B23BE923}">
      <dsp:nvSpPr>
        <dsp:cNvPr id="0" name=""/>
        <dsp:cNvSpPr/>
      </dsp:nvSpPr>
      <dsp:spPr>
        <a:xfrm>
          <a:off x="2961059" y="2449543"/>
          <a:ext cx="1449294" cy="966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功能点主动优化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/>
        </a:p>
      </dsp:txBody>
      <dsp:txXfrm>
        <a:off x="2961059" y="2449543"/>
        <a:ext cx="1449294" cy="96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7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816076" y="127889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完成</a:t>
            </a: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等）的开发工作，总结成果，跟踪上线功能迭代优化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5F969C3-FF76-464D-A6EA-2CEE67A46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6126"/>
              </p:ext>
            </p:extLst>
          </p:nvPr>
        </p:nvGraphicFramePr>
        <p:xfrm>
          <a:off x="6741994" y="2994503"/>
          <a:ext cx="4909352" cy="341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717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87718-0057-43C8-B189-B31147B3F0DE}"/>
              </a:ext>
            </a:extLst>
          </p:cNvPr>
          <p:cNvSpPr txBox="1"/>
          <p:nvPr/>
        </p:nvSpPr>
        <p:spPr>
          <a:xfrm>
            <a:off x="2496738" y="1930902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任务组模板管理 </a:t>
            </a:r>
            <a:r>
              <a:rPr lang="en-US" altLang="zh-CN" sz="1600" dirty="0">
                <a:ea typeface="vivo type CN简 Light" panose="02000400000000000000" pitchFamily="50" charset="-122"/>
              </a:rPr>
              <a:t>&amp; 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流水线模板管理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0E960-8B27-46F3-99BC-4BEB95C26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1909456"/>
            <a:ext cx="360000" cy="3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FE1C74-111D-4046-B162-C5A23FDB57FC}"/>
              </a:ext>
            </a:extLst>
          </p:cNvPr>
          <p:cNvSpPr txBox="1"/>
          <p:nvPr/>
        </p:nvSpPr>
        <p:spPr>
          <a:xfrm>
            <a:off x="2496738" y="2669228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流水线回滚策略及需求优化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48CC7-8E18-4671-88FF-9C748DF0D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2647782"/>
            <a:ext cx="360000" cy="36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A9FD25-2014-4B31-B46E-70E954CA4FF5}"/>
              </a:ext>
            </a:extLst>
          </p:cNvPr>
          <p:cNvSpPr txBox="1"/>
          <p:nvPr/>
        </p:nvSpPr>
        <p:spPr>
          <a:xfrm>
            <a:off x="2496738" y="3429000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CMDB</a:t>
            </a:r>
            <a:r>
              <a:rPr lang="zh-CN" altLang="en-US" sz="1600" dirty="0">
                <a:ea typeface="vivo type CN简 Light" panose="02000400000000000000" pitchFamily="50" charset="-122"/>
              </a:rPr>
              <a:t>文档管理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CC8926-F417-4EB8-846F-2DF9C1A85C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3407554"/>
            <a:ext cx="360000" cy="3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781151-B6A8-4693-B76F-8CCD251091E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256510" y="1981396"/>
            <a:ext cx="229683" cy="21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5A2BEF-8ACE-46DC-86BE-74CDC0F233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605677" y="1981396"/>
            <a:ext cx="229683" cy="21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5244C9-7E1C-4481-9E11-F77EE9D4E4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954844" y="1981396"/>
            <a:ext cx="229683" cy="216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D17396-3AE9-4637-BD89-2648FEFC10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304011" y="1981396"/>
            <a:ext cx="229683" cy="2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7DACD5-653E-4193-929A-C42B0BC836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653176" y="1981396"/>
            <a:ext cx="229683" cy="216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41E1F6-ED99-4EF6-BF9E-9A58A4E0F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1" y="4588545"/>
            <a:ext cx="1070476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044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1225742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2D2BA-5A34-4F82-A8D1-136C626F8FC0}"/>
              </a:ext>
            </a:extLst>
          </p:cNvPr>
          <p:cNvSpPr txBox="1"/>
          <p:nvPr/>
        </p:nvSpPr>
        <p:spPr>
          <a:xfrm>
            <a:off x="1098147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0164B6-FCB1-4B0B-A314-20190E6B34FE}"/>
              </a:ext>
            </a:extLst>
          </p:cNvPr>
          <p:cNvSpPr txBox="1"/>
          <p:nvPr/>
        </p:nvSpPr>
        <p:spPr>
          <a:xfrm>
            <a:off x="1075467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473105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52E0E6-EF2D-4E43-A57D-4804C5F558A2}"/>
              </a:ext>
            </a:extLst>
          </p:cNvPr>
          <p:cNvSpPr txBox="1"/>
          <p:nvPr/>
        </p:nvSpPr>
        <p:spPr>
          <a:xfrm>
            <a:off x="2338012" y="3961051"/>
            <a:ext cx="5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F0B718-E5B8-4DA3-821D-FFC3ABA81705}"/>
              </a:ext>
            </a:extLst>
          </p:cNvPr>
          <p:cNvSpPr txBox="1"/>
          <p:nvPr/>
        </p:nvSpPr>
        <p:spPr>
          <a:xfrm>
            <a:off x="3933062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CDA18D-31FD-4BF0-A50C-26A17031941D}"/>
              </a:ext>
            </a:extLst>
          </p:cNvPr>
          <p:cNvSpPr txBox="1"/>
          <p:nvPr/>
        </p:nvSpPr>
        <p:spPr>
          <a:xfrm>
            <a:off x="530643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15525A-131C-450F-8B71-D9D7C243807F}"/>
              </a:ext>
            </a:extLst>
          </p:cNvPr>
          <p:cNvSpPr txBox="1"/>
          <p:nvPr/>
        </p:nvSpPr>
        <p:spPr>
          <a:xfrm>
            <a:off x="6716765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EA3585-03E8-4B23-A721-3E97784CF356}"/>
              </a:ext>
            </a:extLst>
          </p:cNvPr>
          <p:cNvSpPr txBox="1"/>
          <p:nvPr/>
        </p:nvSpPr>
        <p:spPr>
          <a:xfrm>
            <a:off x="8071673" y="3961051"/>
            <a:ext cx="55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38138B-D00D-4551-BF7E-852F71E560E5}"/>
              </a:ext>
            </a:extLst>
          </p:cNvPr>
          <p:cNvSpPr txBox="1"/>
          <p:nvPr/>
        </p:nvSpPr>
        <p:spPr>
          <a:xfrm>
            <a:off x="9537411" y="3961051"/>
            <a:ext cx="57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66E806EB-2677-4B8C-AC21-942890489147}"/>
              </a:ext>
            </a:extLst>
          </p:cNvPr>
          <p:cNvSpPr/>
          <p:nvPr/>
        </p:nvSpPr>
        <p:spPr>
          <a:xfrm>
            <a:off x="10344546" y="1165460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0EDB9B8-D519-49EB-B650-59CD64000365}"/>
              </a:ext>
            </a:extLst>
          </p:cNvPr>
          <p:cNvSpPr/>
          <p:nvPr/>
        </p:nvSpPr>
        <p:spPr>
          <a:xfrm>
            <a:off x="573862" y="5546684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299154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1434" y="5132771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88309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0677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7242" y="2482843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373807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966" y="3153320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27136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69685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86099" y="4837519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993" y="2490885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65" y="3160687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96850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3598" y="2490885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8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620000" cy="0"/>
          </a:xfrm>
          <a:prstGeom prst="line">
            <a:avLst/>
          </a:prstGeom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827071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344111" y="313772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3002113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8402" y="5154037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90433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39375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7892" y="2169857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420744" y="3120588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26" y="2866992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300593" y="4363582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765310" y="436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05808" y="4873254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5955" y="2169857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85" y="2874364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69327" y="3153965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7418" y="2169857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491CDCA8-9BE5-436E-9D35-22F06DF56313}"/>
              </a:ext>
            </a:extLst>
          </p:cNvPr>
          <p:cNvSpPr txBox="1"/>
          <p:nvPr/>
        </p:nvSpPr>
        <p:spPr>
          <a:xfrm>
            <a:off x="824922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E5FC7650-B967-4220-8AE3-AB5473FF053E}"/>
              </a:ext>
            </a:extLst>
          </p:cNvPr>
          <p:cNvSpPr/>
          <p:nvPr/>
        </p:nvSpPr>
        <p:spPr>
          <a:xfrm>
            <a:off x="2534420" y="366657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F9F1DD7-2D60-450D-BF9B-15C24C5EBD6D}"/>
              </a:ext>
            </a:extLst>
          </p:cNvPr>
          <p:cNvSpPr txBox="1"/>
          <p:nvPr/>
        </p:nvSpPr>
        <p:spPr>
          <a:xfrm>
            <a:off x="2495326" y="3744075"/>
            <a:ext cx="58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CC2E96AE-C843-4580-AE28-A7CB9038195B}"/>
              </a:ext>
            </a:extLst>
          </p:cNvPr>
          <p:cNvSpPr/>
          <p:nvPr/>
        </p:nvSpPr>
        <p:spPr>
          <a:xfrm>
            <a:off x="3983982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D20B0B-6F01-41F7-A9FB-75D9DD2C3886}"/>
              </a:ext>
            </a:extLst>
          </p:cNvPr>
          <p:cNvSpPr txBox="1"/>
          <p:nvPr/>
        </p:nvSpPr>
        <p:spPr>
          <a:xfrm>
            <a:off x="3981833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F3D6241-7A70-43D4-8AA1-8C3AEFB16578}"/>
              </a:ext>
            </a:extLst>
          </p:cNvPr>
          <p:cNvSpPr/>
          <p:nvPr/>
        </p:nvSpPr>
        <p:spPr>
          <a:xfrm>
            <a:off x="5362264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C3AC4-113C-4DB1-AFA3-121AF5E4C91F}"/>
              </a:ext>
            </a:extLst>
          </p:cNvPr>
          <p:cNvSpPr txBox="1"/>
          <p:nvPr/>
        </p:nvSpPr>
        <p:spPr>
          <a:xfrm>
            <a:off x="5341643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9899FBF2-5FB0-465A-AA90-D93FE9A5E751}"/>
              </a:ext>
            </a:extLst>
          </p:cNvPr>
          <p:cNvSpPr/>
          <p:nvPr/>
        </p:nvSpPr>
        <p:spPr>
          <a:xfrm>
            <a:off x="676294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3632B8-F0E3-435A-BC00-E21354E3234A}"/>
              </a:ext>
            </a:extLst>
          </p:cNvPr>
          <p:cNvSpPr txBox="1"/>
          <p:nvPr/>
        </p:nvSpPr>
        <p:spPr>
          <a:xfrm>
            <a:off x="6760800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489CA1DA-8FC6-4ED8-A506-927603F72857}"/>
              </a:ext>
            </a:extLst>
          </p:cNvPr>
          <p:cNvSpPr/>
          <p:nvPr/>
        </p:nvSpPr>
        <p:spPr>
          <a:xfrm>
            <a:off x="8212443" y="3687889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C75CC9D-2885-46AE-9E9E-8F4D74C02E56}"/>
              </a:ext>
            </a:extLst>
          </p:cNvPr>
          <p:cNvSpPr txBox="1"/>
          <p:nvPr/>
        </p:nvSpPr>
        <p:spPr>
          <a:xfrm>
            <a:off x="8173349" y="3765389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D6778A9E-B46F-4FBB-8F86-E18AABA6051B}"/>
              </a:ext>
            </a:extLst>
          </p:cNvPr>
          <p:cNvSpPr/>
          <p:nvPr/>
        </p:nvSpPr>
        <p:spPr>
          <a:xfrm>
            <a:off x="959516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8CE97E-2DE9-470C-83D8-03BDE4824EBA}"/>
              </a:ext>
            </a:extLst>
          </p:cNvPr>
          <p:cNvSpPr txBox="1"/>
          <p:nvPr/>
        </p:nvSpPr>
        <p:spPr>
          <a:xfrm>
            <a:off x="9546839" y="3776135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BAAEA066-99AA-4592-91F2-C0706FADF5F3}"/>
              </a:ext>
            </a:extLst>
          </p:cNvPr>
          <p:cNvSpPr/>
          <p:nvPr/>
        </p:nvSpPr>
        <p:spPr>
          <a:xfrm>
            <a:off x="11057063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0881E-4265-42DE-8FDD-F0DBF730BBDF}"/>
              </a:ext>
            </a:extLst>
          </p:cNvPr>
          <p:cNvSpPr txBox="1"/>
          <p:nvPr/>
        </p:nvSpPr>
        <p:spPr>
          <a:xfrm>
            <a:off x="11054914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08886-50B8-49D9-8B43-8BB49516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29106"/>
              </p:ext>
            </p:extLst>
          </p:nvPr>
        </p:nvGraphicFramePr>
        <p:xfrm>
          <a:off x="647400" y="1781524"/>
          <a:ext cx="10629531" cy="4695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936">
                  <a:extLst>
                    <a:ext uri="{9D8B030D-6E8A-4147-A177-3AD203B41FA5}">
                      <a16:colId xmlns:a16="http://schemas.microsoft.com/office/drawing/2014/main" val="3119557974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4437689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536648326"/>
                    </a:ext>
                  </a:extLst>
                </a:gridCol>
                <a:gridCol w="4385569">
                  <a:extLst>
                    <a:ext uri="{9D8B030D-6E8A-4147-A177-3AD203B41FA5}">
                      <a16:colId xmlns:a16="http://schemas.microsoft.com/office/drawing/2014/main" val="427809644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397247065"/>
                    </a:ext>
                  </a:extLst>
                </a:gridCol>
              </a:tblGrid>
              <a:tr h="391267"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17837"/>
                  </a:ext>
                </a:extLst>
              </a:tr>
              <a:tr h="391267">
                <a:tc rowSpan="6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Sprint83(6.6-6.19)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5099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Sprint84(6.21-7.3)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753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20506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Curl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工具优化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6817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Sprint85(7.5-7.17)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0500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vivo type CN简 Regular" panose="02000500000000000000"/>
                        </a:rPr>
                        <a:t>Sprint86(7.19-7.31)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0806"/>
                  </a:ext>
                </a:extLst>
              </a:tr>
              <a:tr h="391267"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CMDB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Sprint63(7.19-8.08)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公共文档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99885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Sprint64(8.02-8.24)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全局搜索、公共文档上线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49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Sprint65(8.16-9.07)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58187"/>
                  </a:ext>
                </a:extLst>
              </a:tr>
              <a:tr h="391267"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Sprint88(8.16-8.27)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回滚和回滚策略、交互优化等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751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机器列表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11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B4430E4-9F8E-442E-A4B2-B8A2BD54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599" y="3967221"/>
            <a:ext cx="8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36DBE2B-757B-4825-9ECB-234CF23FA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03" y="1278896"/>
            <a:ext cx="5221598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B1853-BE21-4085-A474-984A2040E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07" y="1278896"/>
            <a:ext cx="6195290" cy="3240000"/>
          </a:xfrm>
          <a:prstGeom prst="rect">
            <a:avLst/>
          </a:prstGeom>
          <a:ln w="3175">
            <a:solidFill>
              <a:srgbClr val="D7DFFF"/>
            </a:solidFill>
          </a:ln>
        </p:spPr>
      </p:pic>
    </p:spTree>
    <p:extLst>
      <p:ext uri="{BB962C8B-B14F-4D97-AF65-F5344CB8AC3E}">
        <p14:creationId xmlns:p14="http://schemas.microsoft.com/office/powerpoint/2010/main" val="27568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752" y="5671903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752" y="5235241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>
            <a:spLocks/>
          </p:cNvSpPr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EA582-6028-4393-A89B-729A36F0FEBA}"/>
              </a:ext>
            </a:extLst>
          </p:cNvPr>
          <p:cNvSpPr txBox="1"/>
          <p:nvPr/>
        </p:nvSpPr>
        <p:spPr>
          <a:xfrm>
            <a:off x="561861" y="1327914"/>
            <a:ext cx="108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 pitchFamily="50" charset="-122"/>
              </a:rPr>
              <a:t>企业文化：企业信奉和倡导，并在实践中真正实行的价值理念。它能保证我们首先做正确的事，然后把事做正确。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208F1-B6C7-4F03-9FA3-32285963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35" y="1908791"/>
            <a:ext cx="4585055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2552E-9290-41AE-9B17-2097805E6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95" y="5550823"/>
            <a:ext cx="4713333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11278-5F42-412C-B2CF-905D12F6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4" y="1944025"/>
            <a:ext cx="4138805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64ADB-518D-4AEC-8953-3A68C4D3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863" y="5499539"/>
            <a:ext cx="343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E3BA05E-51A0-45B6-9B8A-F9E0EEB03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528285"/>
              </p:ext>
            </p:extLst>
          </p:nvPr>
        </p:nvGraphicFramePr>
        <p:xfrm>
          <a:off x="800848" y="2748368"/>
          <a:ext cx="10590303" cy="339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C3CFA4-6BBA-4E85-B74A-8BA81FE89C58}"/>
              </a:ext>
            </a:extLst>
          </p:cNvPr>
          <p:cNvSpPr txBox="1"/>
          <p:nvPr/>
        </p:nvSpPr>
        <p:spPr>
          <a:xfrm>
            <a:off x="911441" y="1277676"/>
            <a:ext cx="10369118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/>
              <a:t>CICD</a:t>
            </a:r>
            <a:r>
              <a:rPr lang="zh-CN" altLang="en-US" dirty="0"/>
              <a:t>产品，了解相关业务与流程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CICD</a:t>
            </a:r>
            <a:r>
              <a:rPr lang="zh-CN" altLang="en-US" dirty="0"/>
              <a:t>新版流水线“模板管理”和“任务组管理”的开发，并完成上线。跟踪相关迭代优化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协助完成其它相关项目（</a:t>
            </a:r>
            <a:r>
              <a:rPr lang="en-US" altLang="zh-CN" dirty="0"/>
              <a:t>CMDB</a:t>
            </a:r>
            <a:r>
              <a:rPr lang="zh-CN" altLang="en-US" dirty="0"/>
              <a:t>等）的开发工作，总结成果，跟踪线上功能迭代优化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1CDB1D-0325-48FC-BECB-1BA67CF5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3128" y="4886708"/>
            <a:ext cx="923810" cy="2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FED4E-D3D6-40CE-9948-B8868EF13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4095" y="5580324"/>
            <a:ext cx="923810" cy="20952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9C9A011-3A18-46AF-A9B3-364283C4E3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1688" y="4445858"/>
            <a:ext cx="923810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13FAB-4EB5-4B9F-A52D-FB538914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024" y="1848789"/>
            <a:ext cx="9311951" cy="31604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BACDD7-76E6-43AF-B0E1-64A24787CD64}"/>
              </a:ext>
            </a:extLst>
          </p:cNvPr>
          <p:cNvSpPr txBox="1"/>
          <p:nvPr/>
        </p:nvSpPr>
        <p:spPr>
          <a:xfrm>
            <a:off x="10235498" y="2299346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DF75FEFB-1D29-44C8-8E6A-67D5EB51050C}"/>
              </a:ext>
            </a:extLst>
          </p:cNvPr>
          <p:cNvSpPr/>
          <p:nvPr/>
        </p:nvSpPr>
        <p:spPr>
          <a:xfrm>
            <a:off x="722494" y="5401485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88A8E1-1FDB-4982-ACFF-72072940C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924" y="4348224"/>
            <a:ext cx="3576558" cy="2160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5765BD57-2FD5-43EF-81DD-4837B121F66F}"/>
              </a:ext>
            </a:extLst>
          </p:cNvPr>
          <p:cNvSpPr txBox="1"/>
          <p:nvPr/>
        </p:nvSpPr>
        <p:spPr>
          <a:xfrm>
            <a:off x="722494" y="4646167"/>
            <a:ext cx="1189608" cy="646331"/>
          </a:xfrm>
          <a:prstGeom prst="rect">
            <a:avLst/>
          </a:prstGeom>
          <a:solidFill>
            <a:srgbClr val="FFC5C5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迭代：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任务：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3" name="箭头: 左 72">
            <a:extLst>
              <a:ext uri="{FF2B5EF4-FFF2-40B4-BE49-F238E27FC236}">
                <a16:creationId xmlns:a16="http://schemas.microsoft.com/office/drawing/2014/main" id="{9C1B245C-329E-4875-BA6E-D44BEFA1FDE9}"/>
              </a:ext>
            </a:extLst>
          </p:cNvPr>
          <p:cNvSpPr/>
          <p:nvPr/>
        </p:nvSpPr>
        <p:spPr>
          <a:xfrm>
            <a:off x="9902980" y="1279506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9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1371688" y="1989789"/>
            <a:ext cx="4262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配置成本与上手成本的降低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1168406" y="1356086"/>
            <a:ext cx="41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vivo type CN简 Regular" panose="02000500000000000000"/>
              </a:rPr>
              <a:t>流水线模板管理 </a:t>
            </a:r>
            <a:r>
              <a:rPr kumimoji="1" lang="en-US" altLang="zh-CN" dirty="0">
                <a:ea typeface="vivo type CN简 Regular" panose="02000500000000000000"/>
              </a:rPr>
              <a:t>&amp; </a:t>
            </a:r>
            <a:r>
              <a:rPr kumimoji="1" lang="zh-CN" altLang="en-US" dirty="0">
                <a:ea typeface="vivo type CN简 Regular" panose="02000500000000000000"/>
              </a:rPr>
              <a:t>任务组模板管理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9E7F8-2B9B-4DAE-95DF-A6C2E366A86E}"/>
              </a:ext>
            </a:extLst>
          </p:cNvPr>
          <p:cNvSpPr txBox="1"/>
          <p:nvPr/>
        </p:nvSpPr>
        <p:spPr>
          <a:xfrm>
            <a:off x="6172802" y="1989789"/>
            <a:ext cx="377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模板管理页面开发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任务卡片相关联模块调整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84C5A7-032D-4C9E-A7F3-1C070C325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26992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986</Words>
  <Application>Microsoft Office PowerPoint</Application>
  <PresentationFormat>宽屏</PresentationFormat>
  <Paragraphs>194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vivo Bold</vt:lpstr>
      <vt:lpstr>vivo type CN简 Bold</vt:lpstr>
      <vt:lpstr>vivo type CN简 Light</vt:lpstr>
      <vt:lpstr>vivo type CN简 Regular</vt:lpstr>
      <vt:lpstr>vivo type 简 Medium</vt:lpstr>
      <vt:lpstr>等线</vt:lpstr>
      <vt:lpstr>方正兰亭中黑_GBK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118</cp:revision>
  <dcterms:created xsi:type="dcterms:W3CDTF">2019-03-21T01:16:59Z</dcterms:created>
  <dcterms:modified xsi:type="dcterms:W3CDTF">2021-08-26T12:01:55Z</dcterms:modified>
</cp:coreProperties>
</file>