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79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0" r:id="rId12"/>
    <p:sldId id="281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CFB"/>
    <a:srgbClr val="D7DFFF"/>
    <a:srgbClr val="4155C6"/>
    <a:srgbClr val="89A3FE"/>
    <a:srgbClr val="AFAFAF"/>
    <a:srgbClr val="FFC5C5"/>
    <a:srgbClr val="FF9999"/>
    <a:srgbClr val="415FFF"/>
    <a:srgbClr val="FF5050"/>
    <a:srgbClr val="87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66E77-B546-4EEE-8A5E-3AFDF1E78F3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FD5C97-C9D9-49C0-B4E2-6C648260238B}">
      <dgm:prSet phldrT="[文本]"/>
      <dgm:spPr/>
      <dgm:t>
        <a:bodyPr/>
        <a:lstStyle/>
        <a:p>
          <a:r>
            <a:rPr lang="en-US" altLang="zh-CN" dirty="0"/>
            <a:t>CSS transform</a:t>
          </a:r>
          <a:endParaRPr lang="zh-CN" altLang="en-US" dirty="0"/>
        </a:p>
      </dgm:t>
    </dgm:pt>
    <dgm:pt modelId="{F09765A9-A6F9-4912-8E61-3626B5991DD3}" type="parTrans" cxnId="{9419BE5A-5282-456F-AA47-60823515FE39}">
      <dgm:prSet/>
      <dgm:spPr/>
      <dgm:t>
        <a:bodyPr/>
        <a:lstStyle/>
        <a:p>
          <a:endParaRPr lang="zh-CN" altLang="en-US"/>
        </a:p>
      </dgm:t>
    </dgm:pt>
    <dgm:pt modelId="{5D4BF351-6E26-45AE-ABA4-E6112CF6E698}" type="sibTrans" cxnId="{9419BE5A-5282-456F-AA47-60823515FE39}">
      <dgm:prSet/>
      <dgm:spPr/>
      <dgm:t>
        <a:bodyPr/>
        <a:lstStyle/>
        <a:p>
          <a:endParaRPr lang="zh-CN" altLang="en-US"/>
        </a:p>
      </dgm:t>
    </dgm:pt>
    <dgm:pt modelId="{F516CD11-CADB-4F39-A37A-7276295FB8E9}">
      <dgm:prSet phldrT="[文本]"/>
      <dgm:spPr/>
      <dgm:t>
        <a:bodyPr/>
        <a:lstStyle/>
        <a:p>
          <a:r>
            <a:rPr lang="zh-CN" altLang="en-US" dirty="0"/>
            <a:t>属性</a:t>
          </a:r>
        </a:p>
      </dgm:t>
    </dgm:pt>
    <dgm:pt modelId="{82913FB2-0C0A-40BF-A9C1-59BB0181D36D}" type="parTrans" cxnId="{E360BFDD-1468-46D3-9304-1A0D14F8FB60}">
      <dgm:prSet/>
      <dgm:spPr/>
      <dgm:t>
        <a:bodyPr/>
        <a:lstStyle/>
        <a:p>
          <a:endParaRPr lang="zh-CN" altLang="en-US"/>
        </a:p>
      </dgm:t>
    </dgm:pt>
    <dgm:pt modelId="{F1F7C79A-8E87-47EC-ADBC-B93F7B73818A}" type="sibTrans" cxnId="{E360BFDD-1468-46D3-9304-1A0D14F8FB60}">
      <dgm:prSet/>
      <dgm:spPr/>
      <dgm:t>
        <a:bodyPr/>
        <a:lstStyle/>
        <a:p>
          <a:endParaRPr lang="zh-CN" altLang="en-US"/>
        </a:p>
      </dgm:t>
    </dgm:pt>
    <dgm:pt modelId="{61E7F136-B680-4227-B2F6-CBDF1FA6F650}">
      <dgm:prSet phldrT="[文本]"/>
      <dgm:spPr/>
      <dgm:t>
        <a:bodyPr/>
        <a:lstStyle/>
        <a:p>
          <a:r>
            <a:rPr lang="en-US" altLang="zh-CN" dirty="0"/>
            <a:t>transform</a:t>
          </a:r>
          <a:endParaRPr lang="zh-CN" altLang="en-US" dirty="0"/>
        </a:p>
      </dgm:t>
    </dgm:pt>
    <dgm:pt modelId="{C4E12AD4-A5EA-43BD-8851-0BD748AA7C7F}" type="parTrans" cxnId="{078C42A5-51B0-47C1-BEE8-79042BD52DC4}">
      <dgm:prSet/>
      <dgm:spPr/>
      <dgm:t>
        <a:bodyPr/>
        <a:lstStyle/>
        <a:p>
          <a:endParaRPr lang="zh-CN" altLang="en-US"/>
        </a:p>
      </dgm:t>
    </dgm:pt>
    <dgm:pt modelId="{75296AF6-5AD3-441A-8F6E-B8769B09BBD7}" type="sibTrans" cxnId="{078C42A5-51B0-47C1-BEE8-79042BD52DC4}">
      <dgm:prSet/>
      <dgm:spPr/>
      <dgm:t>
        <a:bodyPr/>
        <a:lstStyle/>
        <a:p>
          <a:endParaRPr lang="zh-CN" altLang="en-US"/>
        </a:p>
      </dgm:t>
    </dgm:pt>
    <dgm:pt modelId="{06BBB63E-5F6D-4CE2-AA53-C326E1E50E14}">
      <dgm:prSet phldrT="[文本]"/>
      <dgm:spPr/>
      <dgm:t>
        <a:bodyPr/>
        <a:lstStyle/>
        <a:p>
          <a:r>
            <a:rPr lang="en-US" altLang="zh-CN" dirty="0"/>
            <a:t>Transform-origin</a:t>
          </a:r>
          <a:endParaRPr lang="zh-CN" altLang="en-US" dirty="0"/>
        </a:p>
      </dgm:t>
    </dgm:pt>
    <dgm:pt modelId="{C055F44B-E471-485A-9661-41DCA06AFC00}" type="parTrans" cxnId="{6794666F-E725-4F67-A103-0B980F230B31}">
      <dgm:prSet/>
      <dgm:spPr/>
      <dgm:t>
        <a:bodyPr/>
        <a:lstStyle/>
        <a:p>
          <a:endParaRPr lang="zh-CN" altLang="en-US"/>
        </a:p>
      </dgm:t>
    </dgm:pt>
    <dgm:pt modelId="{5FD599E1-E8C0-44B4-92F6-151206D61069}" type="sibTrans" cxnId="{6794666F-E725-4F67-A103-0B980F230B31}">
      <dgm:prSet/>
      <dgm:spPr/>
      <dgm:t>
        <a:bodyPr/>
        <a:lstStyle/>
        <a:p>
          <a:endParaRPr lang="zh-CN" altLang="en-US"/>
        </a:p>
      </dgm:t>
    </dgm:pt>
    <dgm:pt modelId="{F3DA2973-7DAF-4962-8458-3EB18044474E}">
      <dgm:prSet phldrT="[文本]"/>
      <dgm:spPr/>
      <dgm:t>
        <a:bodyPr/>
        <a:lstStyle/>
        <a:p>
          <a:r>
            <a:rPr lang="zh-CN" altLang="en-US" dirty="0"/>
            <a:t>维度</a:t>
          </a:r>
        </a:p>
      </dgm:t>
    </dgm:pt>
    <dgm:pt modelId="{A8284DEC-1D3E-44A2-8DEA-05C677CD5328}" type="parTrans" cxnId="{FD9FC6C4-5D9D-4134-B2AD-E249E424B105}">
      <dgm:prSet/>
      <dgm:spPr/>
      <dgm:t>
        <a:bodyPr/>
        <a:lstStyle/>
        <a:p>
          <a:endParaRPr lang="zh-CN" altLang="en-US"/>
        </a:p>
      </dgm:t>
    </dgm:pt>
    <dgm:pt modelId="{BD0953C0-686F-46CA-B191-E211B9C8553F}" type="sibTrans" cxnId="{FD9FC6C4-5D9D-4134-B2AD-E249E424B105}">
      <dgm:prSet/>
      <dgm:spPr/>
      <dgm:t>
        <a:bodyPr/>
        <a:lstStyle/>
        <a:p>
          <a:endParaRPr lang="zh-CN" altLang="en-US"/>
        </a:p>
      </dgm:t>
    </dgm:pt>
    <dgm:pt modelId="{68DF91CA-2920-4B09-8287-8013C575B026}">
      <dgm:prSet phldrT="[文本]"/>
      <dgm:spPr/>
      <dgm:t>
        <a:bodyPr/>
        <a:lstStyle/>
        <a:p>
          <a:r>
            <a:rPr lang="zh-CN" altLang="en-US" dirty="0"/>
            <a:t>二维</a:t>
          </a:r>
          <a:endParaRPr lang="en-US" altLang="zh-CN" dirty="0"/>
        </a:p>
      </dgm:t>
    </dgm:pt>
    <dgm:pt modelId="{D769A3C1-1D9C-42C6-9A6A-9643A97A234C}" type="parTrans" cxnId="{067DBDB3-BDEC-46B1-849E-5FF1033FBA6D}">
      <dgm:prSet/>
      <dgm:spPr/>
      <dgm:t>
        <a:bodyPr/>
        <a:lstStyle/>
        <a:p>
          <a:endParaRPr lang="zh-CN" altLang="en-US"/>
        </a:p>
      </dgm:t>
    </dgm:pt>
    <dgm:pt modelId="{24336DBA-32CB-44AA-8A84-9A64E6D0D418}" type="sibTrans" cxnId="{067DBDB3-BDEC-46B1-849E-5FF1033FBA6D}">
      <dgm:prSet/>
      <dgm:spPr/>
      <dgm:t>
        <a:bodyPr/>
        <a:lstStyle/>
        <a:p>
          <a:endParaRPr lang="zh-CN" altLang="en-US"/>
        </a:p>
      </dgm:t>
    </dgm:pt>
    <dgm:pt modelId="{959BDDA4-FF47-4954-B9C7-FF013FF6EC21}">
      <dgm:prSet/>
      <dgm:spPr/>
      <dgm:t>
        <a:bodyPr/>
        <a:lstStyle/>
        <a:p>
          <a:r>
            <a:rPr lang="zh-CN" altLang="en-US" dirty="0"/>
            <a:t>三维</a:t>
          </a:r>
        </a:p>
      </dgm:t>
    </dgm:pt>
    <dgm:pt modelId="{8EF7F0C2-21D1-4654-8B59-157A3856C884}" type="parTrans" cxnId="{F38E50B5-7EDE-4EEA-BCCB-60BF8AD893EF}">
      <dgm:prSet/>
      <dgm:spPr/>
      <dgm:t>
        <a:bodyPr/>
        <a:lstStyle/>
        <a:p>
          <a:endParaRPr lang="zh-CN" altLang="en-US"/>
        </a:p>
      </dgm:t>
    </dgm:pt>
    <dgm:pt modelId="{E7F10597-4D9C-4DE4-8408-24B7D7F4F82B}" type="sibTrans" cxnId="{F38E50B5-7EDE-4EEA-BCCB-60BF8AD893EF}">
      <dgm:prSet/>
      <dgm:spPr/>
      <dgm:t>
        <a:bodyPr/>
        <a:lstStyle/>
        <a:p>
          <a:endParaRPr lang="zh-CN" altLang="en-US"/>
        </a:p>
      </dgm:t>
    </dgm:pt>
    <dgm:pt modelId="{8CE6535B-A15B-435B-AC07-CF607E9944C2}" type="pres">
      <dgm:prSet presAssocID="{AB466E77-B546-4EEE-8A5E-3AFDF1E78F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1EFEFC-E685-4DC6-9A6E-1CD723768F95}" type="pres">
      <dgm:prSet presAssocID="{C3FD5C97-C9D9-49C0-B4E2-6C648260238B}" presName="hierRoot1" presStyleCnt="0">
        <dgm:presLayoutVars>
          <dgm:hierBranch val="init"/>
        </dgm:presLayoutVars>
      </dgm:prSet>
      <dgm:spPr/>
    </dgm:pt>
    <dgm:pt modelId="{01F88267-03D1-42FE-A7B5-020C12BAC2B1}" type="pres">
      <dgm:prSet presAssocID="{C3FD5C97-C9D9-49C0-B4E2-6C648260238B}" presName="rootComposite1" presStyleCnt="0"/>
      <dgm:spPr/>
    </dgm:pt>
    <dgm:pt modelId="{0051ECF0-5F93-4E21-86C3-D4EFECC8AE9C}" type="pres">
      <dgm:prSet presAssocID="{C3FD5C97-C9D9-49C0-B4E2-6C648260238B}" presName="rootText1" presStyleLbl="node0" presStyleIdx="0" presStyleCnt="1">
        <dgm:presLayoutVars>
          <dgm:chPref val="3"/>
        </dgm:presLayoutVars>
      </dgm:prSet>
      <dgm:spPr/>
    </dgm:pt>
    <dgm:pt modelId="{A4B668A7-EEBF-4D81-BB98-D5D7D122D2C5}" type="pres">
      <dgm:prSet presAssocID="{C3FD5C97-C9D9-49C0-B4E2-6C648260238B}" presName="rootConnector1" presStyleLbl="node1" presStyleIdx="0" presStyleCnt="0"/>
      <dgm:spPr/>
    </dgm:pt>
    <dgm:pt modelId="{01791D53-8BA0-4509-9012-372EA05B0319}" type="pres">
      <dgm:prSet presAssocID="{C3FD5C97-C9D9-49C0-B4E2-6C648260238B}" presName="hierChild2" presStyleCnt="0"/>
      <dgm:spPr/>
    </dgm:pt>
    <dgm:pt modelId="{2436D2A7-C1BE-4A7F-B30B-705B602F6640}" type="pres">
      <dgm:prSet presAssocID="{82913FB2-0C0A-40BF-A9C1-59BB0181D36D}" presName="Name64" presStyleLbl="parChTrans1D2" presStyleIdx="0" presStyleCnt="2"/>
      <dgm:spPr/>
    </dgm:pt>
    <dgm:pt modelId="{CDA57493-DDC6-45A4-8604-080C9C8F5296}" type="pres">
      <dgm:prSet presAssocID="{F516CD11-CADB-4F39-A37A-7276295FB8E9}" presName="hierRoot2" presStyleCnt="0">
        <dgm:presLayoutVars>
          <dgm:hierBranch val="init"/>
        </dgm:presLayoutVars>
      </dgm:prSet>
      <dgm:spPr/>
    </dgm:pt>
    <dgm:pt modelId="{F7ADB287-0BDA-487D-AF69-B4BF9CCB6652}" type="pres">
      <dgm:prSet presAssocID="{F516CD11-CADB-4F39-A37A-7276295FB8E9}" presName="rootComposite" presStyleCnt="0"/>
      <dgm:spPr/>
    </dgm:pt>
    <dgm:pt modelId="{666E6A73-A086-4FD6-BE3C-31AF86DBEFB4}" type="pres">
      <dgm:prSet presAssocID="{F516CD11-CADB-4F39-A37A-7276295FB8E9}" presName="rootText" presStyleLbl="node2" presStyleIdx="0" presStyleCnt="2">
        <dgm:presLayoutVars>
          <dgm:chPref val="3"/>
        </dgm:presLayoutVars>
      </dgm:prSet>
      <dgm:spPr/>
    </dgm:pt>
    <dgm:pt modelId="{B64B7EA7-E226-4A51-A079-CBC935C95F90}" type="pres">
      <dgm:prSet presAssocID="{F516CD11-CADB-4F39-A37A-7276295FB8E9}" presName="rootConnector" presStyleLbl="node2" presStyleIdx="0" presStyleCnt="2"/>
      <dgm:spPr/>
    </dgm:pt>
    <dgm:pt modelId="{E25912CB-0ECE-4F71-8ECA-4F8387184581}" type="pres">
      <dgm:prSet presAssocID="{F516CD11-CADB-4F39-A37A-7276295FB8E9}" presName="hierChild4" presStyleCnt="0"/>
      <dgm:spPr/>
    </dgm:pt>
    <dgm:pt modelId="{EA07524B-A38B-4482-97A7-D1C33CBA2E11}" type="pres">
      <dgm:prSet presAssocID="{C4E12AD4-A5EA-43BD-8851-0BD748AA7C7F}" presName="Name64" presStyleLbl="parChTrans1D3" presStyleIdx="0" presStyleCnt="4"/>
      <dgm:spPr/>
    </dgm:pt>
    <dgm:pt modelId="{3EE0281E-63EB-4E9C-BE39-567876B44B91}" type="pres">
      <dgm:prSet presAssocID="{61E7F136-B680-4227-B2F6-CBDF1FA6F650}" presName="hierRoot2" presStyleCnt="0">
        <dgm:presLayoutVars>
          <dgm:hierBranch val="init"/>
        </dgm:presLayoutVars>
      </dgm:prSet>
      <dgm:spPr/>
    </dgm:pt>
    <dgm:pt modelId="{E6FB8EDC-40C9-4D8F-8D32-00F8A7D05AB9}" type="pres">
      <dgm:prSet presAssocID="{61E7F136-B680-4227-B2F6-CBDF1FA6F650}" presName="rootComposite" presStyleCnt="0"/>
      <dgm:spPr/>
    </dgm:pt>
    <dgm:pt modelId="{551D4913-7010-498E-A145-AEF095501343}" type="pres">
      <dgm:prSet presAssocID="{61E7F136-B680-4227-B2F6-CBDF1FA6F650}" presName="rootText" presStyleLbl="node3" presStyleIdx="0" presStyleCnt="4">
        <dgm:presLayoutVars>
          <dgm:chPref val="3"/>
        </dgm:presLayoutVars>
      </dgm:prSet>
      <dgm:spPr/>
    </dgm:pt>
    <dgm:pt modelId="{ADCC8658-4F9C-45AD-866E-0DDDACDD366E}" type="pres">
      <dgm:prSet presAssocID="{61E7F136-B680-4227-B2F6-CBDF1FA6F650}" presName="rootConnector" presStyleLbl="node3" presStyleIdx="0" presStyleCnt="4"/>
      <dgm:spPr/>
    </dgm:pt>
    <dgm:pt modelId="{673672D3-643C-4B89-A250-021B35EAD238}" type="pres">
      <dgm:prSet presAssocID="{61E7F136-B680-4227-B2F6-CBDF1FA6F650}" presName="hierChild4" presStyleCnt="0"/>
      <dgm:spPr/>
    </dgm:pt>
    <dgm:pt modelId="{CF4B0725-6B00-48A0-9CDD-CBD9CA46421C}" type="pres">
      <dgm:prSet presAssocID="{61E7F136-B680-4227-B2F6-CBDF1FA6F650}" presName="hierChild5" presStyleCnt="0"/>
      <dgm:spPr/>
    </dgm:pt>
    <dgm:pt modelId="{0A8BA791-10EA-458E-9CD2-794ED7131CAD}" type="pres">
      <dgm:prSet presAssocID="{C055F44B-E471-485A-9661-41DCA06AFC00}" presName="Name64" presStyleLbl="parChTrans1D3" presStyleIdx="1" presStyleCnt="4"/>
      <dgm:spPr/>
    </dgm:pt>
    <dgm:pt modelId="{B0EE1FCB-C9C3-4BAE-8FEC-5B79E61DD897}" type="pres">
      <dgm:prSet presAssocID="{06BBB63E-5F6D-4CE2-AA53-C326E1E50E14}" presName="hierRoot2" presStyleCnt="0">
        <dgm:presLayoutVars>
          <dgm:hierBranch val="hang"/>
        </dgm:presLayoutVars>
      </dgm:prSet>
      <dgm:spPr/>
    </dgm:pt>
    <dgm:pt modelId="{7FB713D8-1E74-4F81-9EC8-F399BFBEA4C2}" type="pres">
      <dgm:prSet presAssocID="{06BBB63E-5F6D-4CE2-AA53-C326E1E50E14}" presName="rootComposite" presStyleCnt="0"/>
      <dgm:spPr/>
    </dgm:pt>
    <dgm:pt modelId="{6A486045-274D-46D3-BCB7-F211CEBC2A41}" type="pres">
      <dgm:prSet presAssocID="{06BBB63E-5F6D-4CE2-AA53-C326E1E50E14}" presName="rootText" presStyleLbl="node3" presStyleIdx="1" presStyleCnt="4">
        <dgm:presLayoutVars>
          <dgm:chPref val="3"/>
        </dgm:presLayoutVars>
      </dgm:prSet>
      <dgm:spPr/>
    </dgm:pt>
    <dgm:pt modelId="{3717B85F-D2F6-4EFB-B55C-B29273DE1630}" type="pres">
      <dgm:prSet presAssocID="{06BBB63E-5F6D-4CE2-AA53-C326E1E50E14}" presName="rootConnector" presStyleLbl="node3" presStyleIdx="1" presStyleCnt="4"/>
      <dgm:spPr/>
    </dgm:pt>
    <dgm:pt modelId="{9E2D293E-CCE5-41A0-BEE4-9B2A5927D7C9}" type="pres">
      <dgm:prSet presAssocID="{06BBB63E-5F6D-4CE2-AA53-C326E1E50E14}" presName="hierChild4" presStyleCnt="0"/>
      <dgm:spPr/>
    </dgm:pt>
    <dgm:pt modelId="{DC65C283-5FA4-47A8-B341-688A1EC1A0F0}" type="pres">
      <dgm:prSet presAssocID="{06BBB63E-5F6D-4CE2-AA53-C326E1E50E14}" presName="hierChild5" presStyleCnt="0"/>
      <dgm:spPr/>
    </dgm:pt>
    <dgm:pt modelId="{3CEABE28-ED34-42C8-8159-7B207274CDA2}" type="pres">
      <dgm:prSet presAssocID="{F516CD11-CADB-4F39-A37A-7276295FB8E9}" presName="hierChild5" presStyleCnt="0"/>
      <dgm:spPr/>
    </dgm:pt>
    <dgm:pt modelId="{7FF741B4-1C87-48FE-B037-4C5F504F3EF2}" type="pres">
      <dgm:prSet presAssocID="{A8284DEC-1D3E-44A2-8DEA-05C677CD5328}" presName="Name64" presStyleLbl="parChTrans1D2" presStyleIdx="1" presStyleCnt="2"/>
      <dgm:spPr/>
    </dgm:pt>
    <dgm:pt modelId="{61303BC3-A0AF-44CF-8679-E26E1E631CF7}" type="pres">
      <dgm:prSet presAssocID="{F3DA2973-7DAF-4962-8458-3EB18044474E}" presName="hierRoot2" presStyleCnt="0">
        <dgm:presLayoutVars>
          <dgm:hierBranch val="init"/>
        </dgm:presLayoutVars>
      </dgm:prSet>
      <dgm:spPr/>
    </dgm:pt>
    <dgm:pt modelId="{C2BC1CA7-1BD5-46D4-941A-73CC779144D1}" type="pres">
      <dgm:prSet presAssocID="{F3DA2973-7DAF-4962-8458-3EB18044474E}" presName="rootComposite" presStyleCnt="0"/>
      <dgm:spPr/>
    </dgm:pt>
    <dgm:pt modelId="{83A088E1-B202-402D-9F71-5814ADFA242C}" type="pres">
      <dgm:prSet presAssocID="{F3DA2973-7DAF-4962-8458-3EB18044474E}" presName="rootText" presStyleLbl="node2" presStyleIdx="1" presStyleCnt="2">
        <dgm:presLayoutVars>
          <dgm:chPref val="3"/>
        </dgm:presLayoutVars>
      </dgm:prSet>
      <dgm:spPr/>
    </dgm:pt>
    <dgm:pt modelId="{EC5F1406-8ECA-425A-88B6-A0CA2C001D05}" type="pres">
      <dgm:prSet presAssocID="{F3DA2973-7DAF-4962-8458-3EB18044474E}" presName="rootConnector" presStyleLbl="node2" presStyleIdx="1" presStyleCnt="2"/>
      <dgm:spPr/>
    </dgm:pt>
    <dgm:pt modelId="{DE63094A-657F-4C9F-91D1-AEE96A9F7CA5}" type="pres">
      <dgm:prSet presAssocID="{F3DA2973-7DAF-4962-8458-3EB18044474E}" presName="hierChild4" presStyleCnt="0"/>
      <dgm:spPr/>
    </dgm:pt>
    <dgm:pt modelId="{9350414E-A6EE-4B8D-BB9E-8D28F7D89FAA}" type="pres">
      <dgm:prSet presAssocID="{D769A3C1-1D9C-42C6-9A6A-9643A97A234C}" presName="Name64" presStyleLbl="parChTrans1D3" presStyleIdx="2" presStyleCnt="4"/>
      <dgm:spPr/>
    </dgm:pt>
    <dgm:pt modelId="{EF08C136-9FB5-40F9-9E18-076549860818}" type="pres">
      <dgm:prSet presAssocID="{68DF91CA-2920-4B09-8287-8013C575B026}" presName="hierRoot2" presStyleCnt="0">
        <dgm:presLayoutVars>
          <dgm:hierBranch val="init"/>
        </dgm:presLayoutVars>
      </dgm:prSet>
      <dgm:spPr/>
    </dgm:pt>
    <dgm:pt modelId="{AD7C74A4-9880-4648-8528-B3BF7D5F3925}" type="pres">
      <dgm:prSet presAssocID="{68DF91CA-2920-4B09-8287-8013C575B026}" presName="rootComposite" presStyleCnt="0"/>
      <dgm:spPr/>
    </dgm:pt>
    <dgm:pt modelId="{1D2BA372-4B5C-401C-B866-1F349EA38126}" type="pres">
      <dgm:prSet presAssocID="{68DF91CA-2920-4B09-8287-8013C575B026}" presName="rootText" presStyleLbl="node3" presStyleIdx="2" presStyleCnt="4">
        <dgm:presLayoutVars>
          <dgm:chPref val="3"/>
        </dgm:presLayoutVars>
      </dgm:prSet>
      <dgm:spPr/>
    </dgm:pt>
    <dgm:pt modelId="{C143BDF6-8E93-4933-B4C2-D828862F32B6}" type="pres">
      <dgm:prSet presAssocID="{68DF91CA-2920-4B09-8287-8013C575B026}" presName="rootConnector" presStyleLbl="node3" presStyleIdx="2" presStyleCnt="4"/>
      <dgm:spPr/>
    </dgm:pt>
    <dgm:pt modelId="{7AB25F96-13AE-4C5D-A9E0-1E8C35039243}" type="pres">
      <dgm:prSet presAssocID="{68DF91CA-2920-4B09-8287-8013C575B026}" presName="hierChild4" presStyleCnt="0"/>
      <dgm:spPr/>
    </dgm:pt>
    <dgm:pt modelId="{639B41AE-812B-4A08-B5B2-2597362B139A}" type="pres">
      <dgm:prSet presAssocID="{68DF91CA-2920-4B09-8287-8013C575B026}" presName="hierChild5" presStyleCnt="0"/>
      <dgm:spPr/>
    </dgm:pt>
    <dgm:pt modelId="{B5E428CD-0A0A-4C1C-9FD2-5FC81CC4622F}" type="pres">
      <dgm:prSet presAssocID="{8EF7F0C2-21D1-4654-8B59-157A3856C884}" presName="Name64" presStyleLbl="parChTrans1D3" presStyleIdx="3" presStyleCnt="4"/>
      <dgm:spPr/>
    </dgm:pt>
    <dgm:pt modelId="{5A7EB220-CCAF-4052-A4E1-10E1BF7A3213}" type="pres">
      <dgm:prSet presAssocID="{959BDDA4-FF47-4954-B9C7-FF013FF6EC21}" presName="hierRoot2" presStyleCnt="0">
        <dgm:presLayoutVars>
          <dgm:hierBranch val="init"/>
        </dgm:presLayoutVars>
      </dgm:prSet>
      <dgm:spPr/>
    </dgm:pt>
    <dgm:pt modelId="{CAD7D2FC-BABF-4C09-AE89-2C9A0B70D4D6}" type="pres">
      <dgm:prSet presAssocID="{959BDDA4-FF47-4954-B9C7-FF013FF6EC21}" presName="rootComposite" presStyleCnt="0"/>
      <dgm:spPr/>
    </dgm:pt>
    <dgm:pt modelId="{D153E40D-B80E-4596-BEC9-D0D7E3702DB2}" type="pres">
      <dgm:prSet presAssocID="{959BDDA4-FF47-4954-B9C7-FF013FF6EC21}" presName="rootText" presStyleLbl="node3" presStyleIdx="3" presStyleCnt="4">
        <dgm:presLayoutVars>
          <dgm:chPref val="3"/>
        </dgm:presLayoutVars>
      </dgm:prSet>
      <dgm:spPr/>
    </dgm:pt>
    <dgm:pt modelId="{D7053E55-2670-4438-8744-01F6B2A18E1B}" type="pres">
      <dgm:prSet presAssocID="{959BDDA4-FF47-4954-B9C7-FF013FF6EC21}" presName="rootConnector" presStyleLbl="node3" presStyleIdx="3" presStyleCnt="4"/>
      <dgm:spPr/>
    </dgm:pt>
    <dgm:pt modelId="{A7AB4235-C801-4AD9-A429-A1FDCC85E697}" type="pres">
      <dgm:prSet presAssocID="{959BDDA4-FF47-4954-B9C7-FF013FF6EC21}" presName="hierChild4" presStyleCnt="0"/>
      <dgm:spPr/>
    </dgm:pt>
    <dgm:pt modelId="{6CCAE7F2-8F74-433E-BD75-3D1F4AF4D06C}" type="pres">
      <dgm:prSet presAssocID="{959BDDA4-FF47-4954-B9C7-FF013FF6EC21}" presName="hierChild5" presStyleCnt="0"/>
      <dgm:spPr/>
    </dgm:pt>
    <dgm:pt modelId="{9D7C2579-FCE1-4877-A98D-A82F64E6AD43}" type="pres">
      <dgm:prSet presAssocID="{F3DA2973-7DAF-4962-8458-3EB18044474E}" presName="hierChild5" presStyleCnt="0"/>
      <dgm:spPr/>
    </dgm:pt>
    <dgm:pt modelId="{AA11DACE-9786-462C-91B4-76A672F41048}" type="pres">
      <dgm:prSet presAssocID="{C3FD5C97-C9D9-49C0-B4E2-6C648260238B}" presName="hierChild3" presStyleCnt="0"/>
      <dgm:spPr/>
    </dgm:pt>
  </dgm:ptLst>
  <dgm:cxnLst>
    <dgm:cxn modelId="{610F0C06-18E2-45D8-8B4D-64C05281CFB2}" type="presOf" srcId="{F516CD11-CADB-4F39-A37A-7276295FB8E9}" destId="{666E6A73-A086-4FD6-BE3C-31AF86DBEFB4}" srcOrd="0" destOrd="0" presId="urn:microsoft.com/office/officeart/2009/3/layout/HorizontalOrganizationChart"/>
    <dgm:cxn modelId="{C1A7B010-2C81-43EC-BCAC-F20E46D9514A}" type="presOf" srcId="{C3FD5C97-C9D9-49C0-B4E2-6C648260238B}" destId="{A4B668A7-EEBF-4D81-BB98-D5D7D122D2C5}" srcOrd="1" destOrd="0" presId="urn:microsoft.com/office/officeart/2009/3/layout/HorizontalOrganizationChart"/>
    <dgm:cxn modelId="{C36B1715-B855-4AFF-8002-A83E8C776E39}" type="presOf" srcId="{C055F44B-E471-485A-9661-41DCA06AFC00}" destId="{0A8BA791-10EA-458E-9CD2-794ED7131CAD}" srcOrd="0" destOrd="0" presId="urn:microsoft.com/office/officeart/2009/3/layout/HorizontalOrganizationChart"/>
    <dgm:cxn modelId="{42841832-880C-4FF6-BDE1-545F269D972C}" type="presOf" srcId="{D769A3C1-1D9C-42C6-9A6A-9643A97A234C}" destId="{9350414E-A6EE-4B8D-BB9E-8D28F7D89FAA}" srcOrd="0" destOrd="0" presId="urn:microsoft.com/office/officeart/2009/3/layout/HorizontalOrganizationChart"/>
    <dgm:cxn modelId="{6794666F-E725-4F67-A103-0B980F230B31}" srcId="{F516CD11-CADB-4F39-A37A-7276295FB8E9}" destId="{06BBB63E-5F6D-4CE2-AA53-C326E1E50E14}" srcOrd="1" destOrd="0" parTransId="{C055F44B-E471-485A-9661-41DCA06AFC00}" sibTransId="{5FD599E1-E8C0-44B4-92F6-151206D61069}"/>
    <dgm:cxn modelId="{9D1E946F-BE29-4474-852C-73C95FA1BAF3}" type="presOf" srcId="{61E7F136-B680-4227-B2F6-CBDF1FA6F650}" destId="{ADCC8658-4F9C-45AD-866E-0DDDACDD366E}" srcOrd="1" destOrd="0" presId="urn:microsoft.com/office/officeart/2009/3/layout/HorizontalOrganizationChart"/>
    <dgm:cxn modelId="{2D678572-7A47-4797-882E-29B25928F2F8}" type="presOf" srcId="{F3DA2973-7DAF-4962-8458-3EB18044474E}" destId="{83A088E1-B202-402D-9F71-5814ADFA242C}" srcOrd="0" destOrd="0" presId="urn:microsoft.com/office/officeart/2009/3/layout/HorizontalOrganizationChart"/>
    <dgm:cxn modelId="{F9955E5A-E322-44FB-B4E1-4A1E8AA1B249}" type="presOf" srcId="{959BDDA4-FF47-4954-B9C7-FF013FF6EC21}" destId="{D153E40D-B80E-4596-BEC9-D0D7E3702DB2}" srcOrd="0" destOrd="0" presId="urn:microsoft.com/office/officeart/2009/3/layout/HorizontalOrganizationChart"/>
    <dgm:cxn modelId="{9419BE5A-5282-456F-AA47-60823515FE39}" srcId="{AB466E77-B546-4EEE-8A5E-3AFDF1E78F3E}" destId="{C3FD5C97-C9D9-49C0-B4E2-6C648260238B}" srcOrd="0" destOrd="0" parTransId="{F09765A9-A6F9-4912-8E61-3626B5991DD3}" sibTransId="{5D4BF351-6E26-45AE-ABA4-E6112CF6E698}"/>
    <dgm:cxn modelId="{B5818A7E-0A2A-41D3-A417-277435C4A852}" type="presOf" srcId="{AB466E77-B546-4EEE-8A5E-3AFDF1E78F3E}" destId="{8CE6535B-A15B-435B-AC07-CF607E9944C2}" srcOrd="0" destOrd="0" presId="urn:microsoft.com/office/officeart/2009/3/layout/HorizontalOrganizationChart"/>
    <dgm:cxn modelId="{159C9987-5A03-47A7-B44F-69383BC54D53}" type="presOf" srcId="{C4E12AD4-A5EA-43BD-8851-0BD748AA7C7F}" destId="{EA07524B-A38B-4482-97A7-D1C33CBA2E11}" srcOrd="0" destOrd="0" presId="urn:microsoft.com/office/officeart/2009/3/layout/HorizontalOrganizationChart"/>
    <dgm:cxn modelId="{6842A89B-B48D-425D-90C6-F83E0C34C14A}" type="presOf" srcId="{82913FB2-0C0A-40BF-A9C1-59BB0181D36D}" destId="{2436D2A7-C1BE-4A7F-B30B-705B602F6640}" srcOrd="0" destOrd="0" presId="urn:microsoft.com/office/officeart/2009/3/layout/HorizontalOrganizationChart"/>
    <dgm:cxn modelId="{CDE2329D-1D16-4A85-991F-1D10D72CBAEB}" type="presOf" srcId="{F516CD11-CADB-4F39-A37A-7276295FB8E9}" destId="{B64B7EA7-E226-4A51-A079-CBC935C95F90}" srcOrd="1" destOrd="0" presId="urn:microsoft.com/office/officeart/2009/3/layout/HorizontalOrganizationChart"/>
    <dgm:cxn modelId="{23D977A0-D948-424D-AD1D-C9E11A9D07AD}" type="presOf" srcId="{06BBB63E-5F6D-4CE2-AA53-C326E1E50E14}" destId="{6A486045-274D-46D3-BCB7-F211CEBC2A41}" srcOrd="0" destOrd="0" presId="urn:microsoft.com/office/officeart/2009/3/layout/HorizontalOrganizationChart"/>
    <dgm:cxn modelId="{B72193A1-1DDF-4F31-955C-0D5280264C5C}" type="presOf" srcId="{68DF91CA-2920-4B09-8287-8013C575B026}" destId="{C143BDF6-8E93-4933-B4C2-D828862F32B6}" srcOrd="1" destOrd="0" presId="urn:microsoft.com/office/officeart/2009/3/layout/HorizontalOrganizationChart"/>
    <dgm:cxn modelId="{078C42A5-51B0-47C1-BEE8-79042BD52DC4}" srcId="{F516CD11-CADB-4F39-A37A-7276295FB8E9}" destId="{61E7F136-B680-4227-B2F6-CBDF1FA6F650}" srcOrd="0" destOrd="0" parTransId="{C4E12AD4-A5EA-43BD-8851-0BD748AA7C7F}" sibTransId="{75296AF6-5AD3-441A-8F6E-B8769B09BBD7}"/>
    <dgm:cxn modelId="{B2DA0AB3-3A76-453F-95AE-E346A217232A}" type="presOf" srcId="{68DF91CA-2920-4B09-8287-8013C575B026}" destId="{1D2BA372-4B5C-401C-B866-1F349EA38126}" srcOrd="0" destOrd="0" presId="urn:microsoft.com/office/officeart/2009/3/layout/HorizontalOrganizationChart"/>
    <dgm:cxn modelId="{067DBDB3-BDEC-46B1-849E-5FF1033FBA6D}" srcId="{F3DA2973-7DAF-4962-8458-3EB18044474E}" destId="{68DF91CA-2920-4B09-8287-8013C575B026}" srcOrd="0" destOrd="0" parTransId="{D769A3C1-1D9C-42C6-9A6A-9643A97A234C}" sibTransId="{24336DBA-32CB-44AA-8A84-9A64E6D0D418}"/>
    <dgm:cxn modelId="{F38E50B5-7EDE-4EEA-BCCB-60BF8AD893EF}" srcId="{F3DA2973-7DAF-4962-8458-3EB18044474E}" destId="{959BDDA4-FF47-4954-B9C7-FF013FF6EC21}" srcOrd="1" destOrd="0" parTransId="{8EF7F0C2-21D1-4654-8B59-157A3856C884}" sibTransId="{E7F10597-4D9C-4DE4-8408-24B7D7F4F82B}"/>
    <dgm:cxn modelId="{179B6CB8-086B-4F69-9FE0-C1289B6FC5B6}" type="presOf" srcId="{61E7F136-B680-4227-B2F6-CBDF1FA6F650}" destId="{551D4913-7010-498E-A145-AEF095501343}" srcOrd="0" destOrd="0" presId="urn:microsoft.com/office/officeart/2009/3/layout/HorizontalOrganizationChart"/>
    <dgm:cxn modelId="{FD9FC6C4-5D9D-4134-B2AD-E249E424B105}" srcId="{C3FD5C97-C9D9-49C0-B4E2-6C648260238B}" destId="{F3DA2973-7DAF-4962-8458-3EB18044474E}" srcOrd="1" destOrd="0" parTransId="{A8284DEC-1D3E-44A2-8DEA-05C677CD5328}" sibTransId="{BD0953C0-686F-46CA-B191-E211B9C8553F}"/>
    <dgm:cxn modelId="{8B2DCEC8-C00E-4B3F-8E6C-CD685B863091}" type="presOf" srcId="{8EF7F0C2-21D1-4654-8B59-157A3856C884}" destId="{B5E428CD-0A0A-4C1C-9FD2-5FC81CC4622F}" srcOrd="0" destOrd="0" presId="urn:microsoft.com/office/officeart/2009/3/layout/HorizontalOrganizationChart"/>
    <dgm:cxn modelId="{635813CC-35D0-426B-B54D-811220DBB086}" type="presOf" srcId="{959BDDA4-FF47-4954-B9C7-FF013FF6EC21}" destId="{D7053E55-2670-4438-8744-01F6B2A18E1B}" srcOrd="1" destOrd="0" presId="urn:microsoft.com/office/officeart/2009/3/layout/HorizontalOrganizationChart"/>
    <dgm:cxn modelId="{E360BFDD-1468-46D3-9304-1A0D14F8FB60}" srcId="{C3FD5C97-C9D9-49C0-B4E2-6C648260238B}" destId="{F516CD11-CADB-4F39-A37A-7276295FB8E9}" srcOrd="0" destOrd="0" parTransId="{82913FB2-0C0A-40BF-A9C1-59BB0181D36D}" sibTransId="{F1F7C79A-8E87-47EC-ADBC-B93F7B73818A}"/>
    <dgm:cxn modelId="{D7EC61F0-8DDE-4FE9-AF21-D491D90BFE5E}" type="presOf" srcId="{F3DA2973-7DAF-4962-8458-3EB18044474E}" destId="{EC5F1406-8ECA-425A-88B6-A0CA2C001D05}" srcOrd="1" destOrd="0" presId="urn:microsoft.com/office/officeart/2009/3/layout/HorizontalOrganizationChart"/>
    <dgm:cxn modelId="{BDD14AF7-785F-44A2-B606-A27B823EC2AF}" type="presOf" srcId="{06BBB63E-5F6D-4CE2-AA53-C326E1E50E14}" destId="{3717B85F-D2F6-4EFB-B55C-B29273DE1630}" srcOrd="1" destOrd="0" presId="urn:microsoft.com/office/officeart/2009/3/layout/HorizontalOrganizationChart"/>
    <dgm:cxn modelId="{B7BDC2F9-7DFB-44ED-AEE4-139823AC768D}" type="presOf" srcId="{A8284DEC-1D3E-44A2-8DEA-05C677CD5328}" destId="{7FF741B4-1C87-48FE-B037-4C5F504F3EF2}" srcOrd="0" destOrd="0" presId="urn:microsoft.com/office/officeart/2009/3/layout/HorizontalOrganizationChart"/>
    <dgm:cxn modelId="{D4F081FC-A5D6-4556-96AA-8B01557C13C1}" type="presOf" srcId="{C3FD5C97-C9D9-49C0-B4E2-6C648260238B}" destId="{0051ECF0-5F93-4E21-86C3-D4EFECC8AE9C}" srcOrd="0" destOrd="0" presId="urn:microsoft.com/office/officeart/2009/3/layout/HorizontalOrganizationChart"/>
    <dgm:cxn modelId="{D884BA87-63F7-4B08-B787-C985EEDC5889}" type="presParOf" srcId="{8CE6535B-A15B-435B-AC07-CF607E9944C2}" destId="{681EFEFC-E685-4DC6-9A6E-1CD723768F95}" srcOrd="0" destOrd="0" presId="urn:microsoft.com/office/officeart/2009/3/layout/HorizontalOrganizationChart"/>
    <dgm:cxn modelId="{3A119F15-3B46-498E-9BC8-0B4AA2543D4D}" type="presParOf" srcId="{681EFEFC-E685-4DC6-9A6E-1CD723768F95}" destId="{01F88267-03D1-42FE-A7B5-020C12BAC2B1}" srcOrd="0" destOrd="0" presId="urn:microsoft.com/office/officeart/2009/3/layout/HorizontalOrganizationChart"/>
    <dgm:cxn modelId="{BD72C650-EC9F-4C5D-B98D-79505638D858}" type="presParOf" srcId="{01F88267-03D1-42FE-A7B5-020C12BAC2B1}" destId="{0051ECF0-5F93-4E21-86C3-D4EFECC8AE9C}" srcOrd="0" destOrd="0" presId="urn:microsoft.com/office/officeart/2009/3/layout/HorizontalOrganizationChart"/>
    <dgm:cxn modelId="{02B73873-1104-45DE-8F72-48980FF56D2E}" type="presParOf" srcId="{01F88267-03D1-42FE-A7B5-020C12BAC2B1}" destId="{A4B668A7-EEBF-4D81-BB98-D5D7D122D2C5}" srcOrd="1" destOrd="0" presId="urn:microsoft.com/office/officeart/2009/3/layout/HorizontalOrganizationChart"/>
    <dgm:cxn modelId="{287B7790-107E-4E82-BE4E-AF02E8281EE2}" type="presParOf" srcId="{681EFEFC-E685-4DC6-9A6E-1CD723768F95}" destId="{01791D53-8BA0-4509-9012-372EA05B0319}" srcOrd="1" destOrd="0" presId="urn:microsoft.com/office/officeart/2009/3/layout/HorizontalOrganizationChart"/>
    <dgm:cxn modelId="{990E838B-CDB4-4BCC-850B-C0F5F750ACAF}" type="presParOf" srcId="{01791D53-8BA0-4509-9012-372EA05B0319}" destId="{2436D2A7-C1BE-4A7F-B30B-705B602F6640}" srcOrd="0" destOrd="0" presId="urn:microsoft.com/office/officeart/2009/3/layout/HorizontalOrganizationChart"/>
    <dgm:cxn modelId="{30184A82-491A-45D2-946A-ADCAF4EB23EC}" type="presParOf" srcId="{01791D53-8BA0-4509-9012-372EA05B0319}" destId="{CDA57493-DDC6-45A4-8604-080C9C8F5296}" srcOrd="1" destOrd="0" presId="urn:microsoft.com/office/officeart/2009/3/layout/HorizontalOrganizationChart"/>
    <dgm:cxn modelId="{B0907C23-E59D-42CC-ACF7-D4A470B4DA21}" type="presParOf" srcId="{CDA57493-DDC6-45A4-8604-080C9C8F5296}" destId="{F7ADB287-0BDA-487D-AF69-B4BF9CCB6652}" srcOrd="0" destOrd="0" presId="urn:microsoft.com/office/officeart/2009/3/layout/HorizontalOrganizationChart"/>
    <dgm:cxn modelId="{6F9AA34D-4799-495B-ABF4-4849FEBA72D0}" type="presParOf" srcId="{F7ADB287-0BDA-487D-AF69-B4BF9CCB6652}" destId="{666E6A73-A086-4FD6-BE3C-31AF86DBEFB4}" srcOrd="0" destOrd="0" presId="urn:microsoft.com/office/officeart/2009/3/layout/HorizontalOrganizationChart"/>
    <dgm:cxn modelId="{932ADA77-A63C-4A81-BC53-06CC8DFE59D9}" type="presParOf" srcId="{F7ADB287-0BDA-487D-AF69-B4BF9CCB6652}" destId="{B64B7EA7-E226-4A51-A079-CBC935C95F90}" srcOrd="1" destOrd="0" presId="urn:microsoft.com/office/officeart/2009/3/layout/HorizontalOrganizationChart"/>
    <dgm:cxn modelId="{9B9CFCCD-2B08-44D6-964C-12065E3E8746}" type="presParOf" srcId="{CDA57493-DDC6-45A4-8604-080C9C8F5296}" destId="{E25912CB-0ECE-4F71-8ECA-4F8387184581}" srcOrd="1" destOrd="0" presId="urn:microsoft.com/office/officeart/2009/3/layout/HorizontalOrganizationChart"/>
    <dgm:cxn modelId="{13268CC2-3E28-4D9B-B012-28D7D5E66496}" type="presParOf" srcId="{E25912CB-0ECE-4F71-8ECA-4F8387184581}" destId="{EA07524B-A38B-4482-97A7-D1C33CBA2E11}" srcOrd="0" destOrd="0" presId="urn:microsoft.com/office/officeart/2009/3/layout/HorizontalOrganizationChart"/>
    <dgm:cxn modelId="{944B9A3A-7EB5-4193-997D-92AD598AEB38}" type="presParOf" srcId="{E25912CB-0ECE-4F71-8ECA-4F8387184581}" destId="{3EE0281E-63EB-4E9C-BE39-567876B44B91}" srcOrd="1" destOrd="0" presId="urn:microsoft.com/office/officeart/2009/3/layout/HorizontalOrganizationChart"/>
    <dgm:cxn modelId="{50A4E9B3-1155-4F56-BA21-9E9A1047A938}" type="presParOf" srcId="{3EE0281E-63EB-4E9C-BE39-567876B44B91}" destId="{E6FB8EDC-40C9-4D8F-8D32-00F8A7D05AB9}" srcOrd="0" destOrd="0" presId="urn:microsoft.com/office/officeart/2009/3/layout/HorizontalOrganizationChart"/>
    <dgm:cxn modelId="{A0BD47FF-2868-4DE5-AFF9-9484FFFC6708}" type="presParOf" srcId="{E6FB8EDC-40C9-4D8F-8D32-00F8A7D05AB9}" destId="{551D4913-7010-498E-A145-AEF095501343}" srcOrd="0" destOrd="0" presId="urn:microsoft.com/office/officeart/2009/3/layout/HorizontalOrganizationChart"/>
    <dgm:cxn modelId="{B9CAE5EE-BFB9-481E-B32F-79F664C85971}" type="presParOf" srcId="{E6FB8EDC-40C9-4D8F-8D32-00F8A7D05AB9}" destId="{ADCC8658-4F9C-45AD-866E-0DDDACDD366E}" srcOrd="1" destOrd="0" presId="urn:microsoft.com/office/officeart/2009/3/layout/HorizontalOrganizationChart"/>
    <dgm:cxn modelId="{5B5A202B-1115-47F8-949F-0106BEE1311D}" type="presParOf" srcId="{3EE0281E-63EB-4E9C-BE39-567876B44B91}" destId="{673672D3-643C-4B89-A250-021B35EAD238}" srcOrd="1" destOrd="0" presId="urn:microsoft.com/office/officeart/2009/3/layout/HorizontalOrganizationChart"/>
    <dgm:cxn modelId="{57886396-41CD-42F6-AE5B-E76540AB218D}" type="presParOf" srcId="{3EE0281E-63EB-4E9C-BE39-567876B44B91}" destId="{CF4B0725-6B00-48A0-9CDD-CBD9CA46421C}" srcOrd="2" destOrd="0" presId="urn:microsoft.com/office/officeart/2009/3/layout/HorizontalOrganizationChart"/>
    <dgm:cxn modelId="{192841BB-F7BB-43C4-A116-334AE8C068BE}" type="presParOf" srcId="{E25912CB-0ECE-4F71-8ECA-4F8387184581}" destId="{0A8BA791-10EA-458E-9CD2-794ED7131CAD}" srcOrd="2" destOrd="0" presId="urn:microsoft.com/office/officeart/2009/3/layout/HorizontalOrganizationChart"/>
    <dgm:cxn modelId="{79ED9F8B-E4AB-46C4-B943-FBB9BD1B135E}" type="presParOf" srcId="{E25912CB-0ECE-4F71-8ECA-4F8387184581}" destId="{B0EE1FCB-C9C3-4BAE-8FEC-5B79E61DD897}" srcOrd="3" destOrd="0" presId="urn:microsoft.com/office/officeart/2009/3/layout/HorizontalOrganizationChart"/>
    <dgm:cxn modelId="{41591C05-40CF-44EA-9BF6-5C144163B236}" type="presParOf" srcId="{B0EE1FCB-C9C3-4BAE-8FEC-5B79E61DD897}" destId="{7FB713D8-1E74-4F81-9EC8-F399BFBEA4C2}" srcOrd="0" destOrd="0" presId="urn:microsoft.com/office/officeart/2009/3/layout/HorizontalOrganizationChart"/>
    <dgm:cxn modelId="{097F50E8-B300-468A-ABE5-B0BE8750F2C8}" type="presParOf" srcId="{7FB713D8-1E74-4F81-9EC8-F399BFBEA4C2}" destId="{6A486045-274D-46D3-BCB7-F211CEBC2A41}" srcOrd="0" destOrd="0" presId="urn:microsoft.com/office/officeart/2009/3/layout/HorizontalOrganizationChart"/>
    <dgm:cxn modelId="{76D96D1A-F7C9-40CB-AB4F-7974DC52DFCF}" type="presParOf" srcId="{7FB713D8-1E74-4F81-9EC8-F399BFBEA4C2}" destId="{3717B85F-D2F6-4EFB-B55C-B29273DE1630}" srcOrd="1" destOrd="0" presId="urn:microsoft.com/office/officeart/2009/3/layout/HorizontalOrganizationChart"/>
    <dgm:cxn modelId="{04E70430-1249-48E2-AF6E-EB1489DDD978}" type="presParOf" srcId="{B0EE1FCB-C9C3-4BAE-8FEC-5B79E61DD897}" destId="{9E2D293E-CCE5-41A0-BEE4-9B2A5927D7C9}" srcOrd="1" destOrd="0" presId="urn:microsoft.com/office/officeart/2009/3/layout/HorizontalOrganizationChart"/>
    <dgm:cxn modelId="{7C28B905-6F89-42ED-95F6-F1D31983794D}" type="presParOf" srcId="{B0EE1FCB-C9C3-4BAE-8FEC-5B79E61DD897}" destId="{DC65C283-5FA4-47A8-B341-688A1EC1A0F0}" srcOrd="2" destOrd="0" presId="urn:microsoft.com/office/officeart/2009/3/layout/HorizontalOrganizationChart"/>
    <dgm:cxn modelId="{3693A498-D003-49C7-B1E1-9689D60A3776}" type="presParOf" srcId="{CDA57493-DDC6-45A4-8604-080C9C8F5296}" destId="{3CEABE28-ED34-42C8-8159-7B207274CDA2}" srcOrd="2" destOrd="0" presId="urn:microsoft.com/office/officeart/2009/3/layout/HorizontalOrganizationChart"/>
    <dgm:cxn modelId="{2CD03074-33AA-4326-80A9-57FECCF1D346}" type="presParOf" srcId="{01791D53-8BA0-4509-9012-372EA05B0319}" destId="{7FF741B4-1C87-48FE-B037-4C5F504F3EF2}" srcOrd="2" destOrd="0" presId="urn:microsoft.com/office/officeart/2009/3/layout/HorizontalOrganizationChart"/>
    <dgm:cxn modelId="{405E1C84-7C50-4668-8BC0-3389EEB28F91}" type="presParOf" srcId="{01791D53-8BA0-4509-9012-372EA05B0319}" destId="{61303BC3-A0AF-44CF-8679-E26E1E631CF7}" srcOrd="3" destOrd="0" presId="urn:microsoft.com/office/officeart/2009/3/layout/HorizontalOrganizationChart"/>
    <dgm:cxn modelId="{EFF6FE8C-0C64-4A5B-99F1-F1F1BF71DFB4}" type="presParOf" srcId="{61303BC3-A0AF-44CF-8679-E26E1E631CF7}" destId="{C2BC1CA7-1BD5-46D4-941A-73CC779144D1}" srcOrd="0" destOrd="0" presId="urn:microsoft.com/office/officeart/2009/3/layout/HorizontalOrganizationChart"/>
    <dgm:cxn modelId="{58CF73B6-7D6C-422D-9BE2-DFDE663D59FD}" type="presParOf" srcId="{C2BC1CA7-1BD5-46D4-941A-73CC779144D1}" destId="{83A088E1-B202-402D-9F71-5814ADFA242C}" srcOrd="0" destOrd="0" presId="urn:microsoft.com/office/officeart/2009/3/layout/HorizontalOrganizationChart"/>
    <dgm:cxn modelId="{3A24EC82-80B4-4EAA-B38C-FDEDD62AE681}" type="presParOf" srcId="{C2BC1CA7-1BD5-46D4-941A-73CC779144D1}" destId="{EC5F1406-8ECA-425A-88B6-A0CA2C001D05}" srcOrd="1" destOrd="0" presId="urn:microsoft.com/office/officeart/2009/3/layout/HorizontalOrganizationChart"/>
    <dgm:cxn modelId="{F93E078F-12FC-42C6-B71C-958BA41277D1}" type="presParOf" srcId="{61303BC3-A0AF-44CF-8679-E26E1E631CF7}" destId="{DE63094A-657F-4C9F-91D1-AEE96A9F7CA5}" srcOrd="1" destOrd="0" presId="urn:microsoft.com/office/officeart/2009/3/layout/HorizontalOrganizationChart"/>
    <dgm:cxn modelId="{E100BDA9-B685-438E-B440-F44487273D81}" type="presParOf" srcId="{DE63094A-657F-4C9F-91D1-AEE96A9F7CA5}" destId="{9350414E-A6EE-4B8D-BB9E-8D28F7D89FAA}" srcOrd="0" destOrd="0" presId="urn:microsoft.com/office/officeart/2009/3/layout/HorizontalOrganizationChart"/>
    <dgm:cxn modelId="{04CC8416-39B1-4B2F-AD3B-16538EF412AF}" type="presParOf" srcId="{DE63094A-657F-4C9F-91D1-AEE96A9F7CA5}" destId="{EF08C136-9FB5-40F9-9E18-076549860818}" srcOrd="1" destOrd="0" presId="urn:microsoft.com/office/officeart/2009/3/layout/HorizontalOrganizationChart"/>
    <dgm:cxn modelId="{70ACBC55-BC54-4876-AD86-5F48CFB63468}" type="presParOf" srcId="{EF08C136-9FB5-40F9-9E18-076549860818}" destId="{AD7C74A4-9880-4648-8528-B3BF7D5F3925}" srcOrd="0" destOrd="0" presId="urn:microsoft.com/office/officeart/2009/3/layout/HorizontalOrganizationChart"/>
    <dgm:cxn modelId="{C52C4644-5A55-4B35-A3B7-2435C0BA7C28}" type="presParOf" srcId="{AD7C74A4-9880-4648-8528-B3BF7D5F3925}" destId="{1D2BA372-4B5C-401C-B866-1F349EA38126}" srcOrd="0" destOrd="0" presId="urn:microsoft.com/office/officeart/2009/3/layout/HorizontalOrganizationChart"/>
    <dgm:cxn modelId="{E85974F9-F59A-4B7D-9519-951A4B6F9212}" type="presParOf" srcId="{AD7C74A4-9880-4648-8528-B3BF7D5F3925}" destId="{C143BDF6-8E93-4933-B4C2-D828862F32B6}" srcOrd="1" destOrd="0" presId="urn:microsoft.com/office/officeart/2009/3/layout/HorizontalOrganizationChart"/>
    <dgm:cxn modelId="{DFDF2BD2-38A6-47B9-BCD0-A2CD9BDA6962}" type="presParOf" srcId="{EF08C136-9FB5-40F9-9E18-076549860818}" destId="{7AB25F96-13AE-4C5D-A9E0-1E8C35039243}" srcOrd="1" destOrd="0" presId="urn:microsoft.com/office/officeart/2009/3/layout/HorizontalOrganizationChart"/>
    <dgm:cxn modelId="{19CD77FE-1437-4965-9FD9-199868A62DB6}" type="presParOf" srcId="{EF08C136-9FB5-40F9-9E18-076549860818}" destId="{639B41AE-812B-4A08-B5B2-2597362B139A}" srcOrd="2" destOrd="0" presId="urn:microsoft.com/office/officeart/2009/3/layout/HorizontalOrganizationChart"/>
    <dgm:cxn modelId="{C404F5F8-EFF4-4AE3-9BE3-00F76C129877}" type="presParOf" srcId="{DE63094A-657F-4C9F-91D1-AEE96A9F7CA5}" destId="{B5E428CD-0A0A-4C1C-9FD2-5FC81CC4622F}" srcOrd="2" destOrd="0" presId="urn:microsoft.com/office/officeart/2009/3/layout/HorizontalOrganizationChart"/>
    <dgm:cxn modelId="{274FEF7D-F170-48E8-8BEE-1AD3F45AC321}" type="presParOf" srcId="{DE63094A-657F-4C9F-91D1-AEE96A9F7CA5}" destId="{5A7EB220-CCAF-4052-A4E1-10E1BF7A3213}" srcOrd="3" destOrd="0" presId="urn:microsoft.com/office/officeart/2009/3/layout/HorizontalOrganizationChart"/>
    <dgm:cxn modelId="{70AD9782-F382-4969-9BAC-DB9731BB3756}" type="presParOf" srcId="{5A7EB220-CCAF-4052-A4E1-10E1BF7A3213}" destId="{CAD7D2FC-BABF-4C09-AE89-2C9A0B70D4D6}" srcOrd="0" destOrd="0" presId="urn:microsoft.com/office/officeart/2009/3/layout/HorizontalOrganizationChart"/>
    <dgm:cxn modelId="{7BD46735-B294-4BB4-BF08-27D3AD1B4CBC}" type="presParOf" srcId="{CAD7D2FC-BABF-4C09-AE89-2C9A0B70D4D6}" destId="{D153E40D-B80E-4596-BEC9-D0D7E3702DB2}" srcOrd="0" destOrd="0" presId="urn:microsoft.com/office/officeart/2009/3/layout/HorizontalOrganizationChart"/>
    <dgm:cxn modelId="{EC57DA03-2C44-4967-B33E-0B5642DEB9BB}" type="presParOf" srcId="{CAD7D2FC-BABF-4C09-AE89-2C9A0B70D4D6}" destId="{D7053E55-2670-4438-8744-01F6B2A18E1B}" srcOrd="1" destOrd="0" presId="urn:microsoft.com/office/officeart/2009/3/layout/HorizontalOrganizationChart"/>
    <dgm:cxn modelId="{E752FD98-1AE6-417A-AACA-3BF8152645F0}" type="presParOf" srcId="{5A7EB220-CCAF-4052-A4E1-10E1BF7A3213}" destId="{A7AB4235-C801-4AD9-A429-A1FDCC85E697}" srcOrd="1" destOrd="0" presId="urn:microsoft.com/office/officeart/2009/3/layout/HorizontalOrganizationChart"/>
    <dgm:cxn modelId="{06454885-E3FF-4EB0-8A90-CEE3C32DF995}" type="presParOf" srcId="{5A7EB220-CCAF-4052-A4E1-10E1BF7A3213}" destId="{6CCAE7F2-8F74-433E-BD75-3D1F4AF4D06C}" srcOrd="2" destOrd="0" presId="urn:microsoft.com/office/officeart/2009/3/layout/HorizontalOrganizationChart"/>
    <dgm:cxn modelId="{A2DD90E0-889A-4AE5-B4FA-736A3A004027}" type="presParOf" srcId="{61303BC3-A0AF-44CF-8679-E26E1E631CF7}" destId="{9D7C2579-FCE1-4877-A98D-A82F64E6AD43}" srcOrd="2" destOrd="0" presId="urn:microsoft.com/office/officeart/2009/3/layout/HorizontalOrganizationChart"/>
    <dgm:cxn modelId="{17B19D14-74A5-4EA1-94E7-11D17425F6D3}" type="presParOf" srcId="{681EFEFC-E685-4DC6-9A6E-1CD723768F95}" destId="{AA11DACE-9786-462C-91B4-76A672F4104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F45D0B-EB5D-40C2-9CC7-0B290C1B73C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41878C-FFDE-4718-B455-1F7B5828E466}">
      <dgm:prSet phldrT="[文本]"/>
      <dgm:spPr/>
      <dgm:t>
        <a:bodyPr/>
        <a:lstStyle/>
        <a:p>
          <a:r>
            <a:rPr lang="en-US" altLang="zh-CN" dirty="0"/>
            <a:t>1. Basic Types</a:t>
          </a:r>
          <a:endParaRPr lang="zh-CN" altLang="en-US" dirty="0"/>
        </a:p>
      </dgm:t>
    </dgm:pt>
    <dgm:pt modelId="{752DEC87-2DD5-4582-88A5-80BA24A9565D}" type="parTrans" cxnId="{E4DCB275-3C2C-4CB9-B792-969AE7C78797}">
      <dgm:prSet/>
      <dgm:spPr/>
      <dgm:t>
        <a:bodyPr/>
        <a:lstStyle/>
        <a:p>
          <a:endParaRPr lang="zh-CN" altLang="en-US"/>
        </a:p>
      </dgm:t>
    </dgm:pt>
    <dgm:pt modelId="{3A919E45-6440-458C-8849-0F63F0079535}" type="sibTrans" cxnId="{E4DCB275-3C2C-4CB9-B792-969AE7C78797}">
      <dgm:prSet/>
      <dgm:spPr/>
      <dgm:t>
        <a:bodyPr/>
        <a:lstStyle/>
        <a:p>
          <a:endParaRPr lang="zh-CN" altLang="en-US"/>
        </a:p>
      </dgm:t>
    </dgm:pt>
    <dgm:pt modelId="{609E0641-39B9-46B0-8592-AEFD1AEB0A06}">
      <dgm:prSet phldrT="[文本]"/>
      <dgm:spPr/>
      <dgm:t>
        <a:bodyPr/>
        <a:lstStyle/>
        <a:p>
          <a:r>
            <a:rPr lang="en-US" altLang="zh-CN" dirty="0"/>
            <a:t>Scalars</a:t>
          </a:r>
          <a:endParaRPr lang="zh-CN" altLang="en-US" dirty="0"/>
        </a:p>
      </dgm:t>
    </dgm:pt>
    <dgm:pt modelId="{36ED237A-03A7-4D49-834F-95F868CAB5BF}" type="parTrans" cxnId="{7EB57324-21EF-4A64-A885-A6A299ADA1CC}">
      <dgm:prSet/>
      <dgm:spPr/>
      <dgm:t>
        <a:bodyPr/>
        <a:lstStyle/>
        <a:p>
          <a:endParaRPr lang="zh-CN" altLang="en-US"/>
        </a:p>
      </dgm:t>
    </dgm:pt>
    <dgm:pt modelId="{D6C28687-48CE-48E1-9033-D4453CD5C050}" type="sibTrans" cxnId="{7EB57324-21EF-4A64-A885-A6A299ADA1CC}">
      <dgm:prSet/>
      <dgm:spPr/>
      <dgm:t>
        <a:bodyPr/>
        <a:lstStyle/>
        <a:p>
          <a:endParaRPr lang="zh-CN" altLang="en-US"/>
        </a:p>
      </dgm:t>
    </dgm:pt>
    <dgm:pt modelId="{14B63D12-F463-42BC-9D06-147E2B5EF67E}">
      <dgm:prSet phldrT="[文本]"/>
      <dgm:spPr/>
      <dgm:t>
        <a:bodyPr/>
        <a:lstStyle/>
        <a:p>
          <a:r>
            <a:rPr lang="en-US" altLang="zh-CN" dirty="0"/>
            <a:t>Vectors(</a:t>
          </a:r>
          <a:r>
            <a:rPr lang="en-US" altLang="zh-CN" dirty="0" err="1"/>
            <a:t>Swizzling</a:t>
          </a:r>
          <a:r>
            <a:rPr lang="en-US" altLang="zh-CN" dirty="0"/>
            <a:t>)</a:t>
          </a:r>
          <a:endParaRPr lang="zh-CN" altLang="en-US" dirty="0"/>
        </a:p>
      </dgm:t>
    </dgm:pt>
    <dgm:pt modelId="{FD1948A8-9400-4C4F-82E2-F04526604418}" type="parTrans" cxnId="{63013524-A772-44C1-82C8-3D39A1D8908C}">
      <dgm:prSet/>
      <dgm:spPr/>
      <dgm:t>
        <a:bodyPr/>
        <a:lstStyle/>
        <a:p>
          <a:endParaRPr lang="zh-CN" altLang="en-US"/>
        </a:p>
      </dgm:t>
    </dgm:pt>
    <dgm:pt modelId="{B81C13FC-873F-4EA6-87F0-B499A485D575}" type="sibTrans" cxnId="{63013524-A772-44C1-82C8-3D39A1D8908C}">
      <dgm:prSet/>
      <dgm:spPr/>
      <dgm:t>
        <a:bodyPr/>
        <a:lstStyle/>
        <a:p>
          <a:endParaRPr lang="zh-CN" altLang="en-US"/>
        </a:p>
      </dgm:t>
    </dgm:pt>
    <dgm:pt modelId="{5E7B968B-7EAF-4A18-8B46-D1D6F710F8FB}">
      <dgm:prSet phldrT="[文本]"/>
      <dgm:spPr/>
      <dgm:t>
        <a:bodyPr/>
        <a:lstStyle/>
        <a:p>
          <a:r>
            <a:rPr lang="en-US" altLang="zh-CN" dirty="0"/>
            <a:t>2. Arrays</a:t>
          </a:r>
          <a:endParaRPr lang="zh-CN" altLang="en-US" dirty="0"/>
        </a:p>
      </dgm:t>
    </dgm:pt>
    <dgm:pt modelId="{AD1B8E78-FF23-430A-8912-7C3A99857863}" type="parTrans" cxnId="{ACE833B9-07E7-44D2-8700-2AAECDA15615}">
      <dgm:prSet/>
      <dgm:spPr/>
      <dgm:t>
        <a:bodyPr/>
        <a:lstStyle/>
        <a:p>
          <a:endParaRPr lang="zh-CN" altLang="en-US"/>
        </a:p>
      </dgm:t>
    </dgm:pt>
    <dgm:pt modelId="{C7317001-A5FB-484C-A245-4FA596A891C7}" type="sibTrans" cxnId="{ACE833B9-07E7-44D2-8700-2AAECDA15615}">
      <dgm:prSet/>
      <dgm:spPr/>
      <dgm:t>
        <a:bodyPr/>
        <a:lstStyle/>
        <a:p>
          <a:endParaRPr lang="zh-CN" altLang="en-US"/>
        </a:p>
      </dgm:t>
    </dgm:pt>
    <dgm:pt modelId="{14E9667B-E1F0-4BFC-87DE-680419586820}">
      <dgm:prSet phldrT="[文本]"/>
      <dgm:spPr/>
      <dgm:t>
        <a:bodyPr/>
        <a:lstStyle/>
        <a:p>
          <a:r>
            <a:rPr lang="en-US" altLang="zh-CN" dirty="0"/>
            <a:t>Opaque arrays</a:t>
          </a:r>
          <a:endParaRPr lang="zh-CN" altLang="en-US" dirty="0"/>
        </a:p>
      </dgm:t>
    </dgm:pt>
    <dgm:pt modelId="{65E2A4BA-44C9-4930-92F3-ED00BEA8F513}" type="parTrans" cxnId="{EC0D470A-B683-48AC-B281-A65899FA0734}">
      <dgm:prSet/>
      <dgm:spPr/>
      <dgm:t>
        <a:bodyPr/>
        <a:lstStyle/>
        <a:p>
          <a:endParaRPr lang="zh-CN" altLang="en-US"/>
        </a:p>
      </dgm:t>
    </dgm:pt>
    <dgm:pt modelId="{2B79E14E-2A0E-479F-AAE9-EFABA71402FA}" type="sibTrans" cxnId="{EC0D470A-B683-48AC-B281-A65899FA0734}">
      <dgm:prSet/>
      <dgm:spPr/>
      <dgm:t>
        <a:bodyPr/>
        <a:lstStyle/>
        <a:p>
          <a:endParaRPr lang="zh-CN" altLang="en-US"/>
        </a:p>
      </dgm:t>
    </dgm:pt>
    <dgm:pt modelId="{711AF1E1-6C2A-40A5-BEAE-81B13CE1DCFE}">
      <dgm:prSet phldrT="[文本]"/>
      <dgm:spPr/>
      <dgm:t>
        <a:bodyPr/>
        <a:lstStyle/>
        <a:p>
          <a:r>
            <a:rPr lang="en-US" altLang="zh-CN" dirty="0"/>
            <a:t>Arrays of arrays</a:t>
          </a:r>
          <a:endParaRPr lang="zh-CN" altLang="en-US" dirty="0"/>
        </a:p>
      </dgm:t>
    </dgm:pt>
    <dgm:pt modelId="{98DD315D-D0E6-44E0-B248-E05A7F0A5AEC}" type="parTrans" cxnId="{903A1B1A-26C3-4285-9C1A-9EC9612BCF7F}">
      <dgm:prSet/>
      <dgm:spPr/>
      <dgm:t>
        <a:bodyPr/>
        <a:lstStyle/>
        <a:p>
          <a:endParaRPr lang="zh-CN" altLang="en-US"/>
        </a:p>
      </dgm:t>
    </dgm:pt>
    <dgm:pt modelId="{359D8D39-6126-42C9-BD79-D91EB9E24B26}" type="sibTrans" cxnId="{903A1B1A-26C3-4285-9C1A-9EC9612BCF7F}">
      <dgm:prSet/>
      <dgm:spPr/>
      <dgm:t>
        <a:bodyPr/>
        <a:lstStyle/>
        <a:p>
          <a:endParaRPr lang="zh-CN" altLang="en-US"/>
        </a:p>
      </dgm:t>
    </dgm:pt>
    <dgm:pt modelId="{FAC9F42F-5A8F-4B09-A0AF-6CA2FC098FAC}">
      <dgm:prSet phldrT="[文本]"/>
      <dgm:spPr/>
      <dgm:t>
        <a:bodyPr/>
        <a:lstStyle/>
        <a:p>
          <a:r>
            <a:rPr lang="en-US" altLang="zh-CN" dirty="0"/>
            <a:t>3. Structs</a:t>
          </a:r>
          <a:endParaRPr lang="zh-CN" altLang="en-US" dirty="0"/>
        </a:p>
      </dgm:t>
    </dgm:pt>
    <dgm:pt modelId="{B0018D95-FD57-45ED-9E5C-3C77C4D41086}" type="parTrans" cxnId="{D591C00E-A522-4A51-A0C5-ABF8A1AE60C0}">
      <dgm:prSet/>
      <dgm:spPr/>
      <dgm:t>
        <a:bodyPr/>
        <a:lstStyle/>
        <a:p>
          <a:endParaRPr lang="zh-CN" altLang="en-US"/>
        </a:p>
      </dgm:t>
    </dgm:pt>
    <dgm:pt modelId="{F36C2AE8-7D61-4351-BE39-6CDE6A79E73D}" type="sibTrans" cxnId="{D591C00E-A522-4A51-A0C5-ABF8A1AE60C0}">
      <dgm:prSet/>
      <dgm:spPr/>
      <dgm:t>
        <a:bodyPr/>
        <a:lstStyle/>
        <a:p>
          <a:endParaRPr lang="zh-CN" altLang="en-US"/>
        </a:p>
      </dgm:t>
    </dgm:pt>
    <dgm:pt modelId="{B63A1119-598C-4E2B-828E-6FEC4961C9E7}">
      <dgm:prSet phldrT="[文本]"/>
      <dgm:spPr/>
      <dgm:t>
        <a:bodyPr/>
        <a:lstStyle/>
        <a:p>
          <a:r>
            <a:rPr lang="en-US" altLang="zh-CN" dirty="0"/>
            <a:t>Matrices</a:t>
          </a:r>
          <a:endParaRPr lang="zh-CN" altLang="en-US" dirty="0"/>
        </a:p>
      </dgm:t>
    </dgm:pt>
    <dgm:pt modelId="{233AB647-2B9F-4A61-A0CD-F6FF6F48403D}" type="parTrans" cxnId="{0675B822-7D44-44FA-960E-E8B3F73026C4}">
      <dgm:prSet/>
      <dgm:spPr/>
      <dgm:t>
        <a:bodyPr/>
        <a:lstStyle/>
        <a:p>
          <a:endParaRPr lang="zh-CN" altLang="en-US"/>
        </a:p>
      </dgm:t>
    </dgm:pt>
    <dgm:pt modelId="{09996D8F-173A-44B0-B279-189B32E19519}" type="sibTrans" cxnId="{0675B822-7D44-44FA-960E-E8B3F73026C4}">
      <dgm:prSet/>
      <dgm:spPr/>
      <dgm:t>
        <a:bodyPr/>
        <a:lstStyle/>
        <a:p>
          <a:endParaRPr lang="zh-CN" altLang="en-US"/>
        </a:p>
      </dgm:t>
    </dgm:pt>
    <dgm:pt modelId="{23ADD603-B4ED-4E2F-A8F8-2DFE9074617A}">
      <dgm:prSet phldrT="[文本]"/>
      <dgm:spPr/>
      <dgm:t>
        <a:bodyPr/>
        <a:lstStyle/>
        <a:p>
          <a:r>
            <a:rPr lang="en-US" altLang="zh-CN" dirty="0"/>
            <a:t>Opaque types(Samplers</a:t>
          </a:r>
          <a:r>
            <a:rPr lang="zh-CN" altLang="en-US" dirty="0"/>
            <a:t>、</a:t>
          </a:r>
          <a:r>
            <a:rPr lang="en-US" altLang="zh-CN" dirty="0"/>
            <a:t>Images</a:t>
          </a:r>
          <a:r>
            <a:rPr lang="zh-CN" altLang="en-US" dirty="0"/>
            <a:t>、</a:t>
          </a:r>
          <a:r>
            <a:rPr lang="en-US" altLang="zh-CN" dirty="0"/>
            <a:t>Atomic counters)</a:t>
          </a:r>
          <a:endParaRPr lang="zh-CN" altLang="en-US" dirty="0"/>
        </a:p>
      </dgm:t>
    </dgm:pt>
    <dgm:pt modelId="{3C9525F4-AFB6-4CF1-A04E-B290B9B62DE1}" type="parTrans" cxnId="{887F6FB3-39C2-41E7-A68D-4DB467F47358}">
      <dgm:prSet/>
      <dgm:spPr/>
      <dgm:t>
        <a:bodyPr/>
        <a:lstStyle/>
        <a:p>
          <a:endParaRPr lang="zh-CN" altLang="en-US"/>
        </a:p>
      </dgm:t>
    </dgm:pt>
    <dgm:pt modelId="{259A8B92-17D1-40F4-BFDC-73345929C630}" type="sibTrans" cxnId="{887F6FB3-39C2-41E7-A68D-4DB467F47358}">
      <dgm:prSet/>
      <dgm:spPr/>
      <dgm:t>
        <a:bodyPr/>
        <a:lstStyle/>
        <a:p>
          <a:endParaRPr lang="zh-CN" altLang="en-US"/>
        </a:p>
      </dgm:t>
    </dgm:pt>
    <dgm:pt modelId="{966AE465-534B-4685-895A-FC7C73A33C1F}">
      <dgm:prSet phldrT="[文本]"/>
      <dgm:spPr/>
      <dgm:t>
        <a:bodyPr/>
        <a:lstStyle/>
        <a:p>
          <a:r>
            <a:rPr lang="en-US" altLang="zh-CN" dirty="0"/>
            <a:t>Implicit </a:t>
          </a:r>
          <a:r>
            <a:rPr lang="en-US" altLang="zh-CN" dirty="0" err="1"/>
            <a:t>coversion</a:t>
          </a:r>
          <a:endParaRPr lang="zh-CN" altLang="en-US" dirty="0"/>
        </a:p>
      </dgm:t>
    </dgm:pt>
    <dgm:pt modelId="{EADE1CC3-AD98-4470-95EF-C2A8DF5F9F5B}" type="parTrans" cxnId="{00DD3DD5-5E16-4971-A3FC-06378AF390DF}">
      <dgm:prSet/>
      <dgm:spPr/>
      <dgm:t>
        <a:bodyPr/>
        <a:lstStyle/>
        <a:p>
          <a:endParaRPr lang="zh-CN" altLang="en-US"/>
        </a:p>
      </dgm:t>
    </dgm:pt>
    <dgm:pt modelId="{905C1BA6-8DBA-45BC-BD1F-C6268DB39887}" type="sibTrans" cxnId="{00DD3DD5-5E16-4971-A3FC-06378AF390DF}">
      <dgm:prSet/>
      <dgm:spPr/>
      <dgm:t>
        <a:bodyPr/>
        <a:lstStyle/>
        <a:p>
          <a:endParaRPr lang="zh-CN" altLang="en-US"/>
        </a:p>
      </dgm:t>
    </dgm:pt>
    <dgm:pt modelId="{7DB324A5-4B21-484D-8D9B-BD0217B4C109}">
      <dgm:prSet/>
      <dgm:spPr/>
      <dgm:t>
        <a:bodyPr/>
        <a:lstStyle/>
        <a:p>
          <a:r>
            <a:rPr lang="en-US" altLang="zh-CN" dirty="0"/>
            <a:t>5. Interface blocks</a:t>
          </a:r>
          <a:endParaRPr lang="zh-CN" altLang="en-US" dirty="0"/>
        </a:p>
      </dgm:t>
    </dgm:pt>
    <dgm:pt modelId="{D0481F33-7CA7-4AC1-9B77-114F210ADE0B}" type="parTrans" cxnId="{A4E1FA1F-1A55-45D2-BBB1-F95A7B82682E}">
      <dgm:prSet/>
      <dgm:spPr/>
      <dgm:t>
        <a:bodyPr/>
        <a:lstStyle/>
        <a:p>
          <a:endParaRPr lang="zh-CN" altLang="en-US"/>
        </a:p>
      </dgm:t>
    </dgm:pt>
    <dgm:pt modelId="{327435D6-F433-4A35-85F1-226329CF54C9}" type="sibTrans" cxnId="{A4E1FA1F-1A55-45D2-BBB1-F95A7B82682E}">
      <dgm:prSet/>
      <dgm:spPr/>
      <dgm:t>
        <a:bodyPr/>
        <a:lstStyle/>
        <a:p>
          <a:endParaRPr lang="zh-CN" altLang="en-US"/>
        </a:p>
      </dgm:t>
    </dgm:pt>
    <dgm:pt modelId="{0139844C-CC8F-4110-A9F1-901EB3F5E5F6}">
      <dgm:prSet/>
      <dgm:spPr/>
      <dgm:t>
        <a:bodyPr/>
        <a:lstStyle/>
        <a:p>
          <a:r>
            <a:rPr lang="en-US" altLang="zh-CN" dirty="0"/>
            <a:t>6. See also</a:t>
          </a:r>
          <a:endParaRPr lang="zh-CN" altLang="en-US" dirty="0"/>
        </a:p>
      </dgm:t>
    </dgm:pt>
    <dgm:pt modelId="{22E8D987-DDB5-46C6-B849-EC0CCFA2613C}" type="parTrans" cxnId="{D1D4EB24-78AB-4884-BEDC-622E40B085D0}">
      <dgm:prSet/>
      <dgm:spPr/>
      <dgm:t>
        <a:bodyPr/>
        <a:lstStyle/>
        <a:p>
          <a:endParaRPr lang="zh-CN" altLang="en-US"/>
        </a:p>
      </dgm:t>
    </dgm:pt>
    <dgm:pt modelId="{785C494F-5F87-460C-9218-86967DF3C802}" type="sibTrans" cxnId="{D1D4EB24-78AB-4884-BEDC-622E40B085D0}">
      <dgm:prSet/>
      <dgm:spPr/>
      <dgm:t>
        <a:bodyPr/>
        <a:lstStyle/>
        <a:p>
          <a:endParaRPr lang="zh-CN" altLang="en-US"/>
        </a:p>
      </dgm:t>
    </dgm:pt>
    <dgm:pt modelId="{A34BE502-A691-49F3-AFE0-EE41AC071069}">
      <dgm:prSet/>
      <dgm:spPr/>
      <dgm:t>
        <a:bodyPr/>
        <a:lstStyle/>
        <a:p>
          <a:r>
            <a:rPr lang="en-US" altLang="zh-CN" dirty="0"/>
            <a:t>4. Constructors and initializers</a:t>
          </a:r>
          <a:endParaRPr lang="zh-CN" altLang="en-US" dirty="0"/>
        </a:p>
      </dgm:t>
    </dgm:pt>
    <dgm:pt modelId="{D49E3896-F57E-4E5F-91C9-05A942CFE711}" type="sibTrans" cxnId="{100965C7-DB8C-41A4-AEBA-EF3825634EDF}">
      <dgm:prSet/>
      <dgm:spPr/>
      <dgm:t>
        <a:bodyPr/>
        <a:lstStyle/>
        <a:p>
          <a:endParaRPr lang="zh-CN" altLang="en-US"/>
        </a:p>
      </dgm:t>
    </dgm:pt>
    <dgm:pt modelId="{549FF59A-CDDD-4634-ACD8-E40D1F86659B}" type="parTrans" cxnId="{100965C7-DB8C-41A4-AEBA-EF3825634EDF}">
      <dgm:prSet/>
      <dgm:spPr/>
      <dgm:t>
        <a:bodyPr/>
        <a:lstStyle/>
        <a:p>
          <a:endParaRPr lang="zh-CN" altLang="en-US"/>
        </a:p>
      </dgm:t>
    </dgm:pt>
    <dgm:pt modelId="{E981EFC2-E318-46E8-9B3D-1E1C4D2D90E9}">
      <dgm:prSet/>
      <dgm:spPr/>
      <dgm:t>
        <a:bodyPr/>
        <a:lstStyle/>
        <a:p>
          <a:r>
            <a:rPr lang="en-US" altLang="zh-CN" dirty="0"/>
            <a:t>Literals</a:t>
          </a:r>
          <a:endParaRPr lang="zh-CN" altLang="en-US" dirty="0"/>
        </a:p>
      </dgm:t>
    </dgm:pt>
    <dgm:pt modelId="{5FC93B12-101C-4ADC-B537-C32FE630423A}" type="parTrans" cxnId="{396D9AF2-C504-4836-BA20-CB4351E07701}">
      <dgm:prSet/>
      <dgm:spPr/>
      <dgm:t>
        <a:bodyPr/>
        <a:lstStyle/>
        <a:p>
          <a:endParaRPr lang="zh-CN" altLang="en-US"/>
        </a:p>
      </dgm:t>
    </dgm:pt>
    <dgm:pt modelId="{FA638A6F-0A83-4944-8843-8DF62695B776}" type="sibTrans" cxnId="{396D9AF2-C504-4836-BA20-CB4351E07701}">
      <dgm:prSet/>
      <dgm:spPr/>
      <dgm:t>
        <a:bodyPr/>
        <a:lstStyle/>
        <a:p>
          <a:endParaRPr lang="zh-CN" altLang="en-US"/>
        </a:p>
      </dgm:t>
    </dgm:pt>
    <dgm:pt modelId="{4CC6E110-C188-4DFA-AE22-097FCABC348E}">
      <dgm:prSet/>
      <dgm:spPr/>
      <dgm:t>
        <a:bodyPr/>
        <a:lstStyle/>
        <a:p>
          <a:endParaRPr lang="zh-CN" altLang="en-US"/>
        </a:p>
      </dgm:t>
    </dgm:pt>
    <dgm:pt modelId="{5B9D8CB2-0D29-48E6-9074-AD5D0A01F766}" type="parTrans" cxnId="{5604A009-3A58-43C1-8A95-5D5A8714B50D}">
      <dgm:prSet/>
      <dgm:spPr/>
      <dgm:t>
        <a:bodyPr/>
        <a:lstStyle/>
        <a:p>
          <a:endParaRPr lang="zh-CN" altLang="en-US"/>
        </a:p>
      </dgm:t>
    </dgm:pt>
    <dgm:pt modelId="{E11BEC60-A1B1-448F-9FE8-2730EC0A1528}" type="sibTrans" cxnId="{5604A009-3A58-43C1-8A95-5D5A8714B50D}">
      <dgm:prSet/>
      <dgm:spPr/>
      <dgm:t>
        <a:bodyPr/>
        <a:lstStyle/>
        <a:p>
          <a:endParaRPr lang="zh-CN" altLang="en-US"/>
        </a:p>
      </dgm:t>
    </dgm:pt>
    <dgm:pt modelId="{5CB72956-72F4-454C-9186-20D5BDEFF7BA}">
      <dgm:prSet/>
      <dgm:spPr/>
      <dgm:t>
        <a:bodyPr/>
        <a:lstStyle/>
        <a:p>
          <a:endParaRPr lang="zh-CN" altLang="en-US"/>
        </a:p>
      </dgm:t>
    </dgm:pt>
    <dgm:pt modelId="{691AC14C-D3F5-4888-A908-F8A9BC506919}" type="parTrans" cxnId="{5C724BCC-7C32-4F79-A20C-48EB019F1EE7}">
      <dgm:prSet/>
      <dgm:spPr/>
      <dgm:t>
        <a:bodyPr/>
        <a:lstStyle/>
        <a:p>
          <a:endParaRPr lang="zh-CN" altLang="en-US"/>
        </a:p>
      </dgm:t>
    </dgm:pt>
    <dgm:pt modelId="{C1DAF5F7-3C64-47EE-A529-44AB4DF09492}" type="sibTrans" cxnId="{5C724BCC-7C32-4F79-A20C-48EB019F1EE7}">
      <dgm:prSet/>
      <dgm:spPr/>
      <dgm:t>
        <a:bodyPr/>
        <a:lstStyle/>
        <a:p>
          <a:endParaRPr lang="zh-CN" altLang="en-US"/>
        </a:p>
      </dgm:t>
    </dgm:pt>
    <dgm:pt modelId="{0DE54D9A-822A-44CB-97DE-CC602EADE1D9}">
      <dgm:prSet phldrT="[文本]" phldr="1"/>
      <dgm:spPr/>
      <dgm:t>
        <a:bodyPr/>
        <a:lstStyle/>
        <a:p>
          <a:endParaRPr lang="zh-CN" altLang="en-US" dirty="0"/>
        </a:p>
      </dgm:t>
    </dgm:pt>
    <dgm:pt modelId="{ADEB7C2E-2A8E-4514-8770-7C09F7C10EB3}" type="sibTrans" cxnId="{37F185C0-AE94-404C-8513-047102865D11}">
      <dgm:prSet/>
      <dgm:spPr/>
      <dgm:t>
        <a:bodyPr/>
        <a:lstStyle/>
        <a:p>
          <a:endParaRPr lang="zh-CN" altLang="en-US"/>
        </a:p>
      </dgm:t>
    </dgm:pt>
    <dgm:pt modelId="{157D7AB0-1B1B-49E8-87E9-3604123AC243}" type="parTrans" cxnId="{37F185C0-AE94-404C-8513-047102865D11}">
      <dgm:prSet/>
      <dgm:spPr/>
      <dgm:t>
        <a:bodyPr/>
        <a:lstStyle/>
        <a:p>
          <a:endParaRPr lang="zh-CN" altLang="en-US"/>
        </a:p>
      </dgm:t>
    </dgm:pt>
    <dgm:pt modelId="{BBB23A6B-B775-493F-AFDB-FAC86408F42A}">
      <dgm:prSet phldrT="[文本]" phldr="1"/>
      <dgm:spPr/>
      <dgm:t>
        <a:bodyPr/>
        <a:lstStyle/>
        <a:p>
          <a:endParaRPr lang="zh-CN" altLang="en-US" dirty="0"/>
        </a:p>
      </dgm:t>
    </dgm:pt>
    <dgm:pt modelId="{5FA3354B-43F3-4F63-938B-2A4560250942}" type="sibTrans" cxnId="{72264A5A-35D5-4A46-A8B9-D0F6B4C3DB49}">
      <dgm:prSet/>
      <dgm:spPr/>
      <dgm:t>
        <a:bodyPr/>
        <a:lstStyle/>
        <a:p>
          <a:endParaRPr lang="zh-CN" altLang="en-US"/>
        </a:p>
      </dgm:t>
    </dgm:pt>
    <dgm:pt modelId="{A127BC4E-D224-47CD-9C55-FA9E9BBCFF0E}" type="parTrans" cxnId="{72264A5A-35D5-4A46-A8B9-D0F6B4C3DB49}">
      <dgm:prSet/>
      <dgm:spPr/>
      <dgm:t>
        <a:bodyPr/>
        <a:lstStyle/>
        <a:p>
          <a:endParaRPr lang="zh-CN" altLang="en-US"/>
        </a:p>
      </dgm:t>
    </dgm:pt>
    <dgm:pt modelId="{D3E48842-E533-41B1-B09C-229F93097048}">
      <dgm:prSet/>
      <dgm:spPr/>
      <dgm:t>
        <a:bodyPr/>
        <a:lstStyle/>
        <a:p>
          <a:r>
            <a:rPr lang="en-US" altLang="zh-CN" dirty="0"/>
            <a:t>Constructors</a:t>
          </a:r>
          <a:endParaRPr lang="zh-CN" altLang="en-US" dirty="0"/>
        </a:p>
      </dgm:t>
    </dgm:pt>
    <dgm:pt modelId="{AB29FC3F-8066-478D-8E00-2D1E05021008}" type="parTrans" cxnId="{7B2AD368-5146-4AB5-A652-84BDA3E22FEC}">
      <dgm:prSet/>
      <dgm:spPr/>
      <dgm:t>
        <a:bodyPr/>
        <a:lstStyle/>
        <a:p>
          <a:endParaRPr lang="zh-CN" altLang="en-US"/>
        </a:p>
      </dgm:t>
    </dgm:pt>
    <dgm:pt modelId="{AF6D138B-22E9-4D61-8B2B-2AC1244720F2}" type="sibTrans" cxnId="{7B2AD368-5146-4AB5-A652-84BDA3E22FEC}">
      <dgm:prSet/>
      <dgm:spPr/>
      <dgm:t>
        <a:bodyPr/>
        <a:lstStyle/>
        <a:p>
          <a:endParaRPr lang="zh-CN" altLang="en-US"/>
        </a:p>
      </dgm:t>
    </dgm:pt>
    <dgm:pt modelId="{D6457804-85AE-4539-9E66-A6E5B7A9DBCB}">
      <dgm:prSet/>
      <dgm:spPr/>
      <dgm:t>
        <a:bodyPr/>
        <a:lstStyle/>
        <a:p>
          <a:r>
            <a:rPr lang="en-US" altLang="zh-CN" dirty="0"/>
            <a:t>Conversion constructors</a:t>
          </a:r>
          <a:endParaRPr lang="zh-CN" altLang="en-US" dirty="0"/>
        </a:p>
      </dgm:t>
    </dgm:pt>
    <dgm:pt modelId="{9BEA60F5-01FE-4ED9-8734-DE6B311C69CA}" type="parTrans" cxnId="{C1D4653B-1246-4845-9FAE-A25EDAB23B57}">
      <dgm:prSet/>
      <dgm:spPr/>
      <dgm:t>
        <a:bodyPr/>
        <a:lstStyle/>
        <a:p>
          <a:endParaRPr lang="zh-CN" altLang="en-US"/>
        </a:p>
      </dgm:t>
    </dgm:pt>
    <dgm:pt modelId="{A7EB5AB7-1ADB-4BD8-B7E1-DA4F7110D5CD}" type="sibTrans" cxnId="{C1D4653B-1246-4845-9FAE-A25EDAB23B57}">
      <dgm:prSet/>
      <dgm:spPr/>
      <dgm:t>
        <a:bodyPr/>
        <a:lstStyle/>
        <a:p>
          <a:endParaRPr lang="zh-CN" altLang="en-US"/>
        </a:p>
      </dgm:t>
    </dgm:pt>
    <dgm:pt modelId="{7FE9FF63-CC08-4AFC-8F06-797514878D0C}">
      <dgm:prSet/>
      <dgm:spPr/>
      <dgm:t>
        <a:bodyPr/>
        <a:lstStyle/>
        <a:p>
          <a:r>
            <a:rPr lang="en-US" altLang="zh-CN" dirty="0"/>
            <a:t>Vector constructors</a:t>
          </a:r>
          <a:endParaRPr lang="zh-CN" altLang="en-US" dirty="0"/>
        </a:p>
      </dgm:t>
    </dgm:pt>
    <dgm:pt modelId="{CAEFBA47-E208-413F-8BF3-631BDF16BCED}" type="parTrans" cxnId="{6D3C57A2-BF5B-4FD9-8792-6DB47DD70B9D}">
      <dgm:prSet/>
      <dgm:spPr/>
      <dgm:t>
        <a:bodyPr/>
        <a:lstStyle/>
        <a:p>
          <a:endParaRPr lang="zh-CN" altLang="en-US"/>
        </a:p>
      </dgm:t>
    </dgm:pt>
    <dgm:pt modelId="{0D703292-E288-4416-9DB7-D8AC23B785DC}" type="sibTrans" cxnId="{6D3C57A2-BF5B-4FD9-8792-6DB47DD70B9D}">
      <dgm:prSet/>
      <dgm:spPr/>
      <dgm:t>
        <a:bodyPr/>
        <a:lstStyle/>
        <a:p>
          <a:endParaRPr lang="zh-CN" altLang="en-US"/>
        </a:p>
      </dgm:t>
    </dgm:pt>
    <dgm:pt modelId="{084DBFE8-C0F6-4AC2-9ADD-0A2A546B6639}">
      <dgm:prSet/>
      <dgm:spPr/>
      <dgm:t>
        <a:bodyPr/>
        <a:lstStyle/>
        <a:p>
          <a:r>
            <a:rPr lang="en-US" altLang="zh-CN" dirty="0"/>
            <a:t>Matrix constructors</a:t>
          </a:r>
          <a:endParaRPr lang="zh-CN" altLang="en-US" dirty="0"/>
        </a:p>
      </dgm:t>
    </dgm:pt>
    <dgm:pt modelId="{04915F0A-C469-4E9F-ACA8-7DD2A5873EDA}" type="parTrans" cxnId="{B7248954-D456-4299-9EA7-4EE0CD325FD2}">
      <dgm:prSet/>
      <dgm:spPr/>
      <dgm:t>
        <a:bodyPr/>
        <a:lstStyle/>
        <a:p>
          <a:endParaRPr lang="zh-CN" altLang="en-US"/>
        </a:p>
      </dgm:t>
    </dgm:pt>
    <dgm:pt modelId="{8C53EAAC-9DB2-4EDC-A38A-DC629D3C615C}" type="sibTrans" cxnId="{B7248954-D456-4299-9EA7-4EE0CD325FD2}">
      <dgm:prSet/>
      <dgm:spPr/>
      <dgm:t>
        <a:bodyPr/>
        <a:lstStyle/>
        <a:p>
          <a:endParaRPr lang="zh-CN" altLang="en-US"/>
        </a:p>
      </dgm:t>
    </dgm:pt>
    <dgm:pt modelId="{E5E636AA-AC27-4B5C-AAC4-C0BACB81577D}">
      <dgm:prSet/>
      <dgm:spPr/>
      <dgm:t>
        <a:bodyPr/>
        <a:lstStyle/>
        <a:p>
          <a:r>
            <a:rPr lang="en-US" altLang="zh-CN" dirty="0"/>
            <a:t>Array Constructors</a:t>
          </a:r>
          <a:endParaRPr lang="zh-CN" altLang="en-US" dirty="0"/>
        </a:p>
      </dgm:t>
    </dgm:pt>
    <dgm:pt modelId="{3DAA171C-8281-4A86-AA07-14D3923A2AF2}" type="parTrans" cxnId="{F7C2B1FD-963C-4AB1-9BF9-FC136351EBC5}">
      <dgm:prSet/>
      <dgm:spPr/>
      <dgm:t>
        <a:bodyPr/>
        <a:lstStyle/>
        <a:p>
          <a:endParaRPr lang="zh-CN" altLang="en-US"/>
        </a:p>
      </dgm:t>
    </dgm:pt>
    <dgm:pt modelId="{9F69BD44-46BD-4BE6-AD03-6AD0374F9C87}" type="sibTrans" cxnId="{F7C2B1FD-963C-4AB1-9BF9-FC136351EBC5}">
      <dgm:prSet/>
      <dgm:spPr/>
      <dgm:t>
        <a:bodyPr/>
        <a:lstStyle/>
        <a:p>
          <a:endParaRPr lang="zh-CN" altLang="en-US"/>
        </a:p>
      </dgm:t>
    </dgm:pt>
    <dgm:pt modelId="{9492ADF9-70F0-4E75-8689-08B0465357A0}">
      <dgm:prSet/>
      <dgm:spPr/>
      <dgm:t>
        <a:bodyPr/>
        <a:lstStyle/>
        <a:p>
          <a:r>
            <a:rPr lang="en-US" altLang="zh-CN" dirty="0"/>
            <a:t>Struct constructors</a:t>
          </a:r>
          <a:endParaRPr lang="zh-CN" altLang="en-US" dirty="0"/>
        </a:p>
      </dgm:t>
    </dgm:pt>
    <dgm:pt modelId="{90B047A8-7797-4B6A-8029-E543687C4A20}" type="parTrans" cxnId="{04118E4D-D940-4D0B-8416-17D860F4BAD3}">
      <dgm:prSet/>
      <dgm:spPr/>
      <dgm:t>
        <a:bodyPr/>
        <a:lstStyle/>
        <a:p>
          <a:endParaRPr lang="zh-CN" altLang="en-US"/>
        </a:p>
      </dgm:t>
    </dgm:pt>
    <dgm:pt modelId="{6BDC66C1-2475-47DD-B570-E6B6EF9CA3AD}" type="sibTrans" cxnId="{04118E4D-D940-4D0B-8416-17D860F4BAD3}">
      <dgm:prSet/>
      <dgm:spPr/>
      <dgm:t>
        <a:bodyPr/>
        <a:lstStyle/>
        <a:p>
          <a:endParaRPr lang="zh-CN" altLang="en-US"/>
        </a:p>
      </dgm:t>
    </dgm:pt>
    <dgm:pt modelId="{DC39CC6D-4D54-440A-BDDD-7D9C6F19AD73}">
      <dgm:prSet/>
      <dgm:spPr/>
      <dgm:t>
        <a:bodyPr/>
        <a:lstStyle/>
        <a:p>
          <a:r>
            <a:rPr lang="en-US" altLang="zh-CN" dirty="0"/>
            <a:t>Initializer lists</a:t>
          </a:r>
          <a:endParaRPr lang="zh-CN" altLang="en-US" dirty="0"/>
        </a:p>
      </dgm:t>
    </dgm:pt>
    <dgm:pt modelId="{3C7BC175-C378-463D-80E6-22D8A29D6269}" type="parTrans" cxnId="{8304CE24-217E-40CE-A88C-D90562E35D33}">
      <dgm:prSet/>
      <dgm:spPr/>
      <dgm:t>
        <a:bodyPr/>
        <a:lstStyle/>
        <a:p>
          <a:endParaRPr lang="zh-CN" altLang="en-US"/>
        </a:p>
      </dgm:t>
    </dgm:pt>
    <dgm:pt modelId="{DB818B54-A11F-495A-9065-BC415A57EE5A}" type="sibTrans" cxnId="{8304CE24-217E-40CE-A88C-D90562E35D33}">
      <dgm:prSet/>
      <dgm:spPr/>
      <dgm:t>
        <a:bodyPr/>
        <a:lstStyle/>
        <a:p>
          <a:endParaRPr lang="zh-CN" altLang="en-US"/>
        </a:p>
      </dgm:t>
    </dgm:pt>
    <dgm:pt modelId="{F8BD0299-5B03-4C4F-B2A2-7812E840DDDA}" type="pres">
      <dgm:prSet presAssocID="{C4F45D0B-EB5D-40C2-9CC7-0B290C1B73C0}" presName="Name0" presStyleCnt="0">
        <dgm:presLayoutVars>
          <dgm:dir/>
          <dgm:animLvl val="lvl"/>
          <dgm:resizeHandles val="exact"/>
        </dgm:presLayoutVars>
      </dgm:prSet>
      <dgm:spPr/>
    </dgm:pt>
    <dgm:pt modelId="{C8F456A9-C86A-4CA1-AABC-FA9C9BF3577B}" type="pres">
      <dgm:prSet presAssocID="{E641878C-FFDE-4718-B455-1F7B5828E466}" presName="linNode" presStyleCnt="0"/>
      <dgm:spPr/>
    </dgm:pt>
    <dgm:pt modelId="{227CC337-9209-479B-83DA-8494C00777DA}" type="pres">
      <dgm:prSet presAssocID="{E641878C-FFDE-4718-B455-1F7B5828E466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ED8181E-1859-4778-B317-46EEBE61BBE8}" type="pres">
      <dgm:prSet presAssocID="{E641878C-FFDE-4718-B455-1F7B5828E466}" presName="descendantText" presStyleLbl="alignAccFollowNode1" presStyleIdx="0" presStyleCnt="6">
        <dgm:presLayoutVars>
          <dgm:bulletEnabled val="1"/>
        </dgm:presLayoutVars>
      </dgm:prSet>
      <dgm:spPr/>
    </dgm:pt>
    <dgm:pt modelId="{5F334EBF-16D1-498C-B988-5C6DDD88CC35}" type="pres">
      <dgm:prSet presAssocID="{3A919E45-6440-458C-8849-0F63F0079535}" presName="sp" presStyleCnt="0"/>
      <dgm:spPr/>
    </dgm:pt>
    <dgm:pt modelId="{7B6A2ABC-5BD3-4AD2-ABB4-D84133DE0685}" type="pres">
      <dgm:prSet presAssocID="{5E7B968B-7EAF-4A18-8B46-D1D6F710F8FB}" presName="linNode" presStyleCnt="0"/>
      <dgm:spPr/>
    </dgm:pt>
    <dgm:pt modelId="{1F55E573-8114-4B90-B9D0-D2F331959E0E}" type="pres">
      <dgm:prSet presAssocID="{5E7B968B-7EAF-4A18-8B46-D1D6F710F8FB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F85F3339-3890-44FD-AA94-8253FCB7AA74}" type="pres">
      <dgm:prSet presAssocID="{5E7B968B-7EAF-4A18-8B46-D1D6F710F8FB}" presName="descendantText" presStyleLbl="alignAccFollowNode1" presStyleIdx="1" presStyleCnt="6">
        <dgm:presLayoutVars>
          <dgm:bulletEnabled val="1"/>
        </dgm:presLayoutVars>
      </dgm:prSet>
      <dgm:spPr/>
    </dgm:pt>
    <dgm:pt modelId="{2A76496A-FF30-4E9A-91C4-E47632B9091E}" type="pres">
      <dgm:prSet presAssocID="{C7317001-A5FB-484C-A245-4FA596A891C7}" presName="sp" presStyleCnt="0"/>
      <dgm:spPr/>
    </dgm:pt>
    <dgm:pt modelId="{CFBEDDD5-348B-4D7C-AC1A-B262008D8F33}" type="pres">
      <dgm:prSet presAssocID="{FAC9F42F-5A8F-4B09-A0AF-6CA2FC098FAC}" presName="linNode" presStyleCnt="0"/>
      <dgm:spPr/>
    </dgm:pt>
    <dgm:pt modelId="{336A20C7-DCAB-4939-B41E-9D082AF397A4}" type="pres">
      <dgm:prSet presAssocID="{FAC9F42F-5A8F-4B09-A0AF-6CA2FC098FAC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E55D150D-08D8-47C9-8C63-7B49417FC5DF}" type="pres">
      <dgm:prSet presAssocID="{FAC9F42F-5A8F-4B09-A0AF-6CA2FC098FAC}" presName="descendantText" presStyleLbl="alignAccFollowNode1" presStyleIdx="2" presStyleCnt="6">
        <dgm:presLayoutVars>
          <dgm:bulletEnabled val="1"/>
        </dgm:presLayoutVars>
      </dgm:prSet>
      <dgm:spPr/>
    </dgm:pt>
    <dgm:pt modelId="{1E63EF48-2CF4-4E99-8785-8DBF7A048150}" type="pres">
      <dgm:prSet presAssocID="{F36C2AE8-7D61-4351-BE39-6CDE6A79E73D}" presName="sp" presStyleCnt="0"/>
      <dgm:spPr/>
    </dgm:pt>
    <dgm:pt modelId="{74148E7D-5B2E-40E2-B872-C2F02343008E}" type="pres">
      <dgm:prSet presAssocID="{A34BE502-A691-49F3-AFE0-EE41AC071069}" presName="linNode" presStyleCnt="0"/>
      <dgm:spPr/>
    </dgm:pt>
    <dgm:pt modelId="{FAD84E1E-F757-474E-8CB4-3FC01FF654FA}" type="pres">
      <dgm:prSet presAssocID="{A34BE502-A691-49F3-AFE0-EE41AC07106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DBA06FB8-DF27-4710-9282-2CE21DFD6E6F}" type="pres">
      <dgm:prSet presAssocID="{A34BE502-A691-49F3-AFE0-EE41AC071069}" presName="descendantText" presStyleLbl="alignAccFollowNode1" presStyleIdx="3" presStyleCnt="6" custScaleY="124577">
        <dgm:presLayoutVars>
          <dgm:bulletEnabled val="1"/>
        </dgm:presLayoutVars>
      </dgm:prSet>
      <dgm:spPr/>
    </dgm:pt>
    <dgm:pt modelId="{7B49A309-AB1D-44F3-A7E3-E98A2D6821E5}" type="pres">
      <dgm:prSet presAssocID="{D49E3896-F57E-4E5F-91C9-05A942CFE711}" presName="sp" presStyleCnt="0"/>
      <dgm:spPr/>
    </dgm:pt>
    <dgm:pt modelId="{B6FEF995-7020-4793-8702-80FE918B30D7}" type="pres">
      <dgm:prSet presAssocID="{7DB324A5-4B21-484D-8D9B-BD0217B4C109}" presName="linNode" presStyleCnt="0"/>
      <dgm:spPr/>
    </dgm:pt>
    <dgm:pt modelId="{93FBFDA0-CFA2-476A-83C4-93041203CEF7}" type="pres">
      <dgm:prSet presAssocID="{7DB324A5-4B21-484D-8D9B-BD0217B4C109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9BC02039-CD45-48CB-9B15-86EF188BB5B2}" type="pres">
      <dgm:prSet presAssocID="{7DB324A5-4B21-484D-8D9B-BD0217B4C109}" presName="descendantText" presStyleLbl="alignAccFollowNode1" presStyleIdx="4" presStyleCnt="6">
        <dgm:presLayoutVars>
          <dgm:bulletEnabled val="1"/>
        </dgm:presLayoutVars>
      </dgm:prSet>
      <dgm:spPr/>
    </dgm:pt>
    <dgm:pt modelId="{13C5F358-5AB1-4ADD-B76E-9089D09A6B71}" type="pres">
      <dgm:prSet presAssocID="{327435D6-F433-4A35-85F1-226329CF54C9}" presName="sp" presStyleCnt="0"/>
      <dgm:spPr/>
    </dgm:pt>
    <dgm:pt modelId="{9B84900D-39F6-4602-84CA-DD2DBDCE49F4}" type="pres">
      <dgm:prSet presAssocID="{0139844C-CC8F-4110-A9F1-901EB3F5E5F6}" presName="linNode" presStyleCnt="0"/>
      <dgm:spPr/>
    </dgm:pt>
    <dgm:pt modelId="{BE76DE30-9316-47FB-8639-0484A8657D6E}" type="pres">
      <dgm:prSet presAssocID="{0139844C-CC8F-4110-A9F1-901EB3F5E5F6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2188F192-D5B6-4E50-91C5-A25FAB110AFC}" type="pres">
      <dgm:prSet presAssocID="{0139844C-CC8F-4110-A9F1-901EB3F5E5F6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0190B200-51CF-4BCB-A2FF-5631F3B32A03}" type="presOf" srcId="{D3E48842-E533-41B1-B09C-229F93097048}" destId="{DBA06FB8-DF27-4710-9282-2CE21DFD6E6F}" srcOrd="0" destOrd="1" presId="urn:microsoft.com/office/officeart/2005/8/layout/vList5"/>
    <dgm:cxn modelId="{5604A009-3A58-43C1-8A95-5D5A8714B50D}" srcId="{7DB324A5-4B21-484D-8D9B-BD0217B4C109}" destId="{4CC6E110-C188-4DFA-AE22-097FCABC348E}" srcOrd="0" destOrd="0" parTransId="{5B9D8CB2-0D29-48E6-9074-AD5D0A01F766}" sibTransId="{E11BEC60-A1B1-448F-9FE8-2730EC0A1528}"/>
    <dgm:cxn modelId="{EC0D470A-B683-48AC-B281-A65899FA0734}" srcId="{5E7B968B-7EAF-4A18-8B46-D1D6F710F8FB}" destId="{14E9667B-E1F0-4BFC-87DE-680419586820}" srcOrd="0" destOrd="0" parTransId="{65E2A4BA-44C9-4930-92F3-ED00BEA8F513}" sibTransId="{2B79E14E-2A0E-479F-AAE9-EFABA71402FA}"/>
    <dgm:cxn modelId="{1AD0630B-D5EC-409E-ABBA-BF02AF243812}" type="presOf" srcId="{B63A1119-598C-4E2B-828E-6FEC4961C9E7}" destId="{AED8181E-1859-4778-B317-46EEBE61BBE8}" srcOrd="0" destOrd="2" presId="urn:microsoft.com/office/officeart/2005/8/layout/vList5"/>
    <dgm:cxn modelId="{D591C00E-A522-4A51-A0C5-ABF8A1AE60C0}" srcId="{C4F45D0B-EB5D-40C2-9CC7-0B290C1B73C0}" destId="{FAC9F42F-5A8F-4B09-A0AF-6CA2FC098FAC}" srcOrd="2" destOrd="0" parTransId="{B0018D95-FD57-45ED-9E5C-3C77C4D41086}" sibTransId="{F36C2AE8-7D61-4351-BE39-6CDE6A79E73D}"/>
    <dgm:cxn modelId="{F0E3CD14-0925-4631-AA02-5A076B1D817F}" type="presOf" srcId="{0DE54D9A-822A-44CB-97DE-CC602EADE1D9}" destId="{E55D150D-08D8-47C9-8C63-7B49417FC5DF}" srcOrd="0" destOrd="0" presId="urn:microsoft.com/office/officeart/2005/8/layout/vList5"/>
    <dgm:cxn modelId="{903A1B1A-26C3-4285-9C1A-9EC9612BCF7F}" srcId="{5E7B968B-7EAF-4A18-8B46-D1D6F710F8FB}" destId="{711AF1E1-6C2A-40A5-BEAE-81B13CE1DCFE}" srcOrd="1" destOrd="0" parTransId="{98DD315D-D0E6-44E0-B248-E05A7F0A5AEC}" sibTransId="{359D8D39-6126-42C9-BD79-D91EB9E24B26}"/>
    <dgm:cxn modelId="{A4E1FA1F-1A55-45D2-BBB1-F95A7B82682E}" srcId="{C4F45D0B-EB5D-40C2-9CC7-0B290C1B73C0}" destId="{7DB324A5-4B21-484D-8D9B-BD0217B4C109}" srcOrd="4" destOrd="0" parTransId="{D0481F33-7CA7-4AC1-9B77-114F210ADE0B}" sibTransId="{327435D6-F433-4A35-85F1-226329CF54C9}"/>
    <dgm:cxn modelId="{0675B822-7D44-44FA-960E-E8B3F73026C4}" srcId="{E641878C-FFDE-4718-B455-1F7B5828E466}" destId="{B63A1119-598C-4E2B-828E-6FEC4961C9E7}" srcOrd="2" destOrd="0" parTransId="{233AB647-2B9F-4A61-A0CD-F6FF6F48403D}" sibTransId="{09996D8F-173A-44B0-B279-189B32E19519}"/>
    <dgm:cxn modelId="{63013524-A772-44C1-82C8-3D39A1D8908C}" srcId="{E641878C-FFDE-4718-B455-1F7B5828E466}" destId="{14B63D12-F463-42BC-9D06-147E2B5EF67E}" srcOrd="1" destOrd="0" parTransId="{FD1948A8-9400-4C4F-82E2-F04526604418}" sibTransId="{B81C13FC-873F-4EA6-87F0-B499A485D575}"/>
    <dgm:cxn modelId="{7EB57324-21EF-4A64-A885-A6A299ADA1CC}" srcId="{E641878C-FFDE-4718-B455-1F7B5828E466}" destId="{609E0641-39B9-46B0-8592-AEFD1AEB0A06}" srcOrd="0" destOrd="0" parTransId="{36ED237A-03A7-4D49-834F-95F868CAB5BF}" sibTransId="{D6C28687-48CE-48E1-9033-D4453CD5C050}"/>
    <dgm:cxn modelId="{8304CE24-217E-40CE-A88C-D90562E35D33}" srcId="{A34BE502-A691-49F3-AFE0-EE41AC071069}" destId="{DC39CC6D-4D54-440A-BDDD-7D9C6F19AD73}" srcOrd="7" destOrd="0" parTransId="{3C7BC175-C378-463D-80E6-22D8A29D6269}" sibTransId="{DB818B54-A11F-495A-9065-BC415A57EE5A}"/>
    <dgm:cxn modelId="{D1D4EB24-78AB-4884-BEDC-622E40B085D0}" srcId="{C4F45D0B-EB5D-40C2-9CC7-0B290C1B73C0}" destId="{0139844C-CC8F-4110-A9F1-901EB3F5E5F6}" srcOrd="5" destOrd="0" parTransId="{22E8D987-DDB5-46C6-B849-EC0CCFA2613C}" sibTransId="{785C494F-5F87-460C-9218-86967DF3C802}"/>
    <dgm:cxn modelId="{B1482D32-9B70-4556-A9F4-6704AE3385DC}" type="presOf" srcId="{4CC6E110-C188-4DFA-AE22-097FCABC348E}" destId="{9BC02039-CD45-48CB-9B15-86EF188BB5B2}" srcOrd="0" destOrd="0" presId="urn:microsoft.com/office/officeart/2005/8/layout/vList5"/>
    <dgm:cxn modelId="{1EFD7A35-3CC9-4F04-89AA-881A26FFAE69}" type="presOf" srcId="{A34BE502-A691-49F3-AFE0-EE41AC071069}" destId="{FAD84E1E-F757-474E-8CB4-3FC01FF654FA}" srcOrd="0" destOrd="0" presId="urn:microsoft.com/office/officeart/2005/8/layout/vList5"/>
    <dgm:cxn modelId="{C1D4653B-1246-4845-9FAE-A25EDAB23B57}" srcId="{A34BE502-A691-49F3-AFE0-EE41AC071069}" destId="{D6457804-85AE-4539-9E66-A6E5B7A9DBCB}" srcOrd="2" destOrd="0" parTransId="{9BEA60F5-01FE-4ED9-8734-DE6B311C69CA}" sibTransId="{A7EB5AB7-1ADB-4BD8-B7E1-DA4F7110D5CD}"/>
    <dgm:cxn modelId="{D531193F-E920-4F32-9DF5-B3F684CDD3A8}" type="presOf" srcId="{084DBFE8-C0F6-4AC2-9ADD-0A2A546B6639}" destId="{DBA06FB8-DF27-4710-9282-2CE21DFD6E6F}" srcOrd="0" destOrd="4" presId="urn:microsoft.com/office/officeart/2005/8/layout/vList5"/>
    <dgm:cxn modelId="{1E97D040-E5C6-4195-A744-5D89120F6F42}" type="presOf" srcId="{BBB23A6B-B775-493F-AFDB-FAC86408F42A}" destId="{E55D150D-08D8-47C9-8C63-7B49417FC5DF}" srcOrd="0" destOrd="1" presId="urn:microsoft.com/office/officeart/2005/8/layout/vList5"/>
    <dgm:cxn modelId="{FD46A745-949B-44D3-B298-B6A1AC133E7C}" type="presOf" srcId="{609E0641-39B9-46B0-8592-AEFD1AEB0A06}" destId="{AED8181E-1859-4778-B317-46EEBE61BBE8}" srcOrd="0" destOrd="0" presId="urn:microsoft.com/office/officeart/2005/8/layout/vList5"/>
    <dgm:cxn modelId="{7B2AD368-5146-4AB5-A652-84BDA3E22FEC}" srcId="{A34BE502-A691-49F3-AFE0-EE41AC071069}" destId="{D3E48842-E533-41B1-B09C-229F93097048}" srcOrd="1" destOrd="0" parTransId="{AB29FC3F-8066-478D-8E00-2D1E05021008}" sibTransId="{AF6D138B-22E9-4D61-8B2B-2AC1244720F2}"/>
    <dgm:cxn modelId="{AAB47769-06F5-489E-9E63-9980F402AA9D}" type="presOf" srcId="{DC39CC6D-4D54-440A-BDDD-7D9C6F19AD73}" destId="{DBA06FB8-DF27-4710-9282-2CE21DFD6E6F}" srcOrd="0" destOrd="7" presId="urn:microsoft.com/office/officeart/2005/8/layout/vList5"/>
    <dgm:cxn modelId="{1271B869-B1D3-4014-B1FA-23FB23058CAE}" type="presOf" srcId="{0139844C-CC8F-4110-A9F1-901EB3F5E5F6}" destId="{BE76DE30-9316-47FB-8639-0484A8657D6E}" srcOrd="0" destOrd="0" presId="urn:microsoft.com/office/officeart/2005/8/layout/vList5"/>
    <dgm:cxn modelId="{19C2A66B-7A0B-42C7-8A20-5B242D732B0C}" type="presOf" srcId="{966AE465-534B-4685-895A-FC7C73A33C1F}" destId="{AED8181E-1859-4778-B317-46EEBE61BBE8}" srcOrd="0" destOrd="4" presId="urn:microsoft.com/office/officeart/2005/8/layout/vList5"/>
    <dgm:cxn modelId="{04118E4D-D940-4D0B-8416-17D860F4BAD3}" srcId="{A34BE502-A691-49F3-AFE0-EE41AC071069}" destId="{9492ADF9-70F0-4E75-8689-08B0465357A0}" srcOrd="6" destOrd="0" parTransId="{90B047A8-7797-4B6A-8029-E543687C4A20}" sibTransId="{6BDC66C1-2475-47DD-B570-E6B6EF9CA3AD}"/>
    <dgm:cxn modelId="{B7248954-D456-4299-9EA7-4EE0CD325FD2}" srcId="{A34BE502-A691-49F3-AFE0-EE41AC071069}" destId="{084DBFE8-C0F6-4AC2-9ADD-0A2A546B6639}" srcOrd="4" destOrd="0" parTransId="{04915F0A-C469-4E9F-ACA8-7DD2A5873EDA}" sibTransId="{8C53EAAC-9DB2-4EDC-A38A-DC629D3C615C}"/>
    <dgm:cxn modelId="{E4DCB275-3C2C-4CB9-B792-969AE7C78797}" srcId="{C4F45D0B-EB5D-40C2-9CC7-0B290C1B73C0}" destId="{E641878C-FFDE-4718-B455-1F7B5828E466}" srcOrd="0" destOrd="0" parTransId="{752DEC87-2DD5-4582-88A5-80BA24A9565D}" sibTransId="{3A919E45-6440-458C-8849-0F63F0079535}"/>
    <dgm:cxn modelId="{72264A5A-35D5-4A46-A8B9-D0F6B4C3DB49}" srcId="{FAC9F42F-5A8F-4B09-A0AF-6CA2FC098FAC}" destId="{BBB23A6B-B775-493F-AFDB-FAC86408F42A}" srcOrd="1" destOrd="0" parTransId="{A127BC4E-D224-47CD-9C55-FA9E9BBCFF0E}" sibTransId="{5FA3354B-43F3-4F63-938B-2A4560250942}"/>
    <dgm:cxn modelId="{DA112785-773B-4E4D-ACB5-0408B6C3CA99}" type="presOf" srcId="{9492ADF9-70F0-4E75-8689-08B0465357A0}" destId="{DBA06FB8-DF27-4710-9282-2CE21DFD6E6F}" srcOrd="0" destOrd="6" presId="urn:microsoft.com/office/officeart/2005/8/layout/vList5"/>
    <dgm:cxn modelId="{5E734087-EFE7-4701-A406-15972FD28990}" type="presOf" srcId="{E641878C-FFDE-4718-B455-1F7B5828E466}" destId="{227CC337-9209-479B-83DA-8494C00777DA}" srcOrd="0" destOrd="0" presId="urn:microsoft.com/office/officeart/2005/8/layout/vList5"/>
    <dgm:cxn modelId="{221AD488-DCE3-47F2-9E8D-7F74E7970B90}" type="presOf" srcId="{D6457804-85AE-4539-9E66-A6E5B7A9DBCB}" destId="{DBA06FB8-DF27-4710-9282-2CE21DFD6E6F}" srcOrd="0" destOrd="2" presId="urn:microsoft.com/office/officeart/2005/8/layout/vList5"/>
    <dgm:cxn modelId="{D5880093-FE07-418C-895E-6F1638D5C85D}" type="presOf" srcId="{14B63D12-F463-42BC-9D06-147E2B5EF67E}" destId="{AED8181E-1859-4778-B317-46EEBE61BBE8}" srcOrd="0" destOrd="1" presId="urn:microsoft.com/office/officeart/2005/8/layout/vList5"/>
    <dgm:cxn modelId="{DDC4CB95-E372-44D0-BE8C-76A2C92ACF1C}" type="presOf" srcId="{FAC9F42F-5A8F-4B09-A0AF-6CA2FC098FAC}" destId="{336A20C7-DCAB-4939-B41E-9D082AF397A4}" srcOrd="0" destOrd="0" presId="urn:microsoft.com/office/officeart/2005/8/layout/vList5"/>
    <dgm:cxn modelId="{6D3C57A2-BF5B-4FD9-8792-6DB47DD70B9D}" srcId="{A34BE502-A691-49F3-AFE0-EE41AC071069}" destId="{7FE9FF63-CC08-4AFC-8F06-797514878D0C}" srcOrd="3" destOrd="0" parTransId="{CAEFBA47-E208-413F-8BF3-631BDF16BCED}" sibTransId="{0D703292-E288-4416-9DB7-D8AC23B785DC}"/>
    <dgm:cxn modelId="{F833C6A6-0652-4B78-8A5C-42407BEF3AD3}" type="presOf" srcId="{5CB72956-72F4-454C-9186-20D5BDEFF7BA}" destId="{2188F192-D5B6-4E50-91C5-A25FAB110AFC}" srcOrd="0" destOrd="0" presId="urn:microsoft.com/office/officeart/2005/8/layout/vList5"/>
    <dgm:cxn modelId="{D3171EAE-DFBD-420D-B039-78B749CDBC00}" type="presOf" srcId="{7FE9FF63-CC08-4AFC-8F06-797514878D0C}" destId="{DBA06FB8-DF27-4710-9282-2CE21DFD6E6F}" srcOrd="0" destOrd="3" presId="urn:microsoft.com/office/officeart/2005/8/layout/vList5"/>
    <dgm:cxn modelId="{887F6FB3-39C2-41E7-A68D-4DB467F47358}" srcId="{E641878C-FFDE-4718-B455-1F7B5828E466}" destId="{23ADD603-B4ED-4E2F-A8F8-2DFE9074617A}" srcOrd="3" destOrd="0" parTransId="{3C9525F4-AFB6-4CF1-A04E-B290B9B62DE1}" sibTransId="{259A8B92-17D1-40F4-BFDC-73345929C630}"/>
    <dgm:cxn modelId="{A19958B5-261D-4CE1-8C92-9B46EB68BF27}" type="presOf" srcId="{14E9667B-E1F0-4BFC-87DE-680419586820}" destId="{F85F3339-3890-44FD-AA94-8253FCB7AA74}" srcOrd="0" destOrd="0" presId="urn:microsoft.com/office/officeart/2005/8/layout/vList5"/>
    <dgm:cxn modelId="{ACE833B9-07E7-44D2-8700-2AAECDA15615}" srcId="{C4F45D0B-EB5D-40C2-9CC7-0B290C1B73C0}" destId="{5E7B968B-7EAF-4A18-8B46-D1D6F710F8FB}" srcOrd="1" destOrd="0" parTransId="{AD1B8E78-FF23-430A-8912-7C3A99857863}" sibTransId="{C7317001-A5FB-484C-A245-4FA596A891C7}"/>
    <dgm:cxn modelId="{72AA1EBA-8F9C-45CB-A7ED-BB8BABDC6E4D}" type="presOf" srcId="{C4F45D0B-EB5D-40C2-9CC7-0B290C1B73C0}" destId="{F8BD0299-5B03-4C4F-B2A2-7812E840DDDA}" srcOrd="0" destOrd="0" presId="urn:microsoft.com/office/officeart/2005/8/layout/vList5"/>
    <dgm:cxn modelId="{37F185C0-AE94-404C-8513-047102865D11}" srcId="{FAC9F42F-5A8F-4B09-A0AF-6CA2FC098FAC}" destId="{0DE54D9A-822A-44CB-97DE-CC602EADE1D9}" srcOrd="0" destOrd="0" parTransId="{157D7AB0-1B1B-49E8-87E9-3604123AC243}" sibTransId="{ADEB7C2E-2A8E-4514-8770-7C09F7C10EB3}"/>
    <dgm:cxn modelId="{100965C7-DB8C-41A4-AEBA-EF3825634EDF}" srcId="{C4F45D0B-EB5D-40C2-9CC7-0B290C1B73C0}" destId="{A34BE502-A691-49F3-AFE0-EE41AC071069}" srcOrd="3" destOrd="0" parTransId="{549FF59A-CDDD-4634-ACD8-E40D1F86659B}" sibTransId="{D49E3896-F57E-4E5F-91C9-05A942CFE711}"/>
    <dgm:cxn modelId="{5C724BCC-7C32-4F79-A20C-48EB019F1EE7}" srcId="{0139844C-CC8F-4110-A9F1-901EB3F5E5F6}" destId="{5CB72956-72F4-454C-9186-20D5BDEFF7BA}" srcOrd="0" destOrd="0" parTransId="{691AC14C-D3F5-4888-A908-F8A9BC506919}" sibTransId="{C1DAF5F7-3C64-47EE-A529-44AB4DF09492}"/>
    <dgm:cxn modelId="{8BF639CD-AD91-4964-AF50-EDEA1D980D88}" type="presOf" srcId="{711AF1E1-6C2A-40A5-BEAE-81B13CE1DCFE}" destId="{F85F3339-3890-44FD-AA94-8253FCB7AA74}" srcOrd="0" destOrd="1" presId="urn:microsoft.com/office/officeart/2005/8/layout/vList5"/>
    <dgm:cxn modelId="{826806CE-AA95-425C-A224-1CB2B1B4B8F1}" type="presOf" srcId="{5E7B968B-7EAF-4A18-8B46-D1D6F710F8FB}" destId="{1F55E573-8114-4B90-B9D0-D2F331959E0E}" srcOrd="0" destOrd="0" presId="urn:microsoft.com/office/officeart/2005/8/layout/vList5"/>
    <dgm:cxn modelId="{00DD3DD5-5E16-4971-A3FC-06378AF390DF}" srcId="{E641878C-FFDE-4718-B455-1F7B5828E466}" destId="{966AE465-534B-4685-895A-FC7C73A33C1F}" srcOrd="4" destOrd="0" parTransId="{EADE1CC3-AD98-4470-95EF-C2A8DF5F9F5B}" sibTransId="{905C1BA6-8DBA-45BC-BD1F-C6268DB39887}"/>
    <dgm:cxn modelId="{D0FA23E7-C51F-4A94-BE0C-79B4C8EA4B3F}" type="presOf" srcId="{23ADD603-B4ED-4E2F-A8F8-2DFE9074617A}" destId="{AED8181E-1859-4778-B317-46EEBE61BBE8}" srcOrd="0" destOrd="3" presId="urn:microsoft.com/office/officeart/2005/8/layout/vList5"/>
    <dgm:cxn modelId="{884BD6F0-EA7B-4EC5-B1D1-C7C27FE5157A}" type="presOf" srcId="{E981EFC2-E318-46E8-9B3D-1E1C4D2D90E9}" destId="{DBA06FB8-DF27-4710-9282-2CE21DFD6E6F}" srcOrd="0" destOrd="0" presId="urn:microsoft.com/office/officeart/2005/8/layout/vList5"/>
    <dgm:cxn modelId="{396D9AF2-C504-4836-BA20-CB4351E07701}" srcId="{A34BE502-A691-49F3-AFE0-EE41AC071069}" destId="{E981EFC2-E318-46E8-9B3D-1E1C4D2D90E9}" srcOrd="0" destOrd="0" parTransId="{5FC93B12-101C-4ADC-B537-C32FE630423A}" sibTransId="{FA638A6F-0A83-4944-8843-8DF62695B776}"/>
    <dgm:cxn modelId="{B58532F5-29FF-48AF-92E3-B14CA6D8E229}" type="presOf" srcId="{7DB324A5-4B21-484D-8D9B-BD0217B4C109}" destId="{93FBFDA0-CFA2-476A-83C4-93041203CEF7}" srcOrd="0" destOrd="0" presId="urn:microsoft.com/office/officeart/2005/8/layout/vList5"/>
    <dgm:cxn modelId="{47C603FA-45DA-4F10-9CB6-A19EEDC05737}" type="presOf" srcId="{E5E636AA-AC27-4B5C-AAC4-C0BACB81577D}" destId="{DBA06FB8-DF27-4710-9282-2CE21DFD6E6F}" srcOrd="0" destOrd="5" presId="urn:microsoft.com/office/officeart/2005/8/layout/vList5"/>
    <dgm:cxn modelId="{F7C2B1FD-963C-4AB1-9BF9-FC136351EBC5}" srcId="{A34BE502-A691-49F3-AFE0-EE41AC071069}" destId="{E5E636AA-AC27-4B5C-AAC4-C0BACB81577D}" srcOrd="5" destOrd="0" parTransId="{3DAA171C-8281-4A86-AA07-14D3923A2AF2}" sibTransId="{9F69BD44-46BD-4BE6-AD03-6AD0374F9C87}"/>
    <dgm:cxn modelId="{AF20E8FE-4840-49D4-BE60-40D9B70761D3}" type="presParOf" srcId="{F8BD0299-5B03-4C4F-B2A2-7812E840DDDA}" destId="{C8F456A9-C86A-4CA1-AABC-FA9C9BF3577B}" srcOrd="0" destOrd="0" presId="urn:microsoft.com/office/officeart/2005/8/layout/vList5"/>
    <dgm:cxn modelId="{11B29B29-02CE-4424-8BF8-73CF8FB763B7}" type="presParOf" srcId="{C8F456A9-C86A-4CA1-AABC-FA9C9BF3577B}" destId="{227CC337-9209-479B-83DA-8494C00777DA}" srcOrd="0" destOrd="0" presId="urn:microsoft.com/office/officeart/2005/8/layout/vList5"/>
    <dgm:cxn modelId="{8DA7F470-3A74-4E7B-9D0F-35A538366873}" type="presParOf" srcId="{C8F456A9-C86A-4CA1-AABC-FA9C9BF3577B}" destId="{AED8181E-1859-4778-B317-46EEBE61BBE8}" srcOrd="1" destOrd="0" presId="urn:microsoft.com/office/officeart/2005/8/layout/vList5"/>
    <dgm:cxn modelId="{4DAB852A-50C3-4ABC-B822-D6A155F5A3E7}" type="presParOf" srcId="{F8BD0299-5B03-4C4F-B2A2-7812E840DDDA}" destId="{5F334EBF-16D1-498C-B988-5C6DDD88CC35}" srcOrd="1" destOrd="0" presId="urn:microsoft.com/office/officeart/2005/8/layout/vList5"/>
    <dgm:cxn modelId="{B1BD2F4C-4C64-4A57-A252-AE274928EFE2}" type="presParOf" srcId="{F8BD0299-5B03-4C4F-B2A2-7812E840DDDA}" destId="{7B6A2ABC-5BD3-4AD2-ABB4-D84133DE0685}" srcOrd="2" destOrd="0" presId="urn:microsoft.com/office/officeart/2005/8/layout/vList5"/>
    <dgm:cxn modelId="{64647C0D-D004-4F2C-BBF1-EEE2C84C93CC}" type="presParOf" srcId="{7B6A2ABC-5BD3-4AD2-ABB4-D84133DE0685}" destId="{1F55E573-8114-4B90-B9D0-D2F331959E0E}" srcOrd="0" destOrd="0" presId="urn:microsoft.com/office/officeart/2005/8/layout/vList5"/>
    <dgm:cxn modelId="{4FF9E182-B7EC-4A59-B8BF-4879DE321495}" type="presParOf" srcId="{7B6A2ABC-5BD3-4AD2-ABB4-D84133DE0685}" destId="{F85F3339-3890-44FD-AA94-8253FCB7AA74}" srcOrd="1" destOrd="0" presId="urn:microsoft.com/office/officeart/2005/8/layout/vList5"/>
    <dgm:cxn modelId="{6DA61B95-224F-4CD6-870C-6FC664BA63C0}" type="presParOf" srcId="{F8BD0299-5B03-4C4F-B2A2-7812E840DDDA}" destId="{2A76496A-FF30-4E9A-91C4-E47632B9091E}" srcOrd="3" destOrd="0" presId="urn:microsoft.com/office/officeart/2005/8/layout/vList5"/>
    <dgm:cxn modelId="{D0F953CF-81C7-4B76-A4F8-476A42407F80}" type="presParOf" srcId="{F8BD0299-5B03-4C4F-B2A2-7812E840DDDA}" destId="{CFBEDDD5-348B-4D7C-AC1A-B262008D8F33}" srcOrd="4" destOrd="0" presId="urn:microsoft.com/office/officeart/2005/8/layout/vList5"/>
    <dgm:cxn modelId="{557805E9-7371-4B63-BE64-E298DC042C51}" type="presParOf" srcId="{CFBEDDD5-348B-4D7C-AC1A-B262008D8F33}" destId="{336A20C7-DCAB-4939-B41E-9D082AF397A4}" srcOrd="0" destOrd="0" presId="urn:microsoft.com/office/officeart/2005/8/layout/vList5"/>
    <dgm:cxn modelId="{5F6C23A2-5BA6-42CB-857D-31C2BA1AE30A}" type="presParOf" srcId="{CFBEDDD5-348B-4D7C-AC1A-B262008D8F33}" destId="{E55D150D-08D8-47C9-8C63-7B49417FC5DF}" srcOrd="1" destOrd="0" presId="urn:microsoft.com/office/officeart/2005/8/layout/vList5"/>
    <dgm:cxn modelId="{A5CFF2AC-6132-4401-BDF5-721858E16F85}" type="presParOf" srcId="{F8BD0299-5B03-4C4F-B2A2-7812E840DDDA}" destId="{1E63EF48-2CF4-4E99-8785-8DBF7A048150}" srcOrd="5" destOrd="0" presId="urn:microsoft.com/office/officeart/2005/8/layout/vList5"/>
    <dgm:cxn modelId="{2A91D863-FEE9-4EDA-8D63-A6585F40B67D}" type="presParOf" srcId="{F8BD0299-5B03-4C4F-B2A2-7812E840DDDA}" destId="{74148E7D-5B2E-40E2-B872-C2F02343008E}" srcOrd="6" destOrd="0" presId="urn:microsoft.com/office/officeart/2005/8/layout/vList5"/>
    <dgm:cxn modelId="{D9FD891E-7207-4D88-8C0D-EA8961988EAD}" type="presParOf" srcId="{74148E7D-5B2E-40E2-B872-C2F02343008E}" destId="{FAD84E1E-F757-474E-8CB4-3FC01FF654FA}" srcOrd="0" destOrd="0" presId="urn:microsoft.com/office/officeart/2005/8/layout/vList5"/>
    <dgm:cxn modelId="{6F95CA6D-B40C-48BA-901E-1EDF3EDC8887}" type="presParOf" srcId="{74148E7D-5B2E-40E2-B872-C2F02343008E}" destId="{DBA06FB8-DF27-4710-9282-2CE21DFD6E6F}" srcOrd="1" destOrd="0" presId="urn:microsoft.com/office/officeart/2005/8/layout/vList5"/>
    <dgm:cxn modelId="{EB68CC43-C6CE-47C1-B547-606B3ED0D8CB}" type="presParOf" srcId="{F8BD0299-5B03-4C4F-B2A2-7812E840DDDA}" destId="{7B49A309-AB1D-44F3-A7E3-E98A2D6821E5}" srcOrd="7" destOrd="0" presId="urn:microsoft.com/office/officeart/2005/8/layout/vList5"/>
    <dgm:cxn modelId="{2D32EB27-BAA3-405D-A3E7-07F56DD990B0}" type="presParOf" srcId="{F8BD0299-5B03-4C4F-B2A2-7812E840DDDA}" destId="{B6FEF995-7020-4793-8702-80FE918B30D7}" srcOrd="8" destOrd="0" presId="urn:microsoft.com/office/officeart/2005/8/layout/vList5"/>
    <dgm:cxn modelId="{79E26E6E-6ACB-4CD0-A37C-2044CE90A52A}" type="presParOf" srcId="{B6FEF995-7020-4793-8702-80FE918B30D7}" destId="{93FBFDA0-CFA2-476A-83C4-93041203CEF7}" srcOrd="0" destOrd="0" presId="urn:microsoft.com/office/officeart/2005/8/layout/vList5"/>
    <dgm:cxn modelId="{570A52B1-8F7E-4EF6-B87F-67AC88A268CF}" type="presParOf" srcId="{B6FEF995-7020-4793-8702-80FE918B30D7}" destId="{9BC02039-CD45-48CB-9B15-86EF188BB5B2}" srcOrd="1" destOrd="0" presId="urn:microsoft.com/office/officeart/2005/8/layout/vList5"/>
    <dgm:cxn modelId="{125D9B92-1053-4485-9563-DD731C906522}" type="presParOf" srcId="{F8BD0299-5B03-4C4F-B2A2-7812E840DDDA}" destId="{13C5F358-5AB1-4ADD-B76E-9089D09A6B71}" srcOrd="9" destOrd="0" presId="urn:microsoft.com/office/officeart/2005/8/layout/vList5"/>
    <dgm:cxn modelId="{64F33FF4-CAD9-487A-AC9D-8021E30EEB8F}" type="presParOf" srcId="{F8BD0299-5B03-4C4F-B2A2-7812E840DDDA}" destId="{9B84900D-39F6-4602-84CA-DD2DBDCE49F4}" srcOrd="10" destOrd="0" presId="urn:microsoft.com/office/officeart/2005/8/layout/vList5"/>
    <dgm:cxn modelId="{0B20801E-720C-428A-80B1-EB275F763158}" type="presParOf" srcId="{9B84900D-39F6-4602-84CA-DD2DBDCE49F4}" destId="{BE76DE30-9316-47FB-8639-0484A8657D6E}" srcOrd="0" destOrd="0" presId="urn:microsoft.com/office/officeart/2005/8/layout/vList5"/>
    <dgm:cxn modelId="{9B0EB49D-0E1F-4125-B138-EDAA88104647}" type="presParOf" srcId="{9B84900D-39F6-4602-84CA-DD2DBDCE49F4}" destId="{2188F192-D5B6-4E50-91C5-A25FAB110A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28CD-0A0A-4C1C-9FD2-5FC81CC4622F}">
      <dsp:nvSpPr>
        <dsp:cNvPr id="0" name=""/>
        <dsp:cNvSpPr/>
      </dsp:nvSpPr>
      <dsp:spPr>
        <a:xfrm>
          <a:off x="3844846" y="2168951"/>
          <a:ext cx="349317" cy="375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658" y="0"/>
              </a:lnTo>
              <a:lnTo>
                <a:pt x="174658" y="375515"/>
              </a:lnTo>
              <a:lnTo>
                <a:pt x="349317" y="3755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0414E-A6EE-4B8D-BB9E-8D28F7D89FAA}">
      <dsp:nvSpPr>
        <dsp:cNvPr id="0" name=""/>
        <dsp:cNvSpPr/>
      </dsp:nvSpPr>
      <dsp:spPr>
        <a:xfrm>
          <a:off x="3844846" y="1793435"/>
          <a:ext cx="349317" cy="375515"/>
        </a:xfrm>
        <a:custGeom>
          <a:avLst/>
          <a:gdLst/>
          <a:ahLst/>
          <a:cxnLst/>
          <a:rect l="0" t="0" r="0" b="0"/>
          <a:pathLst>
            <a:path>
              <a:moveTo>
                <a:pt x="0" y="375515"/>
              </a:moveTo>
              <a:lnTo>
                <a:pt x="174658" y="375515"/>
              </a:lnTo>
              <a:lnTo>
                <a:pt x="174658" y="0"/>
              </a:lnTo>
              <a:lnTo>
                <a:pt x="34931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741B4-1C87-48FE-B037-4C5F504F3EF2}">
      <dsp:nvSpPr>
        <dsp:cNvPr id="0" name=""/>
        <dsp:cNvSpPr/>
      </dsp:nvSpPr>
      <dsp:spPr>
        <a:xfrm>
          <a:off x="1748943" y="1417920"/>
          <a:ext cx="349317" cy="75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658" y="0"/>
              </a:lnTo>
              <a:lnTo>
                <a:pt x="174658" y="751031"/>
              </a:lnTo>
              <a:lnTo>
                <a:pt x="349317" y="751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BA791-10EA-458E-9CD2-794ED7131CAD}">
      <dsp:nvSpPr>
        <dsp:cNvPr id="0" name=""/>
        <dsp:cNvSpPr/>
      </dsp:nvSpPr>
      <dsp:spPr>
        <a:xfrm>
          <a:off x="3844846" y="666888"/>
          <a:ext cx="349317" cy="375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658" y="0"/>
              </a:lnTo>
              <a:lnTo>
                <a:pt x="174658" y="375515"/>
              </a:lnTo>
              <a:lnTo>
                <a:pt x="349317" y="3755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7524B-A38B-4482-97A7-D1C33CBA2E11}">
      <dsp:nvSpPr>
        <dsp:cNvPr id="0" name=""/>
        <dsp:cNvSpPr/>
      </dsp:nvSpPr>
      <dsp:spPr>
        <a:xfrm>
          <a:off x="3844846" y="291372"/>
          <a:ext cx="349317" cy="375515"/>
        </a:xfrm>
        <a:custGeom>
          <a:avLst/>
          <a:gdLst/>
          <a:ahLst/>
          <a:cxnLst/>
          <a:rect l="0" t="0" r="0" b="0"/>
          <a:pathLst>
            <a:path>
              <a:moveTo>
                <a:pt x="0" y="375515"/>
              </a:moveTo>
              <a:lnTo>
                <a:pt x="174658" y="375515"/>
              </a:lnTo>
              <a:lnTo>
                <a:pt x="174658" y="0"/>
              </a:lnTo>
              <a:lnTo>
                <a:pt x="34931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6D2A7-C1BE-4A7F-B30B-705B602F6640}">
      <dsp:nvSpPr>
        <dsp:cNvPr id="0" name=""/>
        <dsp:cNvSpPr/>
      </dsp:nvSpPr>
      <dsp:spPr>
        <a:xfrm>
          <a:off x="1748943" y="666888"/>
          <a:ext cx="349317" cy="751031"/>
        </a:xfrm>
        <a:custGeom>
          <a:avLst/>
          <a:gdLst/>
          <a:ahLst/>
          <a:cxnLst/>
          <a:rect l="0" t="0" r="0" b="0"/>
          <a:pathLst>
            <a:path>
              <a:moveTo>
                <a:pt x="0" y="751031"/>
              </a:moveTo>
              <a:lnTo>
                <a:pt x="174658" y="751031"/>
              </a:lnTo>
              <a:lnTo>
                <a:pt x="174658" y="0"/>
              </a:lnTo>
              <a:lnTo>
                <a:pt x="34931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1ECF0-5F93-4E21-86C3-D4EFECC8AE9C}">
      <dsp:nvSpPr>
        <dsp:cNvPr id="0" name=""/>
        <dsp:cNvSpPr/>
      </dsp:nvSpPr>
      <dsp:spPr>
        <a:xfrm>
          <a:off x="2357" y="1151565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CSS transform</a:t>
          </a:r>
          <a:endParaRPr lang="zh-CN" altLang="en-US" sz="2000" kern="1200" dirty="0"/>
        </a:p>
      </dsp:txBody>
      <dsp:txXfrm>
        <a:off x="2357" y="1151565"/>
        <a:ext cx="1746585" cy="532708"/>
      </dsp:txXfrm>
    </dsp:sp>
    <dsp:sp modelId="{666E6A73-A086-4FD6-BE3C-31AF86DBEFB4}">
      <dsp:nvSpPr>
        <dsp:cNvPr id="0" name=""/>
        <dsp:cNvSpPr/>
      </dsp:nvSpPr>
      <dsp:spPr>
        <a:xfrm>
          <a:off x="2098260" y="400533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属性</a:t>
          </a:r>
        </a:p>
      </dsp:txBody>
      <dsp:txXfrm>
        <a:off x="2098260" y="400533"/>
        <a:ext cx="1746585" cy="532708"/>
      </dsp:txXfrm>
    </dsp:sp>
    <dsp:sp modelId="{551D4913-7010-498E-A145-AEF095501343}">
      <dsp:nvSpPr>
        <dsp:cNvPr id="0" name=""/>
        <dsp:cNvSpPr/>
      </dsp:nvSpPr>
      <dsp:spPr>
        <a:xfrm>
          <a:off x="4194163" y="25017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transform</a:t>
          </a:r>
          <a:endParaRPr lang="zh-CN" altLang="en-US" sz="2000" kern="1200" dirty="0"/>
        </a:p>
      </dsp:txBody>
      <dsp:txXfrm>
        <a:off x="4194163" y="25017"/>
        <a:ext cx="1746585" cy="532708"/>
      </dsp:txXfrm>
    </dsp:sp>
    <dsp:sp modelId="{6A486045-274D-46D3-BCB7-F211CEBC2A41}">
      <dsp:nvSpPr>
        <dsp:cNvPr id="0" name=""/>
        <dsp:cNvSpPr/>
      </dsp:nvSpPr>
      <dsp:spPr>
        <a:xfrm>
          <a:off x="4194163" y="776049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Transform-origin</a:t>
          </a:r>
          <a:endParaRPr lang="zh-CN" altLang="en-US" sz="2000" kern="1200" dirty="0"/>
        </a:p>
      </dsp:txBody>
      <dsp:txXfrm>
        <a:off x="4194163" y="776049"/>
        <a:ext cx="1746585" cy="532708"/>
      </dsp:txXfrm>
    </dsp:sp>
    <dsp:sp modelId="{83A088E1-B202-402D-9F71-5814ADFA242C}">
      <dsp:nvSpPr>
        <dsp:cNvPr id="0" name=""/>
        <dsp:cNvSpPr/>
      </dsp:nvSpPr>
      <dsp:spPr>
        <a:xfrm>
          <a:off x="2098260" y="1902597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维度</a:t>
          </a:r>
        </a:p>
      </dsp:txBody>
      <dsp:txXfrm>
        <a:off x="2098260" y="1902597"/>
        <a:ext cx="1746585" cy="532708"/>
      </dsp:txXfrm>
    </dsp:sp>
    <dsp:sp modelId="{1D2BA372-4B5C-401C-B866-1F349EA38126}">
      <dsp:nvSpPr>
        <dsp:cNvPr id="0" name=""/>
        <dsp:cNvSpPr/>
      </dsp:nvSpPr>
      <dsp:spPr>
        <a:xfrm>
          <a:off x="4194163" y="1527081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二维</a:t>
          </a:r>
          <a:endParaRPr lang="en-US" altLang="zh-CN" sz="2000" kern="1200" dirty="0"/>
        </a:p>
      </dsp:txBody>
      <dsp:txXfrm>
        <a:off x="4194163" y="1527081"/>
        <a:ext cx="1746585" cy="532708"/>
      </dsp:txXfrm>
    </dsp:sp>
    <dsp:sp modelId="{D153E40D-B80E-4596-BEC9-D0D7E3702DB2}">
      <dsp:nvSpPr>
        <dsp:cNvPr id="0" name=""/>
        <dsp:cNvSpPr/>
      </dsp:nvSpPr>
      <dsp:spPr>
        <a:xfrm>
          <a:off x="4194163" y="2278113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三维</a:t>
          </a:r>
        </a:p>
      </dsp:txBody>
      <dsp:txXfrm>
        <a:off x="4194163" y="2278113"/>
        <a:ext cx="1746585" cy="532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8181E-1859-4778-B317-46EEBE61BBE8}">
      <dsp:nvSpPr>
        <dsp:cNvPr id="0" name=""/>
        <dsp:cNvSpPr/>
      </dsp:nvSpPr>
      <dsp:spPr>
        <a:xfrm rot="5400000">
          <a:off x="5107224" y="-2180930"/>
          <a:ext cx="567735" cy="50739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Scalars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Vectors(</a:t>
          </a:r>
          <a:r>
            <a:rPr lang="en-US" altLang="zh-CN" sz="500" kern="1200" dirty="0" err="1"/>
            <a:t>Swizzling</a:t>
          </a:r>
          <a:r>
            <a:rPr lang="en-US" altLang="zh-CN" sz="500" kern="1200" dirty="0"/>
            <a:t>)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Matrices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Opaque types(Samplers</a:t>
          </a:r>
          <a:r>
            <a:rPr lang="zh-CN" altLang="en-US" sz="500" kern="1200" dirty="0"/>
            <a:t>、</a:t>
          </a:r>
          <a:r>
            <a:rPr lang="en-US" altLang="zh-CN" sz="500" kern="1200" dirty="0"/>
            <a:t>Images</a:t>
          </a:r>
          <a:r>
            <a:rPr lang="zh-CN" altLang="en-US" sz="500" kern="1200" dirty="0"/>
            <a:t>、</a:t>
          </a:r>
          <a:r>
            <a:rPr lang="en-US" altLang="zh-CN" sz="500" kern="1200" dirty="0"/>
            <a:t>Atomic counters)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Implicit </a:t>
          </a:r>
          <a:r>
            <a:rPr lang="en-US" altLang="zh-CN" sz="500" kern="1200" dirty="0" err="1"/>
            <a:t>coversion</a:t>
          </a:r>
          <a:endParaRPr lang="zh-CN" altLang="en-US" sz="500" kern="1200" dirty="0"/>
        </a:p>
      </dsp:txBody>
      <dsp:txXfrm rot="-5400000">
        <a:off x="2854108" y="99901"/>
        <a:ext cx="5046253" cy="512305"/>
      </dsp:txXfrm>
    </dsp:sp>
    <dsp:sp modelId="{227CC337-9209-479B-83DA-8494C00777DA}">
      <dsp:nvSpPr>
        <dsp:cNvPr id="0" name=""/>
        <dsp:cNvSpPr/>
      </dsp:nvSpPr>
      <dsp:spPr>
        <a:xfrm>
          <a:off x="0" y="1218"/>
          <a:ext cx="2854107" cy="709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1. Basic Types</a:t>
          </a:r>
          <a:endParaRPr lang="zh-CN" altLang="en-US" sz="2000" kern="1200" dirty="0"/>
        </a:p>
      </dsp:txBody>
      <dsp:txXfrm>
        <a:off x="34643" y="35861"/>
        <a:ext cx="2784821" cy="640383"/>
      </dsp:txXfrm>
    </dsp:sp>
    <dsp:sp modelId="{F85F3339-3890-44FD-AA94-8253FCB7AA74}">
      <dsp:nvSpPr>
        <dsp:cNvPr id="0" name=""/>
        <dsp:cNvSpPr/>
      </dsp:nvSpPr>
      <dsp:spPr>
        <a:xfrm rot="5400000">
          <a:off x="5107224" y="-1435778"/>
          <a:ext cx="567735" cy="50739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Opaque arrays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Arrays of arrays</a:t>
          </a:r>
          <a:endParaRPr lang="zh-CN" altLang="en-US" sz="500" kern="1200" dirty="0"/>
        </a:p>
      </dsp:txBody>
      <dsp:txXfrm rot="-5400000">
        <a:off x="2854108" y="845053"/>
        <a:ext cx="5046253" cy="512305"/>
      </dsp:txXfrm>
    </dsp:sp>
    <dsp:sp modelId="{1F55E573-8114-4B90-B9D0-D2F331959E0E}">
      <dsp:nvSpPr>
        <dsp:cNvPr id="0" name=""/>
        <dsp:cNvSpPr/>
      </dsp:nvSpPr>
      <dsp:spPr>
        <a:xfrm>
          <a:off x="0" y="746371"/>
          <a:ext cx="2854107" cy="709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2. Arrays</a:t>
          </a:r>
          <a:endParaRPr lang="zh-CN" altLang="en-US" sz="2000" kern="1200" dirty="0"/>
        </a:p>
      </dsp:txBody>
      <dsp:txXfrm>
        <a:off x="34643" y="781014"/>
        <a:ext cx="2784821" cy="640383"/>
      </dsp:txXfrm>
    </dsp:sp>
    <dsp:sp modelId="{E55D150D-08D8-47C9-8C63-7B49417FC5DF}">
      <dsp:nvSpPr>
        <dsp:cNvPr id="0" name=""/>
        <dsp:cNvSpPr/>
      </dsp:nvSpPr>
      <dsp:spPr>
        <a:xfrm rot="5400000">
          <a:off x="5107224" y="-690625"/>
          <a:ext cx="567735" cy="50739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500" kern="1200" dirty="0"/>
        </a:p>
      </dsp:txBody>
      <dsp:txXfrm rot="-5400000">
        <a:off x="2854108" y="1590206"/>
        <a:ext cx="5046253" cy="512305"/>
      </dsp:txXfrm>
    </dsp:sp>
    <dsp:sp modelId="{336A20C7-DCAB-4939-B41E-9D082AF397A4}">
      <dsp:nvSpPr>
        <dsp:cNvPr id="0" name=""/>
        <dsp:cNvSpPr/>
      </dsp:nvSpPr>
      <dsp:spPr>
        <a:xfrm>
          <a:off x="0" y="1491524"/>
          <a:ext cx="2854107" cy="709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3. Structs</a:t>
          </a:r>
          <a:endParaRPr lang="zh-CN" altLang="en-US" sz="2000" kern="1200" dirty="0"/>
        </a:p>
      </dsp:txBody>
      <dsp:txXfrm>
        <a:off x="34643" y="1526167"/>
        <a:ext cx="2784821" cy="640383"/>
      </dsp:txXfrm>
    </dsp:sp>
    <dsp:sp modelId="{DBA06FB8-DF27-4710-9282-2CE21DFD6E6F}">
      <dsp:nvSpPr>
        <dsp:cNvPr id="0" name=""/>
        <dsp:cNvSpPr/>
      </dsp:nvSpPr>
      <dsp:spPr>
        <a:xfrm rot="5400000">
          <a:off x="5037457" y="54526"/>
          <a:ext cx="707267" cy="50739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Literals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Constructors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Conversion constructors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Vector constructors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Matrix constructors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Array Constructors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Struct constructors</a:t>
          </a:r>
          <a:endParaRPr lang="zh-CN" alt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00" kern="1200" dirty="0"/>
            <a:t>Initializer lists</a:t>
          </a:r>
          <a:endParaRPr lang="zh-CN" altLang="en-US" sz="500" kern="1200" dirty="0"/>
        </a:p>
      </dsp:txBody>
      <dsp:txXfrm rot="-5400000">
        <a:off x="2854107" y="2272402"/>
        <a:ext cx="5039442" cy="638215"/>
      </dsp:txXfrm>
    </dsp:sp>
    <dsp:sp modelId="{FAD84E1E-F757-474E-8CB4-3FC01FF654FA}">
      <dsp:nvSpPr>
        <dsp:cNvPr id="0" name=""/>
        <dsp:cNvSpPr/>
      </dsp:nvSpPr>
      <dsp:spPr>
        <a:xfrm>
          <a:off x="0" y="2236676"/>
          <a:ext cx="2854107" cy="709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4. Constructors and initializers</a:t>
          </a:r>
          <a:endParaRPr lang="zh-CN" altLang="en-US" sz="2000" kern="1200" dirty="0"/>
        </a:p>
      </dsp:txBody>
      <dsp:txXfrm>
        <a:off x="34643" y="2271319"/>
        <a:ext cx="2784821" cy="640383"/>
      </dsp:txXfrm>
    </dsp:sp>
    <dsp:sp modelId="{9BC02039-CD45-48CB-9B15-86EF188BB5B2}">
      <dsp:nvSpPr>
        <dsp:cNvPr id="0" name=""/>
        <dsp:cNvSpPr/>
      </dsp:nvSpPr>
      <dsp:spPr>
        <a:xfrm rot="5400000">
          <a:off x="5107224" y="799679"/>
          <a:ext cx="567735" cy="50739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500" kern="1200"/>
        </a:p>
      </dsp:txBody>
      <dsp:txXfrm rot="-5400000">
        <a:off x="2854108" y="3080511"/>
        <a:ext cx="5046253" cy="512305"/>
      </dsp:txXfrm>
    </dsp:sp>
    <dsp:sp modelId="{93FBFDA0-CFA2-476A-83C4-93041203CEF7}">
      <dsp:nvSpPr>
        <dsp:cNvPr id="0" name=""/>
        <dsp:cNvSpPr/>
      </dsp:nvSpPr>
      <dsp:spPr>
        <a:xfrm>
          <a:off x="0" y="2981829"/>
          <a:ext cx="2854107" cy="709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5. Interface blocks</a:t>
          </a:r>
          <a:endParaRPr lang="zh-CN" altLang="en-US" sz="2000" kern="1200" dirty="0"/>
        </a:p>
      </dsp:txBody>
      <dsp:txXfrm>
        <a:off x="34643" y="3016472"/>
        <a:ext cx="2784821" cy="640383"/>
      </dsp:txXfrm>
    </dsp:sp>
    <dsp:sp modelId="{2188F192-D5B6-4E50-91C5-A25FAB110AFC}">
      <dsp:nvSpPr>
        <dsp:cNvPr id="0" name=""/>
        <dsp:cNvSpPr/>
      </dsp:nvSpPr>
      <dsp:spPr>
        <a:xfrm rot="5400000">
          <a:off x="5107224" y="1544832"/>
          <a:ext cx="567735" cy="50739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500" kern="1200"/>
        </a:p>
      </dsp:txBody>
      <dsp:txXfrm rot="-5400000">
        <a:off x="2854108" y="3825664"/>
        <a:ext cx="5046253" cy="512305"/>
      </dsp:txXfrm>
    </dsp:sp>
    <dsp:sp modelId="{BE76DE30-9316-47FB-8639-0484A8657D6E}">
      <dsp:nvSpPr>
        <dsp:cNvPr id="0" name=""/>
        <dsp:cNvSpPr/>
      </dsp:nvSpPr>
      <dsp:spPr>
        <a:xfrm>
          <a:off x="0" y="3726981"/>
          <a:ext cx="2854107" cy="709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6. See also</a:t>
          </a:r>
          <a:endParaRPr lang="zh-CN" altLang="en-US" sz="2000" kern="1200" dirty="0"/>
        </a:p>
      </dsp:txBody>
      <dsp:txXfrm>
        <a:off x="34643" y="3761624"/>
        <a:ext cx="2784821" cy="640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48219-AF50-4C76-8CC3-6DFF0C28F493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A712-C4F2-4986-B9D0-E576AED28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3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5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1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5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6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4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DC95-CA93-4412-83B5-44E84C2AB4A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hronos.org/opengl/wiki/Data_Type_(GLSL)#Scalars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hyperlink" Target="https://www.khronos.org/opengl/wiki/Data_Type_(GLSL)#Scalars" TargetMode="External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hronos.org/opengl/wiki/Data_Type_(GLSL)#Scalars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hronos.org/opengl/wiki/Data_Type_(GLSL)#Scalar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672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113"/>
            <a:ext cx="12192000" cy="3185887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816076" y="4044551"/>
            <a:ext cx="8747852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4000" dirty="0" err="1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ddd</a:t>
            </a:r>
            <a:endParaRPr kumimoji="1" lang="zh-CN" altLang="en-US" sz="4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8" name="文本占位符 18"/>
          <p:cNvSpPr txBox="1">
            <a:spLocks/>
          </p:cNvSpPr>
          <p:nvPr/>
        </p:nvSpPr>
        <p:spPr>
          <a:xfrm>
            <a:off x="816076" y="4808197"/>
            <a:ext cx="10799233" cy="913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吕利利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五、如何依据两种输入源来改变像素的颜色</a:t>
            </a:r>
          </a:p>
        </p:txBody>
      </p:sp>
      <p:sp>
        <p:nvSpPr>
          <p:cNvPr id="4" name="文本框 3">
            <a:hlinkClick r:id="rId5"/>
            <a:extLst>
              <a:ext uri="{FF2B5EF4-FFF2-40B4-BE49-F238E27FC236}">
                <a16:creationId xmlns:a16="http://schemas.microsoft.com/office/drawing/2014/main" id="{7C5F8487-D428-41AE-B290-380F1AF136E4}"/>
              </a:ext>
            </a:extLst>
          </p:cNvPr>
          <p:cNvSpPr txBox="1"/>
          <p:nvPr/>
        </p:nvSpPr>
        <p:spPr>
          <a:xfrm>
            <a:off x="10830757" y="6356411"/>
            <a:ext cx="1145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952B48-C0D9-4DCD-BA9C-E08030EA049F}"/>
              </a:ext>
            </a:extLst>
          </p:cNvPr>
          <p:cNvSpPr txBox="1"/>
          <p:nvPr/>
        </p:nvSpPr>
        <p:spPr>
          <a:xfrm>
            <a:off x="816076" y="1409700"/>
            <a:ext cx="1055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空间：依据像素在屏幕上的位置，改变像素的颜色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时间：依据页面加载了多少秒，改变像素颜色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278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六、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Q&amp;A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35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11EB82-7373-4C20-8043-39AB2C3D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878"/>
            <a:ext cx="3231472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90396F-3783-4FC9-8136-B708FC0D2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84" y="383006"/>
            <a:ext cx="352381" cy="3523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A997B9-22F7-4912-BF6C-5FAAFB07AD81}"/>
              </a:ext>
            </a:extLst>
          </p:cNvPr>
          <p:cNvSpPr txBox="1"/>
          <p:nvPr/>
        </p:nvSpPr>
        <p:spPr>
          <a:xfrm>
            <a:off x="4170696" y="364754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EB919E-FB22-447A-BAD1-D0BAC6794F66}"/>
              </a:ext>
            </a:extLst>
          </p:cNvPr>
          <p:cNvSpPr txBox="1"/>
          <p:nvPr/>
        </p:nvSpPr>
        <p:spPr>
          <a:xfrm>
            <a:off x="4170696" y="654989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C8C765-3181-4A0A-BFBA-7EBA77465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284" y="1298061"/>
            <a:ext cx="352381" cy="409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48B0B6-40F2-46F8-B9EC-98ACDC330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9284" y="2270259"/>
            <a:ext cx="352381" cy="3619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4D5FD2C-711F-4F04-AB31-7045DBAAA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9760" y="3194838"/>
            <a:ext cx="371429" cy="4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6D2B6F-738A-4D43-8CC6-D6B4514E6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9760" y="4157512"/>
            <a:ext cx="371429" cy="304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4EE9E94-41D6-4DEE-8BDB-ED6BC102CC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0236" y="5024948"/>
            <a:ext cx="390476" cy="3714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8C74F1-D1EF-47F9-A39E-87238A6DE1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5950" y="5959051"/>
            <a:ext cx="419048" cy="3714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53446C-48DE-4C57-99D7-B7DD213A482F}"/>
              </a:ext>
            </a:extLst>
          </p:cNvPr>
          <p:cNvSpPr txBox="1"/>
          <p:nvPr/>
        </p:nvSpPr>
        <p:spPr>
          <a:xfrm>
            <a:off x="4170696" y="5854531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检讨执行成效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D58300-7DAE-4C4D-82AA-2061F8CE5C3E}"/>
              </a:ext>
            </a:extLst>
          </p:cNvPr>
          <p:cNvSpPr txBox="1"/>
          <p:nvPr/>
        </p:nvSpPr>
        <p:spPr>
          <a:xfrm>
            <a:off x="4170695" y="6144766"/>
            <a:ext cx="759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事后的评估不应只是书面的报告，报告不能完全呈现出决策执行过程中的实情。有些细节必须要亲身经历或是聆听参与者的主观意见，才有可能观察得到。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86A7C9-1B8D-4908-B4B1-8A06F6BC49FD}"/>
              </a:ext>
            </a:extLst>
          </p:cNvPr>
          <p:cNvSpPr txBox="1"/>
          <p:nvPr/>
        </p:nvSpPr>
        <p:spPr>
          <a:xfrm>
            <a:off x="4170696" y="1279717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BD4604-3DB5-4A1D-8EF1-866992EFCF5F}"/>
              </a:ext>
            </a:extLst>
          </p:cNvPr>
          <p:cNvSpPr txBox="1"/>
          <p:nvPr/>
        </p:nvSpPr>
        <p:spPr>
          <a:xfrm>
            <a:off x="4170696" y="1569952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CD7646-63FB-4B69-977F-5457368481CA}"/>
              </a:ext>
            </a:extLst>
          </p:cNvPr>
          <p:cNvSpPr txBox="1"/>
          <p:nvPr/>
        </p:nvSpPr>
        <p:spPr>
          <a:xfrm>
            <a:off x="4170696" y="2194680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95BBD8-D24A-4249-946F-22A3870EEE40}"/>
              </a:ext>
            </a:extLst>
          </p:cNvPr>
          <p:cNvSpPr txBox="1"/>
          <p:nvPr/>
        </p:nvSpPr>
        <p:spPr>
          <a:xfrm>
            <a:off x="4170696" y="2484915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FDB581-194C-49D7-AA74-FFB9B937081F}"/>
              </a:ext>
            </a:extLst>
          </p:cNvPr>
          <p:cNvSpPr txBox="1"/>
          <p:nvPr/>
        </p:nvSpPr>
        <p:spPr>
          <a:xfrm>
            <a:off x="4170696" y="3109643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DCBADF-85ED-4E63-B6FE-0DF7C9F05233}"/>
              </a:ext>
            </a:extLst>
          </p:cNvPr>
          <p:cNvSpPr txBox="1"/>
          <p:nvPr/>
        </p:nvSpPr>
        <p:spPr>
          <a:xfrm>
            <a:off x="4170696" y="3399878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3A2E8B-C3DD-476C-B331-A54195456CD3}"/>
              </a:ext>
            </a:extLst>
          </p:cNvPr>
          <p:cNvSpPr txBox="1"/>
          <p:nvPr/>
        </p:nvSpPr>
        <p:spPr>
          <a:xfrm>
            <a:off x="4170696" y="4024606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36C005-CC78-48B7-8D8C-0A13F7B86D04}"/>
              </a:ext>
            </a:extLst>
          </p:cNvPr>
          <p:cNvSpPr txBox="1"/>
          <p:nvPr/>
        </p:nvSpPr>
        <p:spPr>
          <a:xfrm>
            <a:off x="4170696" y="4314841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DFDC5E-7A19-48DD-913A-62AC93FB2758}"/>
              </a:ext>
            </a:extLst>
          </p:cNvPr>
          <p:cNvSpPr txBox="1"/>
          <p:nvPr/>
        </p:nvSpPr>
        <p:spPr>
          <a:xfrm>
            <a:off x="4170696" y="4939569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211309-F5E9-46F3-8786-23098B42B54C}"/>
              </a:ext>
            </a:extLst>
          </p:cNvPr>
          <p:cNvSpPr txBox="1"/>
          <p:nvPr/>
        </p:nvSpPr>
        <p:spPr>
          <a:xfrm>
            <a:off x="4170696" y="5229804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5D4B7-0A58-4815-91C9-AC1282C55B4F}"/>
              </a:ext>
            </a:extLst>
          </p:cNvPr>
          <p:cNvSpPr txBox="1"/>
          <p:nvPr/>
        </p:nvSpPr>
        <p:spPr>
          <a:xfrm>
            <a:off x="387314" y="3532163"/>
            <a:ext cx="239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科学决策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028B31-5229-4209-91F3-FCC9F5043560}"/>
              </a:ext>
            </a:extLst>
          </p:cNvPr>
          <p:cNvSpPr txBox="1"/>
          <p:nvPr/>
        </p:nvSpPr>
        <p:spPr>
          <a:xfrm>
            <a:off x="387628" y="4461390"/>
            <a:ext cx="2396972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科学决策思维就是经理人日常管理决策的理性化、程序化、模式化和系统化，是经理人处理管理事务的世界观和方法论，是经理人迈向职业化的重要途径和标志。</a:t>
            </a:r>
          </a:p>
          <a:p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科学决策有七步：界定问题、决策准备、列出所有可能的方案、评估方案、决定正确的方案、行动计划于执行、检讨执行成效。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926734-C8EF-43E0-B34A-4E3CA2D3260E}"/>
              </a:ext>
            </a:extLst>
          </p:cNvPr>
          <p:cNvGrpSpPr/>
          <p:nvPr/>
        </p:nvGrpSpPr>
        <p:grpSpPr>
          <a:xfrm>
            <a:off x="355431" y="4040855"/>
            <a:ext cx="2461367" cy="72000"/>
            <a:chOff x="355431" y="3996465"/>
            <a:chExt cx="2461367" cy="7200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C1308A1-D038-49E2-B4E2-99B3C510EC8C}"/>
                </a:ext>
              </a:extLst>
            </p:cNvPr>
            <p:cNvCxnSpPr/>
            <p:nvPr/>
          </p:nvCxnSpPr>
          <p:spPr>
            <a:xfrm>
              <a:off x="422799" y="4041465"/>
              <a:ext cx="234690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B279EB82-484C-4023-959E-7A57E1669302}"/>
                </a:ext>
              </a:extLst>
            </p:cNvPr>
            <p:cNvSpPr/>
            <p:nvPr/>
          </p:nvSpPr>
          <p:spPr>
            <a:xfrm>
              <a:off x="355431" y="3996465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3B9186F1-85AF-4373-AEB3-5EFD6113217C}"/>
                </a:ext>
              </a:extLst>
            </p:cNvPr>
            <p:cNvSpPr/>
            <p:nvPr/>
          </p:nvSpPr>
          <p:spPr>
            <a:xfrm>
              <a:off x="2744798" y="3996465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931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68608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6076" y="572877"/>
            <a:ext cx="7160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THANK</a:t>
            </a:r>
          </a:p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YOU</a:t>
            </a:r>
            <a:endParaRPr lang="zh-CN" altLang="en-US" sz="11500" dirty="0">
              <a:solidFill>
                <a:schemeClr val="bg1"/>
              </a:solidFill>
              <a:latin typeface="vivo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9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  <a:noFill/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四、原有优秀工作经验介绍</a:t>
            </a:r>
          </a:p>
        </p:txBody>
      </p:sp>
    </p:spTree>
    <p:extLst>
      <p:ext uri="{BB962C8B-B14F-4D97-AF65-F5344CB8AC3E}">
        <p14:creationId xmlns:p14="http://schemas.microsoft.com/office/powerpoint/2010/main" val="213712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CSS: transforms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1B651-F0FC-4961-BA73-E2A38512198B}"/>
              </a:ext>
            </a:extLst>
          </p:cNvPr>
          <p:cNvSpPr txBox="1"/>
          <p:nvPr/>
        </p:nvSpPr>
        <p:spPr>
          <a:xfrm>
            <a:off x="464207" y="1152845"/>
            <a:ext cx="11467187" cy="177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MDN: </a:t>
            </a:r>
            <a:r>
              <a:rPr lang="en-US" altLang="zh-CN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sz="16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coordinate space</a:t>
            </a:r>
            <a:r>
              <a:rPr lang="en-US" altLang="zh-CN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CSS transforms change the shape and position of the affected content without disrupting the normal document flow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CSS transforms are implemented using a set of CSS properties that let you apply affine linear transformations(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仿射线性变换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HTML elements. These transforms include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rotation, skewing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and translation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in the plane and in the 3D space.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链接</a:t>
            </a:r>
            <a:r>
              <a:rPr lang="zh-CN" alt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https://developer.mozilla.org/en-US/docs/Web/CSS/CSS_Transforms/Using_CSS_transforms#changing_the_perspective_origin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F36B8F1-D429-435C-B79C-0821EC7E5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858935"/>
              </p:ext>
            </p:extLst>
          </p:nvPr>
        </p:nvGraphicFramePr>
        <p:xfrm>
          <a:off x="1056442" y="3422342"/>
          <a:ext cx="5943107" cy="283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FF56C0F-70C2-4C7A-B63A-F2C2002231E6}"/>
              </a:ext>
            </a:extLst>
          </p:cNvPr>
          <p:cNvSpPr txBox="1"/>
          <p:nvPr/>
        </p:nvSpPr>
        <p:spPr>
          <a:xfrm>
            <a:off x="7315194" y="3579586"/>
            <a:ext cx="1322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定义变换的方式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783647-0465-4556-AB89-8F63CD96ABDF}"/>
              </a:ext>
            </a:extLst>
          </p:cNvPr>
          <p:cNvSpPr txBox="1"/>
          <p:nvPr/>
        </p:nvSpPr>
        <p:spPr>
          <a:xfrm>
            <a:off x="7315194" y="4345492"/>
            <a:ext cx="433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变换中心点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一般默认为元素的中心点，但是也可以做改变，如旋转等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E29394-0694-4B9A-8907-CB38563B3F1F}"/>
              </a:ext>
            </a:extLst>
          </p:cNvPr>
          <p:cNvSpPr txBox="1"/>
          <p:nvPr/>
        </p:nvSpPr>
        <p:spPr>
          <a:xfrm>
            <a:off x="7261934" y="5734975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perspective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847837" y="430541"/>
            <a:ext cx="6063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探索如何创建并配合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matrix3d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变换类型使用矩阵</a:t>
            </a: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4FA89078-4407-4B76-8305-3F336AB59FBE}"/>
              </a:ext>
            </a:extLst>
          </p:cNvPr>
          <p:cNvSpPr/>
          <p:nvPr/>
        </p:nvSpPr>
        <p:spPr>
          <a:xfrm>
            <a:off x="7128767" y="3648507"/>
            <a:ext cx="129217" cy="138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156F97FF-51B3-4213-B362-434FE7F7DD60}"/>
              </a:ext>
            </a:extLst>
          </p:cNvPr>
          <p:cNvSpPr/>
          <p:nvPr/>
        </p:nvSpPr>
        <p:spPr>
          <a:xfrm>
            <a:off x="7128767" y="4414742"/>
            <a:ext cx="129217" cy="138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资料带 6">
            <a:extLst>
              <a:ext uri="{FF2B5EF4-FFF2-40B4-BE49-F238E27FC236}">
                <a16:creationId xmlns:a16="http://schemas.microsoft.com/office/drawing/2014/main" id="{1BDAE247-86A9-4598-8CB7-A3E4946D0363}"/>
              </a:ext>
            </a:extLst>
          </p:cNvPr>
          <p:cNvSpPr/>
          <p:nvPr/>
        </p:nvSpPr>
        <p:spPr>
          <a:xfrm>
            <a:off x="10235498" y="5765534"/>
            <a:ext cx="1056443" cy="42626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三维矩阵</a:t>
            </a:r>
          </a:p>
        </p:txBody>
      </p:sp>
    </p:spTree>
    <p:extLst>
      <p:ext uri="{BB962C8B-B14F-4D97-AF65-F5344CB8AC3E}">
        <p14:creationId xmlns:p14="http://schemas.microsoft.com/office/powerpoint/2010/main" val="326683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五、三维矩阵变换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1B651-F0FC-4961-BA73-E2A38512198B}"/>
              </a:ext>
            </a:extLst>
          </p:cNvPr>
          <p:cNvSpPr txBox="1"/>
          <p:nvPr/>
        </p:nvSpPr>
        <p:spPr>
          <a:xfrm>
            <a:off x="464208" y="1152845"/>
            <a:ext cx="3104616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三维矩阵：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847837" y="430541"/>
            <a:ext cx="6063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探索如何创建并配合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matrix3d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变换类型使用矩阵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2670C7-302F-421B-B397-1D99FA8CC5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0" b="-1"/>
          <a:stretch/>
        </p:blipFill>
        <p:spPr>
          <a:xfrm>
            <a:off x="1565429" y="1131624"/>
            <a:ext cx="2409825" cy="19082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69EF1C4-C149-48CF-8813-8AE95B101A95}"/>
              </a:ext>
            </a:extLst>
          </p:cNvPr>
          <p:cNvSpPr txBox="1"/>
          <p:nvPr/>
        </p:nvSpPr>
        <p:spPr>
          <a:xfrm>
            <a:off x="2370846" y="3039874"/>
            <a:ext cx="79899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x 4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7F79C7-1223-496A-9FBE-C663624DDD3A}"/>
              </a:ext>
            </a:extLst>
          </p:cNvPr>
          <p:cNvSpPr txBox="1"/>
          <p:nvPr/>
        </p:nvSpPr>
        <p:spPr>
          <a:xfrm>
            <a:off x="561861" y="3361005"/>
            <a:ext cx="3104616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三维空间中的点：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9D922A-5271-45D1-B222-CC331F3D0A71}"/>
              </a:ext>
            </a:extLst>
          </p:cNvPr>
          <p:cNvSpPr txBox="1"/>
          <p:nvPr/>
        </p:nvSpPr>
        <p:spPr>
          <a:xfrm>
            <a:off x="2370846" y="3819713"/>
            <a:ext cx="79899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x 3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1A0DAFC-AFD6-44A5-813A-C711652DF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550" y="3111853"/>
            <a:ext cx="170274" cy="91595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C49BE9A-90F6-47D2-80B9-E84CD882F476}"/>
              </a:ext>
            </a:extLst>
          </p:cNvPr>
          <p:cNvSpPr txBox="1"/>
          <p:nvPr/>
        </p:nvSpPr>
        <p:spPr>
          <a:xfrm>
            <a:off x="3489538" y="3429000"/>
            <a:ext cx="79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相乘</a:t>
            </a:r>
          </a:p>
        </p:txBody>
      </p:sp>
    </p:spTree>
    <p:extLst>
      <p:ext uri="{BB962C8B-B14F-4D97-AF65-F5344CB8AC3E}">
        <p14:creationId xmlns:p14="http://schemas.microsoft.com/office/powerpoint/2010/main" val="258274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五、三维矩阵变换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1B651-F0FC-4961-BA73-E2A38512198B}"/>
              </a:ext>
            </a:extLst>
          </p:cNvPr>
          <p:cNvSpPr txBox="1"/>
          <p:nvPr/>
        </p:nvSpPr>
        <p:spPr>
          <a:xfrm>
            <a:off x="464208" y="1152845"/>
            <a:ext cx="3104616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矩阵相乘：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847837" y="430541"/>
            <a:ext cx="6063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探索如何创建并配合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matrix3d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变换类型使用矩阵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BBFB74-FA65-4B56-BF45-F5F35ED9B157}"/>
              </a:ext>
            </a:extLst>
          </p:cNvPr>
          <p:cNvSpPr txBox="1"/>
          <p:nvPr/>
        </p:nvSpPr>
        <p:spPr>
          <a:xfrm>
            <a:off x="1057728" y="1744096"/>
            <a:ext cx="958788" cy="307777"/>
          </a:xfrm>
          <a:prstGeom prst="rect">
            <a:avLst/>
          </a:prstGeom>
          <a:solidFill>
            <a:srgbClr val="89A3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三维矩阵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A6414E9-1500-4AD1-9204-484FD955BDA2}"/>
              </a:ext>
            </a:extLst>
          </p:cNvPr>
          <p:cNvCxnSpPr>
            <a:stCxn id="8" idx="3"/>
          </p:cNvCxnSpPr>
          <p:nvPr/>
        </p:nvCxnSpPr>
        <p:spPr>
          <a:xfrm flipV="1">
            <a:off x="2016516" y="1897984"/>
            <a:ext cx="398210" cy="1"/>
          </a:xfrm>
          <a:prstGeom prst="straightConnector1">
            <a:avLst/>
          </a:prstGeom>
          <a:ln>
            <a:solidFill>
              <a:srgbClr val="AFA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05CCA01-86D3-41C2-A2A9-78B32A1DA954}"/>
              </a:ext>
            </a:extLst>
          </p:cNvPr>
          <p:cNvSpPr txBox="1"/>
          <p:nvPr/>
        </p:nvSpPr>
        <p:spPr>
          <a:xfrm>
            <a:off x="1044606" y="2313746"/>
            <a:ext cx="958788" cy="307777"/>
          </a:xfrm>
          <a:prstGeom prst="rect">
            <a:avLst/>
          </a:prstGeom>
          <a:solidFill>
            <a:srgbClr val="89A3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三维点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7D6A92-D224-4498-88EA-710674960CA9}"/>
              </a:ext>
            </a:extLst>
          </p:cNvPr>
          <p:cNvCxnSpPr>
            <a:stCxn id="22" idx="3"/>
          </p:cNvCxnSpPr>
          <p:nvPr/>
        </p:nvCxnSpPr>
        <p:spPr>
          <a:xfrm>
            <a:off x="2003394" y="2467635"/>
            <a:ext cx="398210" cy="357"/>
          </a:xfrm>
          <a:prstGeom prst="straightConnector1">
            <a:avLst/>
          </a:prstGeom>
          <a:ln>
            <a:solidFill>
              <a:srgbClr val="AFA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5B07D90-9A1D-48FF-B7D5-1442B1F96D91}"/>
              </a:ext>
            </a:extLst>
          </p:cNvPr>
          <p:cNvCxnSpPr>
            <a:stCxn id="22" idx="2"/>
          </p:cNvCxnSpPr>
          <p:nvPr/>
        </p:nvCxnSpPr>
        <p:spPr>
          <a:xfrm>
            <a:off x="1524000" y="2621523"/>
            <a:ext cx="2959" cy="343619"/>
          </a:xfrm>
          <a:prstGeom prst="straightConnector1">
            <a:avLst/>
          </a:prstGeom>
          <a:ln>
            <a:solidFill>
              <a:srgbClr val="AFA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文档 26">
            <a:extLst>
              <a:ext uri="{FF2B5EF4-FFF2-40B4-BE49-F238E27FC236}">
                <a16:creationId xmlns:a16="http://schemas.microsoft.com/office/drawing/2014/main" id="{B003C5A8-6B83-4EE4-8F53-28128CFAACC7}"/>
              </a:ext>
            </a:extLst>
          </p:cNvPr>
          <p:cNvSpPr/>
          <p:nvPr/>
        </p:nvSpPr>
        <p:spPr>
          <a:xfrm>
            <a:off x="952450" y="2945272"/>
            <a:ext cx="1143100" cy="341834"/>
          </a:xfrm>
          <a:prstGeom prst="flowChartDocument">
            <a:avLst/>
          </a:prstGeom>
          <a:solidFill>
            <a:srgbClr val="4155C6"/>
          </a:solidFill>
          <a:ln>
            <a:solidFill>
              <a:srgbClr val="415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增加第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箭头: 燕尾形 27">
            <a:extLst>
              <a:ext uri="{FF2B5EF4-FFF2-40B4-BE49-F238E27FC236}">
                <a16:creationId xmlns:a16="http://schemas.microsoft.com/office/drawing/2014/main" id="{47073A52-05D3-41E9-9371-D7E2169D1ADC}"/>
              </a:ext>
            </a:extLst>
          </p:cNvPr>
          <p:cNvSpPr/>
          <p:nvPr/>
        </p:nvSpPr>
        <p:spPr>
          <a:xfrm>
            <a:off x="2728174" y="1897984"/>
            <a:ext cx="1264435" cy="6290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AB4BD45-CE64-454E-8226-47729666FAC1}"/>
              </a:ext>
            </a:extLst>
          </p:cNvPr>
          <p:cNvSpPr txBox="1"/>
          <p:nvPr/>
        </p:nvSpPr>
        <p:spPr>
          <a:xfrm>
            <a:off x="2707134" y="2728424"/>
            <a:ext cx="1172083" cy="7005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矩阵平移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D26BC2CC-FDC9-434D-A4C7-134C4EFAB9C8}"/>
              </a:ext>
            </a:extLst>
          </p:cNvPr>
          <p:cNvSpPr/>
          <p:nvPr/>
        </p:nvSpPr>
        <p:spPr>
          <a:xfrm>
            <a:off x="4490801" y="2537680"/>
            <a:ext cx="429474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22ADC27-F6B5-4818-9DD8-E66D98B64CF3}"/>
              </a:ext>
            </a:extLst>
          </p:cNvPr>
          <p:cNvSpPr/>
          <p:nvPr/>
        </p:nvSpPr>
        <p:spPr>
          <a:xfrm>
            <a:off x="5166803" y="2519758"/>
            <a:ext cx="1864312" cy="343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 matrix3d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</a:p>
        </p:txBody>
      </p:sp>
    </p:spTree>
    <p:extLst>
      <p:ext uri="{BB962C8B-B14F-4D97-AF65-F5344CB8AC3E}">
        <p14:creationId xmlns:p14="http://schemas.microsoft.com/office/powerpoint/2010/main" val="321464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五、三维矩阵变换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1B651-F0FC-4961-BA73-E2A38512198B}"/>
              </a:ext>
            </a:extLst>
          </p:cNvPr>
          <p:cNvSpPr txBox="1"/>
          <p:nvPr/>
        </p:nvSpPr>
        <p:spPr>
          <a:xfrm>
            <a:off x="464208" y="1152844"/>
            <a:ext cx="11299424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WebGL program, data is typically uploaded to the GPU with its own coordinate system and then the vertex shader transforms those points into a special coordinate system know as clip space.(tips: Any data which extends outside of the clip space is clipped off and  not rendered.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(0,0,0) and with corners that range from (-1,-1,-1) to (1,1,1))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151573" y="430541"/>
            <a:ext cx="708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介绍三维矩阵变换的三个核心矩阵：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 and projection matrices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78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Data Type(GLSL)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921598" y="430541"/>
            <a:ext cx="708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4" name="文本框 3">
            <a:hlinkClick r:id="rId5"/>
            <a:extLst>
              <a:ext uri="{FF2B5EF4-FFF2-40B4-BE49-F238E27FC236}">
                <a16:creationId xmlns:a16="http://schemas.microsoft.com/office/drawing/2014/main" id="{7C5F8487-D428-41AE-B290-380F1AF136E4}"/>
              </a:ext>
            </a:extLst>
          </p:cNvPr>
          <p:cNvSpPr txBox="1"/>
          <p:nvPr/>
        </p:nvSpPr>
        <p:spPr>
          <a:xfrm>
            <a:off x="10830757" y="6356411"/>
            <a:ext cx="1145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E853F78-99EE-4829-90A8-621AAF563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221994"/>
              </p:ext>
            </p:extLst>
          </p:nvPr>
        </p:nvGraphicFramePr>
        <p:xfrm>
          <a:off x="1814829" y="1572126"/>
          <a:ext cx="7928076" cy="4437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11823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Data Type(GLSL)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921598" y="430541"/>
            <a:ext cx="708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4" name="文本框 3">
            <a:hlinkClick r:id="rId5"/>
            <a:extLst>
              <a:ext uri="{FF2B5EF4-FFF2-40B4-BE49-F238E27FC236}">
                <a16:creationId xmlns:a16="http://schemas.microsoft.com/office/drawing/2014/main" id="{7C5F8487-D428-41AE-B290-380F1AF136E4}"/>
              </a:ext>
            </a:extLst>
          </p:cNvPr>
          <p:cNvSpPr txBox="1"/>
          <p:nvPr/>
        </p:nvSpPr>
        <p:spPr>
          <a:xfrm>
            <a:off x="10830757" y="6356411"/>
            <a:ext cx="1145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688F9A-2995-4D8A-917A-F3A8546DA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70230"/>
              </p:ext>
            </p:extLst>
          </p:nvPr>
        </p:nvGraphicFramePr>
        <p:xfrm>
          <a:off x="673100" y="1733523"/>
          <a:ext cx="109093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43">
                  <a:extLst>
                    <a:ext uri="{9D8B030D-6E8A-4147-A177-3AD203B41FA5}">
                      <a16:colId xmlns:a16="http://schemas.microsoft.com/office/drawing/2014/main" val="40302959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12947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84809540"/>
                    </a:ext>
                  </a:extLst>
                </a:gridCol>
                <a:gridCol w="2322285">
                  <a:extLst>
                    <a:ext uri="{9D8B030D-6E8A-4147-A177-3AD203B41FA5}">
                      <a16:colId xmlns:a16="http://schemas.microsoft.com/office/drawing/2014/main" val="4100272719"/>
                    </a:ext>
                  </a:extLst>
                </a:gridCol>
                <a:gridCol w="3744686">
                  <a:extLst>
                    <a:ext uri="{9D8B030D-6E8A-4147-A177-3AD203B41FA5}">
                      <a16:colId xmlns:a16="http://schemas.microsoft.com/office/drawing/2014/main" val="4174933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CN" altLang="en-US" dirty="0"/>
                        <a:t>标量</a:t>
                      </a:r>
                      <a:r>
                        <a:rPr lang="en-US" altLang="zh-CN" dirty="0"/>
                        <a:t>/non-vector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Values may be either true or 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8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r>
                        <a:rPr lang="zh-CN" altLang="en-US" dirty="0"/>
                        <a:t>位整型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32-bit integer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1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单精度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双精度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6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27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49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五、三种变量的声明</a:t>
            </a:r>
          </a:p>
        </p:txBody>
      </p:sp>
      <p:sp>
        <p:nvSpPr>
          <p:cNvPr id="4" name="文本框 3">
            <a:hlinkClick r:id="rId5"/>
            <a:extLst>
              <a:ext uri="{FF2B5EF4-FFF2-40B4-BE49-F238E27FC236}">
                <a16:creationId xmlns:a16="http://schemas.microsoft.com/office/drawing/2014/main" id="{7C5F8487-D428-41AE-B290-380F1AF136E4}"/>
              </a:ext>
            </a:extLst>
          </p:cNvPr>
          <p:cNvSpPr txBox="1"/>
          <p:nvPr/>
        </p:nvSpPr>
        <p:spPr>
          <a:xfrm>
            <a:off x="10830757" y="6356411"/>
            <a:ext cx="1145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952B48-C0D9-4DCD-BA9C-E08030EA049F}"/>
              </a:ext>
            </a:extLst>
          </p:cNvPr>
          <p:cNvSpPr txBox="1"/>
          <p:nvPr/>
        </p:nvSpPr>
        <p:spPr>
          <a:xfrm>
            <a:off x="816076" y="1409700"/>
            <a:ext cx="10559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Attributes: </a:t>
            </a:r>
            <a:r>
              <a:rPr lang="zh-CN" altLang="en-US" dirty="0"/>
              <a:t>仅在顶点着色器中使用，用来声明像颜色信息、纹理坐标、或者其它通过计算或者检索得出的需要在</a:t>
            </a:r>
            <a:r>
              <a:rPr lang="en-US" altLang="zh-CN" dirty="0"/>
              <a:t>JavaScript</a:t>
            </a:r>
            <a:r>
              <a:rPr lang="zh-CN" altLang="en-US" dirty="0"/>
              <a:t>代码和顶点着色器之间进行共享的变量（</a:t>
            </a:r>
            <a:r>
              <a:rPr lang="en-US" altLang="zh-CN" dirty="0"/>
              <a:t>Attributes are typically used to store color information, texture coordinates, and any other data calculated or retrieved that need to be shared between the JavaScript code and the vertex shader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Varying: </a:t>
            </a:r>
            <a:r>
              <a:rPr lang="zh-CN" altLang="en-US" dirty="0"/>
              <a:t>在顶点着色器中声明的，用于从顶点着色器向片段着色器传递数据的变量。</a:t>
            </a:r>
            <a:r>
              <a:rPr lang="en-US" altLang="zh-CN" dirty="0"/>
              <a:t> </a:t>
            </a:r>
            <a:r>
              <a:rPr lang="zh-CN" altLang="en-US" dirty="0"/>
              <a:t>通常被用来共享顶点法线（</a:t>
            </a:r>
            <a:r>
              <a:rPr lang="en-US" altLang="zh-CN" dirty="0"/>
              <a:t>This is commonly used to share a vertex’s normal line after it has been computed by the vertex shader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Uniforms:</a:t>
            </a:r>
            <a:r>
              <a:rPr lang="zh-CN" altLang="en-US" dirty="0"/>
              <a:t>顶点着色器和片段着色器中都会被声明。它们用于为每帧绘制的所有内容提供相同的值，如光照位置和大小、全局变换和透视细节等等。（</a:t>
            </a:r>
            <a:r>
              <a:rPr lang="en-US" altLang="zh-CN" dirty="0"/>
              <a:t>They’re used to provide values that will be the same for everything drawn in the frame, such as lighting positions and magnitudes, global transformation and perspective details, and so forth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8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866</Words>
  <Application>Microsoft Office PowerPoint</Application>
  <PresentationFormat>宽屏</PresentationFormat>
  <Paragraphs>116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vivo Bold</vt:lpstr>
      <vt:lpstr>vivo type CN简 Bold</vt:lpstr>
      <vt:lpstr>vivo type CN简 Regular</vt:lpstr>
      <vt:lpstr>等线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邹丹</dc:creator>
  <cp:lastModifiedBy> 吕利利</cp:lastModifiedBy>
  <cp:revision>161</cp:revision>
  <dcterms:created xsi:type="dcterms:W3CDTF">2019-03-21T01:16:59Z</dcterms:created>
  <dcterms:modified xsi:type="dcterms:W3CDTF">2021-11-16T11:24:32Z</dcterms:modified>
</cp:coreProperties>
</file>