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1D20-0C57-4064-B91E-C74BDF183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CB91E-ED51-4A69-AF19-6403C9264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51FEA-F3CB-4744-838B-9AC71B30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3B8-8825-42CC-B66F-2314DD423AA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FE243-ABB3-4EE0-B94C-9DA4F0C3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C2850-3B07-4C6C-B86A-5354E512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995A-0558-4144-8287-29595A6E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8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43B5-3853-48F9-9374-3A4FFDB9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8628C-8EDD-49D9-BB91-FD4E91BBF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5AA96-E79B-4E2D-8511-9D7D101C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3B8-8825-42CC-B66F-2314DD423AA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79FEB-6AA7-4824-8D41-B9C2E187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A4521-EA1B-4E9D-AF4E-AE335A6A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995A-0558-4144-8287-29595A6E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3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1BF05-8083-41C8-A36D-6BE0D719C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E0CDB-2913-4884-9AC0-89E9DB530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BF6C8-F66B-490D-AC55-79D5972B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3B8-8825-42CC-B66F-2314DD423AA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C4084-FA82-4CA6-9AC6-217F23E6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22B36-E328-4FDE-A850-E700E543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995A-0558-4144-8287-29595A6E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5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034C-674F-4DA3-8E9B-BA1E7939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8461A-0F2D-4E1D-9222-D55FE8BB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6E961-BB23-4302-AE6A-BAD1C599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3B8-8825-42CC-B66F-2314DD423AA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5F952-B94E-4447-8B66-63C461A0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BB12D-4F73-4BDE-81B5-41E0B178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995A-0558-4144-8287-29595A6E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63BB-79D9-482D-810D-91EC4A205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8C0FD-4F47-4926-9159-267085DC9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D07D7-2E40-4021-A130-77864C00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3B8-8825-42CC-B66F-2314DD423AA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02311-7EAA-4DC5-82BC-5D117F8F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065E4-9586-4D46-8C0F-EC5FD27E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995A-0558-4144-8287-29595A6E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E525-D4E8-4A8C-BF8D-F4303D24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CBD0-051B-433E-A6CD-A85875FF8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CB78D-76A5-4EA9-AFE8-7D5748B8D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9BE04-B4AA-4936-9B88-ABEAF02E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3B8-8825-42CC-B66F-2314DD423AA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64D6F-197C-4FED-8B19-3EA80E88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4E5E8-B376-4A98-9959-3047D09A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995A-0558-4144-8287-29595A6E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6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B610-FA35-4C7D-AF21-64A2A3F4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EF707-A1D8-436C-8907-D496531FD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657BD-6433-4828-AEA0-D438DA330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5FD86-77E8-4601-A5A8-524ACB213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C05DF-6489-4FB0-A8EA-0D07AB314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7766B-A74F-43D3-A5C8-0217761B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3B8-8825-42CC-B66F-2314DD423AA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7FC68-DE24-4BFA-8CC5-2F71E18A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7D101-DBFC-4391-BA1E-E99503E4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995A-0558-4144-8287-29595A6E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9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439A-9F1A-4DC5-8D52-960A4F72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12789-7D87-4168-A1A6-D990E37D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3B8-8825-42CC-B66F-2314DD423AA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AF37-10F5-4B14-87DB-A4AFE765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33DAF-BF46-4C2A-B6B3-2DAB5DFA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995A-0558-4144-8287-29595A6E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6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EF215-59F0-4F5C-B073-265213AF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3B8-8825-42CC-B66F-2314DD423AA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2D45E-3D67-45A8-B4F1-8130AF51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C6A12-4E77-4CEE-A46E-E1AA7B62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995A-0558-4144-8287-29595A6E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3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62C7-84AB-47B0-B1B2-14F662D7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6AF4-E06D-451B-A95A-BD2079ED9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AE0FE-18F6-422D-BBFB-4F6954FA1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C6C18-A3DA-423D-BB9C-25AF6AA8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3B8-8825-42CC-B66F-2314DD423AA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2957F-E475-45B6-8767-C82670D9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6B396-3AEB-4AD6-A4CA-40618A7E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995A-0558-4144-8287-29595A6E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3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2EEE-2137-489F-88A4-8F7FBA25E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B6795-7DCF-46F3-A6B8-274C2B6AA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F642-1F58-4A26-9DCB-8838F0DEB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12067-F389-4A71-A898-DDFBFE58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D3B8-8825-42CC-B66F-2314DD423AA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5C9E1-E95A-4F70-BD56-80233A8B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2EDAC-F93A-42AD-9793-B08055A6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995A-0558-4144-8287-29595A6E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7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3A3C7-D532-4857-8580-1888759B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F538C-8070-4E34-847E-E79B5372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2EF2E-C655-40C0-9D04-2E0972CA6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ED3B8-8825-42CC-B66F-2314DD423AA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30576-7972-45B9-A84E-DF6E7D139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BA894-3C3F-4AA0-90DD-F4E95466F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3995A-0558-4144-8287-29595A6E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2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ock">
            <a:extLst>
              <a:ext uri="{FF2B5EF4-FFF2-40B4-BE49-F238E27FC236}">
                <a16:creationId xmlns:a16="http://schemas.microsoft.com/office/drawing/2014/main" id="{CBC2939A-492A-4530-AB23-47B56049D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5737" y="2958738"/>
            <a:ext cx="2697480" cy="2697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0408D5-4ACC-4579-B87A-35F3696BB2A5}"/>
              </a:ext>
            </a:extLst>
          </p:cNvPr>
          <p:cNvSpPr txBox="1"/>
          <p:nvPr/>
        </p:nvSpPr>
        <p:spPr>
          <a:xfrm>
            <a:off x="4316482" y="1737651"/>
            <a:ext cx="2618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C99FF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ALARMS</a:t>
            </a:r>
          </a:p>
        </p:txBody>
      </p:sp>
    </p:spTree>
    <p:extLst>
      <p:ext uri="{BB962C8B-B14F-4D97-AF65-F5344CB8AC3E}">
        <p14:creationId xmlns:p14="http://schemas.microsoft.com/office/powerpoint/2010/main" val="324336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ecurity camera">
            <a:extLst>
              <a:ext uri="{FF2B5EF4-FFF2-40B4-BE49-F238E27FC236}">
                <a16:creationId xmlns:a16="http://schemas.microsoft.com/office/drawing/2014/main" id="{66377C14-4CAD-45AC-809C-4A5A3EA29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6559" y="3299560"/>
            <a:ext cx="2015836" cy="2015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0408D5-4ACC-4579-B87A-35F3696BB2A5}"/>
              </a:ext>
            </a:extLst>
          </p:cNvPr>
          <p:cNvSpPr txBox="1"/>
          <p:nvPr/>
        </p:nvSpPr>
        <p:spPr>
          <a:xfrm>
            <a:off x="4316482" y="1737651"/>
            <a:ext cx="2618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C99FF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Cameras</a:t>
            </a:r>
          </a:p>
        </p:txBody>
      </p:sp>
    </p:spTree>
    <p:extLst>
      <p:ext uri="{BB962C8B-B14F-4D97-AF65-F5344CB8AC3E}">
        <p14:creationId xmlns:p14="http://schemas.microsoft.com/office/powerpoint/2010/main" val="272527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Home">
            <a:extLst>
              <a:ext uri="{FF2B5EF4-FFF2-40B4-BE49-F238E27FC236}">
                <a16:creationId xmlns:a16="http://schemas.microsoft.com/office/drawing/2014/main" id="{BE3A9B4C-81D1-4771-A9DD-C0F8527C8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7059" y="3299560"/>
            <a:ext cx="1934836" cy="1934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0408D5-4ACC-4579-B87A-35F3696BB2A5}"/>
              </a:ext>
            </a:extLst>
          </p:cNvPr>
          <p:cNvSpPr txBox="1"/>
          <p:nvPr/>
        </p:nvSpPr>
        <p:spPr>
          <a:xfrm>
            <a:off x="4316482" y="1737651"/>
            <a:ext cx="2618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C99FF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Arm (stay)</a:t>
            </a:r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0EB48606-0DC5-4FD7-ABB5-89EDC81D6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0800" y="4087042"/>
            <a:ext cx="1147354" cy="114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Home">
            <a:extLst>
              <a:ext uri="{FF2B5EF4-FFF2-40B4-BE49-F238E27FC236}">
                <a16:creationId xmlns:a16="http://schemas.microsoft.com/office/drawing/2014/main" id="{BE3A9B4C-81D1-4771-A9DD-C0F8527C8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7059" y="3299560"/>
            <a:ext cx="1934836" cy="1934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0408D5-4ACC-4579-B87A-35F3696BB2A5}"/>
              </a:ext>
            </a:extLst>
          </p:cNvPr>
          <p:cNvSpPr txBox="1"/>
          <p:nvPr/>
        </p:nvSpPr>
        <p:spPr>
          <a:xfrm>
            <a:off x="4316482" y="1737651"/>
            <a:ext cx="2618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C99FF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Arm (away)</a:t>
            </a:r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0EB48606-0DC5-4FD7-ABB5-89EDC81D6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2059" y="4087042"/>
            <a:ext cx="1147354" cy="114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3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0408D5-4ACC-4579-B87A-35F3696BB2A5}"/>
              </a:ext>
            </a:extLst>
          </p:cNvPr>
          <p:cNvSpPr txBox="1"/>
          <p:nvPr/>
        </p:nvSpPr>
        <p:spPr>
          <a:xfrm>
            <a:off x="5378139" y="3502267"/>
            <a:ext cx="2471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C99FF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History</a:t>
            </a:r>
          </a:p>
        </p:txBody>
      </p:sp>
      <p:pic>
        <p:nvPicPr>
          <p:cNvPr id="3" name="Graphic 2" descr="Books on shelf">
            <a:extLst>
              <a:ext uri="{FF2B5EF4-FFF2-40B4-BE49-F238E27FC236}">
                <a16:creationId xmlns:a16="http://schemas.microsoft.com/office/drawing/2014/main" id="{D6A6394F-C6A1-409D-ADE9-F6A1481E3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8139" y="1924081"/>
            <a:ext cx="1431652" cy="143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8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0408D5-4ACC-4579-B87A-35F3696BB2A5}"/>
              </a:ext>
            </a:extLst>
          </p:cNvPr>
          <p:cNvSpPr txBox="1"/>
          <p:nvPr/>
        </p:nvSpPr>
        <p:spPr>
          <a:xfrm>
            <a:off x="5021273" y="3136612"/>
            <a:ext cx="2149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C99FF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Hold to talk</a:t>
            </a:r>
          </a:p>
        </p:txBody>
      </p:sp>
    </p:spTree>
    <p:extLst>
      <p:ext uri="{BB962C8B-B14F-4D97-AF65-F5344CB8AC3E}">
        <p14:creationId xmlns:p14="http://schemas.microsoft.com/office/powerpoint/2010/main" val="146215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Lock">
            <a:extLst>
              <a:ext uri="{FF2B5EF4-FFF2-40B4-BE49-F238E27FC236}">
                <a16:creationId xmlns:a16="http://schemas.microsoft.com/office/drawing/2014/main" id="{300A7BAB-40B9-4D90-A047-E24273045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0798" y="3096597"/>
            <a:ext cx="629773" cy="629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0408D5-4ACC-4579-B87A-35F3696BB2A5}"/>
              </a:ext>
            </a:extLst>
          </p:cNvPr>
          <p:cNvSpPr txBox="1"/>
          <p:nvPr/>
        </p:nvSpPr>
        <p:spPr>
          <a:xfrm>
            <a:off x="5025108" y="3167390"/>
            <a:ext cx="1771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C99FF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Disarm</a:t>
            </a:r>
          </a:p>
        </p:txBody>
      </p:sp>
    </p:spTree>
    <p:extLst>
      <p:ext uri="{BB962C8B-B14F-4D97-AF65-F5344CB8AC3E}">
        <p14:creationId xmlns:p14="http://schemas.microsoft.com/office/powerpoint/2010/main" val="2034751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0408D5-4ACC-4579-B87A-35F3696BB2A5}"/>
              </a:ext>
            </a:extLst>
          </p:cNvPr>
          <p:cNvSpPr txBox="1"/>
          <p:nvPr/>
        </p:nvSpPr>
        <p:spPr>
          <a:xfrm>
            <a:off x="6264443" y="2925088"/>
            <a:ext cx="686966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solidFill>
                  <a:srgbClr val="CC99FF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Back</a:t>
            </a:r>
          </a:p>
        </p:txBody>
      </p:sp>
      <p:pic>
        <p:nvPicPr>
          <p:cNvPr id="4" name="Graphic 3" descr="Back">
            <a:extLst>
              <a:ext uri="{FF2B5EF4-FFF2-40B4-BE49-F238E27FC236}">
                <a16:creationId xmlns:a16="http://schemas.microsoft.com/office/drawing/2014/main" id="{A2EEE6FD-6D76-426E-ACBF-097B083F2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884" y="1251284"/>
            <a:ext cx="4355432" cy="435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9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16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Dubai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Lavante Hammond</dc:creator>
  <cp:lastModifiedBy>Lavante Hammond</cp:lastModifiedBy>
  <cp:revision>13</cp:revision>
  <dcterms:created xsi:type="dcterms:W3CDTF">2020-11-17T06:03:43Z</dcterms:created>
  <dcterms:modified xsi:type="dcterms:W3CDTF">2020-11-18T23:01:58Z</dcterms:modified>
</cp:coreProperties>
</file>