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Dosis"/>
      <p:regular r:id="rId17"/>
      <p:bold r:id="rId18"/>
    </p:embeddedFont>
    <p:embeddedFont>
      <p:font typeface="Staatliches"/>
      <p:regular r:id="rId19"/>
    </p:embeddedFont>
    <p:embeddedFont>
      <p:font typeface="Nixie One"/>
      <p:regular r:id="rId20"/>
    </p:embeddedFont>
    <p:embeddedFont>
      <p:font typeface="Fira Sans Extra Condensed Medium"/>
      <p:regular r:id="rId21"/>
      <p:bold r:id="rId22"/>
      <p:italic r:id="rId23"/>
      <p:boldItalic r:id="rId24"/>
    </p:embeddedFont>
    <p:embeddedFont>
      <p:font typeface="Abel"/>
      <p:regular r:id="rId25"/>
    </p:embeddedFont>
    <p:embeddedFont>
      <p:font typeface="Squada One"/>
      <p:regular r:id="rId26"/>
    </p:embeddedFont>
    <p:embeddedFont>
      <p:font typeface="Josefin Sans"/>
      <p:regular r:id="rId27"/>
      <p:bold r:id="rId28"/>
      <p:italic r:id="rId29"/>
      <p:boldItalic r:id="rId30"/>
    </p:embeddedFont>
    <p:embeddedFont>
      <p:font typeface="Dosis ExtraLight"/>
      <p:regular r:id="rId31"/>
      <p:bold r:id="rId32"/>
    </p:embeddedFont>
    <p:embeddedFont>
      <p:font typeface="Fira Sans Condensed Extra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ixieOne-regular.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quadaOne-regular.fntdata"/><Relationship Id="rId25" Type="http://schemas.openxmlformats.org/officeDocument/2006/relationships/font" Target="fonts/Abel-regular.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ExtraLight-regular.fntdata"/><Relationship Id="rId30" Type="http://schemas.openxmlformats.org/officeDocument/2006/relationships/font" Target="fonts/JosefinSans-boldItalic.fntdata"/><Relationship Id="rId11" Type="http://schemas.openxmlformats.org/officeDocument/2006/relationships/slide" Target="slides/slide7.xml"/><Relationship Id="rId33" Type="http://schemas.openxmlformats.org/officeDocument/2006/relationships/font" Target="fonts/FiraSansCondensedExtraLight-regular.fntdata"/><Relationship Id="rId10" Type="http://schemas.openxmlformats.org/officeDocument/2006/relationships/slide" Target="slides/slide6.xml"/><Relationship Id="rId32" Type="http://schemas.openxmlformats.org/officeDocument/2006/relationships/font" Target="fonts/DosisExtraLight-bold.fntdata"/><Relationship Id="rId13" Type="http://schemas.openxmlformats.org/officeDocument/2006/relationships/slide" Target="slides/slide9.xml"/><Relationship Id="rId35" Type="http://schemas.openxmlformats.org/officeDocument/2006/relationships/font" Target="fonts/FiraSansCondensedExtraLight-italic.fntdata"/><Relationship Id="rId12" Type="http://schemas.openxmlformats.org/officeDocument/2006/relationships/slide" Target="slides/slide8.xml"/><Relationship Id="rId34" Type="http://schemas.openxmlformats.org/officeDocument/2006/relationships/font" Target="fonts/FiraSansCondensedExtra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FiraSansCondensedExtraLight-boldItalic.fntdata"/><Relationship Id="rId17" Type="http://schemas.openxmlformats.org/officeDocument/2006/relationships/font" Target="fonts/Dosis-regular.fntdata"/><Relationship Id="rId16" Type="http://schemas.openxmlformats.org/officeDocument/2006/relationships/slide" Target="slides/slide12.xml"/><Relationship Id="rId19" Type="http://schemas.openxmlformats.org/officeDocument/2006/relationships/font" Target="fonts/Staatliches-regular.fntdata"/><Relationship Id="rId1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76eb2bca0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76eb2bca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76eb2bca0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76eb2bca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5e0eba80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5e0eba8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76eb2bca0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76eb2bca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5e0eba80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5e0eba8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5e0eba804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5e0eba8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76eb2bca0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76eb2bca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76eb2bca0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76eb2bc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6eb2bca0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6eb2bca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76eb2bca0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76eb2bca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76eb2bca0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76eb2bca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4818613" y="1392125"/>
            <a:ext cx="3527100" cy="2039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6500">
                <a:solidFill>
                  <a:schemeClr val="accent5"/>
                </a:solidFill>
              </a:defRPr>
            </a:lvl1pPr>
            <a:lvl2pPr lvl="1"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2"/>
          <p:cNvSpPr txBox="1"/>
          <p:nvPr>
            <p:ph idx="1" type="subTitle"/>
          </p:nvPr>
        </p:nvSpPr>
        <p:spPr>
          <a:xfrm>
            <a:off x="5013313" y="3277126"/>
            <a:ext cx="3332400" cy="33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100"/>
              <a:buNone/>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26_1_1_1">
    <p:bg>
      <p:bgPr>
        <a:solidFill>
          <a:schemeClr val="accent2"/>
        </a:solidFill>
      </p:bgPr>
    </p:bg>
    <p:spTree>
      <p:nvGrpSpPr>
        <p:cNvPr id="69" name="Shape 69"/>
        <p:cNvGrpSpPr/>
        <p:nvPr/>
      </p:nvGrpSpPr>
      <p:grpSpPr>
        <a:xfrm>
          <a:off x="0" y="0"/>
          <a:ext cx="0" cy="0"/>
          <a:chOff x="0" y="0"/>
          <a:chExt cx="0" cy="0"/>
        </a:xfrm>
      </p:grpSpPr>
      <p:sp>
        <p:nvSpPr>
          <p:cNvPr id="70" name="Google Shape;70;p11"/>
          <p:cNvSpPr txBox="1"/>
          <p:nvPr>
            <p:ph idx="1" type="subTitle"/>
          </p:nvPr>
        </p:nvSpPr>
        <p:spPr>
          <a:xfrm>
            <a:off x="6189713" y="2321100"/>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71" name="Google Shape;71;p11"/>
          <p:cNvSpPr txBox="1"/>
          <p:nvPr>
            <p:ph idx="2" type="subTitle"/>
          </p:nvPr>
        </p:nvSpPr>
        <p:spPr>
          <a:xfrm>
            <a:off x="587862" y="2321100"/>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72" name="Google Shape;72;p11"/>
          <p:cNvSpPr txBox="1"/>
          <p:nvPr>
            <p:ph idx="3" type="subTitle"/>
          </p:nvPr>
        </p:nvSpPr>
        <p:spPr>
          <a:xfrm>
            <a:off x="3359112" y="2321100"/>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73" name="Google Shape;73;p11"/>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txBox="1"/>
          <p:nvPr>
            <p:ph type="ctrTitle"/>
          </p:nvPr>
        </p:nvSpPr>
        <p:spPr>
          <a:xfrm flipH="1">
            <a:off x="930900" y="366803"/>
            <a:ext cx="7264500" cy="504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75" name="Google Shape;75;p11"/>
          <p:cNvSpPr txBox="1"/>
          <p:nvPr>
            <p:ph idx="4" type="subTitle"/>
          </p:nvPr>
        </p:nvSpPr>
        <p:spPr>
          <a:xfrm>
            <a:off x="6189718" y="2005346"/>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6" name="Google Shape;76;p11"/>
          <p:cNvSpPr txBox="1"/>
          <p:nvPr>
            <p:ph idx="5" type="subTitle"/>
          </p:nvPr>
        </p:nvSpPr>
        <p:spPr>
          <a:xfrm>
            <a:off x="587850" y="2005346"/>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7" name="Google Shape;77;p11"/>
          <p:cNvSpPr txBox="1"/>
          <p:nvPr>
            <p:ph idx="6" type="subTitle"/>
          </p:nvPr>
        </p:nvSpPr>
        <p:spPr>
          <a:xfrm>
            <a:off x="3359108" y="2005346"/>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8" name="Google Shape;78;p11"/>
          <p:cNvSpPr txBox="1"/>
          <p:nvPr>
            <p:ph idx="7" type="subTitle"/>
          </p:nvPr>
        </p:nvSpPr>
        <p:spPr>
          <a:xfrm>
            <a:off x="6189713" y="4056305"/>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79" name="Google Shape;79;p11"/>
          <p:cNvSpPr txBox="1"/>
          <p:nvPr>
            <p:ph idx="8" type="subTitle"/>
          </p:nvPr>
        </p:nvSpPr>
        <p:spPr>
          <a:xfrm>
            <a:off x="587862" y="4056305"/>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80" name="Google Shape;80;p11"/>
          <p:cNvSpPr txBox="1"/>
          <p:nvPr>
            <p:ph idx="9" type="subTitle"/>
          </p:nvPr>
        </p:nvSpPr>
        <p:spPr>
          <a:xfrm>
            <a:off x="3359112" y="4056305"/>
            <a:ext cx="2425800" cy="57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a:solidFill>
                  <a:schemeClr val="lt1"/>
                </a:solidFill>
              </a:defRPr>
            </a:lvl1pPr>
            <a:lvl2pPr lvl="1" algn="ctr">
              <a:lnSpc>
                <a:spcPct val="100000"/>
              </a:lnSpc>
              <a:spcBef>
                <a:spcPts val="0"/>
              </a:spcBef>
              <a:spcAft>
                <a:spcPts val="0"/>
              </a:spcAft>
              <a:buClr>
                <a:schemeClr val="lt1"/>
              </a:buClr>
              <a:buSzPts val="1200"/>
              <a:buNone/>
              <a:defRPr sz="1200">
                <a:solidFill>
                  <a:schemeClr val="lt1"/>
                </a:solidFill>
              </a:defRPr>
            </a:lvl2pPr>
            <a:lvl3pPr lvl="2" algn="ctr">
              <a:lnSpc>
                <a:spcPct val="100000"/>
              </a:lnSpc>
              <a:spcBef>
                <a:spcPts val="0"/>
              </a:spcBef>
              <a:spcAft>
                <a:spcPts val="0"/>
              </a:spcAft>
              <a:buClr>
                <a:schemeClr val="lt1"/>
              </a:buClr>
              <a:buSzPts val="1200"/>
              <a:buNone/>
              <a:defRPr sz="1200">
                <a:solidFill>
                  <a:schemeClr val="lt1"/>
                </a:solidFill>
              </a:defRPr>
            </a:lvl3pPr>
            <a:lvl4pPr lvl="3" algn="ctr">
              <a:lnSpc>
                <a:spcPct val="100000"/>
              </a:lnSpc>
              <a:spcBef>
                <a:spcPts val="0"/>
              </a:spcBef>
              <a:spcAft>
                <a:spcPts val="0"/>
              </a:spcAft>
              <a:buClr>
                <a:schemeClr val="lt1"/>
              </a:buClr>
              <a:buSzPts val="1200"/>
              <a:buNone/>
              <a:defRPr sz="1200">
                <a:solidFill>
                  <a:schemeClr val="lt1"/>
                </a:solidFill>
              </a:defRPr>
            </a:lvl4pPr>
            <a:lvl5pPr lvl="4" algn="ctr">
              <a:lnSpc>
                <a:spcPct val="100000"/>
              </a:lnSpc>
              <a:spcBef>
                <a:spcPts val="0"/>
              </a:spcBef>
              <a:spcAft>
                <a:spcPts val="0"/>
              </a:spcAft>
              <a:buClr>
                <a:schemeClr val="lt1"/>
              </a:buClr>
              <a:buSzPts val="1200"/>
              <a:buNone/>
              <a:defRPr sz="1200">
                <a:solidFill>
                  <a:schemeClr val="lt1"/>
                </a:solidFill>
              </a:defRPr>
            </a:lvl5pPr>
            <a:lvl6pPr lvl="5" algn="ctr">
              <a:lnSpc>
                <a:spcPct val="100000"/>
              </a:lnSpc>
              <a:spcBef>
                <a:spcPts val="0"/>
              </a:spcBef>
              <a:spcAft>
                <a:spcPts val="0"/>
              </a:spcAft>
              <a:buClr>
                <a:schemeClr val="lt1"/>
              </a:buClr>
              <a:buSzPts val="1200"/>
              <a:buNone/>
              <a:defRPr sz="1200">
                <a:solidFill>
                  <a:schemeClr val="lt1"/>
                </a:solidFill>
              </a:defRPr>
            </a:lvl6pPr>
            <a:lvl7pPr lvl="6" algn="ctr">
              <a:lnSpc>
                <a:spcPct val="100000"/>
              </a:lnSpc>
              <a:spcBef>
                <a:spcPts val="0"/>
              </a:spcBef>
              <a:spcAft>
                <a:spcPts val="0"/>
              </a:spcAft>
              <a:buClr>
                <a:schemeClr val="lt1"/>
              </a:buClr>
              <a:buSzPts val="1200"/>
              <a:buNone/>
              <a:defRPr sz="1200">
                <a:solidFill>
                  <a:schemeClr val="lt1"/>
                </a:solidFill>
              </a:defRPr>
            </a:lvl7pPr>
            <a:lvl8pPr lvl="7" algn="ctr">
              <a:lnSpc>
                <a:spcPct val="100000"/>
              </a:lnSpc>
              <a:spcBef>
                <a:spcPts val="0"/>
              </a:spcBef>
              <a:spcAft>
                <a:spcPts val="0"/>
              </a:spcAft>
              <a:buClr>
                <a:schemeClr val="lt1"/>
              </a:buClr>
              <a:buSzPts val="1200"/>
              <a:buNone/>
              <a:defRPr sz="1200">
                <a:solidFill>
                  <a:schemeClr val="lt1"/>
                </a:solidFill>
              </a:defRPr>
            </a:lvl8pPr>
            <a:lvl9pPr lvl="8" algn="ctr">
              <a:lnSpc>
                <a:spcPct val="100000"/>
              </a:lnSpc>
              <a:spcBef>
                <a:spcPts val="0"/>
              </a:spcBef>
              <a:spcAft>
                <a:spcPts val="0"/>
              </a:spcAft>
              <a:buClr>
                <a:schemeClr val="lt1"/>
              </a:buClr>
              <a:buSzPts val="1200"/>
              <a:buNone/>
              <a:defRPr sz="1200">
                <a:solidFill>
                  <a:schemeClr val="lt1"/>
                </a:solidFill>
              </a:defRPr>
            </a:lvl9pPr>
          </a:lstStyle>
          <a:p/>
        </p:txBody>
      </p:sp>
      <p:sp>
        <p:nvSpPr>
          <p:cNvPr id="81" name="Google Shape;81;p11"/>
          <p:cNvSpPr txBox="1"/>
          <p:nvPr>
            <p:ph idx="13" type="subTitle"/>
          </p:nvPr>
        </p:nvSpPr>
        <p:spPr>
          <a:xfrm>
            <a:off x="6189718" y="3740552"/>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2" name="Google Shape;82;p11"/>
          <p:cNvSpPr txBox="1"/>
          <p:nvPr>
            <p:ph idx="14" type="subTitle"/>
          </p:nvPr>
        </p:nvSpPr>
        <p:spPr>
          <a:xfrm>
            <a:off x="587850" y="3740552"/>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3" name="Google Shape;83;p11"/>
          <p:cNvSpPr txBox="1"/>
          <p:nvPr>
            <p:ph idx="15" type="subTitle"/>
          </p:nvPr>
        </p:nvSpPr>
        <p:spPr>
          <a:xfrm>
            <a:off x="3359108" y="3740552"/>
            <a:ext cx="2425800" cy="37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CUSTOM_26_1_1_1_1">
    <p:bg>
      <p:bgPr>
        <a:solidFill>
          <a:schemeClr val="accent2"/>
        </a:solidFill>
      </p:bgPr>
    </p:bg>
    <p:spTree>
      <p:nvGrpSpPr>
        <p:cNvPr id="84" name="Shape 84"/>
        <p:cNvGrpSpPr/>
        <p:nvPr/>
      </p:nvGrpSpPr>
      <p:grpSpPr>
        <a:xfrm>
          <a:off x="0" y="0"/>
          <a:ext cx="0" cy="0"/>
          <a:chOff x="0" y="0"/>
          <a:chExt cx="0" cy="0"/>
        </a:xfrm>
      </p:grpSpPr>
      <p:sp>
        <p:nvSpPr>
          <p:cNvPr id="85" name="Google Shape;85;p12"/>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txBox="1"/>
          <p:nvPr>
            <p:ph type="ctrTitle"/>
          </p:nvPr>
        </p:nvSpPr>
        <p:spPr>
          <a:xfrm>
            <a:off x="939750" y="366800"/>
            <a:ext cx="3810000" cy="5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p:cSld name="CUSTOM_26_1_1_1_1_2">
    <p:bg>
      <p:bgPr>
        <a:solidFill>
          <a:schemeClr val="accent2"/>
        </a:solidFill>
      </p:bgPr>
    </p:bg>
    <p:spTree>
      <p:nvGrpSpPr>
        <p:cNvPr id="87" name="Shape 87"/>
        <p:cNvGrpSpPr/>
        <p:nvPr/>
      </p:nvGrpSpPr>
      <p:grpSpPr>
        <a:xfrm>
          <a:off x="0" y="0"/>
          <a:ext cx="0" cy="0"/>
          <a:chOff x="0" y="0"/>
          <a:chExt cx="0" cy="0"/>
        </a:xfrm>
      </p:grpSpPr>
      <p:sp>
        <p:nvSpPr>
          <p:cNvPr id="88" name="Google Shape;88;p13"/>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txBox="1"/>
          <p:nvPr>
            <p:ph type="ctrTitle"/>
          </p:nvPr>
        </p:nvSpPr>
        <p:spPr>
          <a:xfrm flipH="1">
            <a:off x="5944500" y="366800"/>
            <a:ext cx="2250900" cy="504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26_1_1_1_2">
    <p:bg>
      <p:bgPr>
        <a:solidFill>
          <a:schemeClr val="accent2"/>
        </a:solidFill>
      </p:bgPr>
    </p:bg>
    <p:spTree>
      <p:nvGrpSpPr>
        <p:cNvPr id="90" name="Shape 90"/>
        <p:cNvGrpSpPr/>
        <p:nvPr/>
      </p:nvGrpSpPr>
      <p:grpSpPr>
        <a:xfrm>
          <a:off x="0" y="0"/>
          <a:ext cx="0" cy="0"/>
          <a:chOff x="0" y="0"/>
          <a:chExt cx="0" cy="0"/>
        </a:xfrm>
      </p:grpSpPr>
      <p:sp>
        <p:nvSpPr>
          <p:cNvPr id="91" name="Google Shape;91;p14"/>
          <p:cNvSpPr txBox="1"/>
          <p:nvPr>
            <p:ph idx="1" type="subTitle"/>
          </p:nvPr>
        </p:nvSpPr>
        <p:spPr>
          <a:xfrm>
            <a:off x="4736030" y="1531703"/>
            <a:ext cx="34938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92" name="Google Shape;92;p14"/>
          <p:cNvSpPr txBox="1"/>
          <p:nvPr>
            <p:ph idx="2" type="subTitle"/>
          </p:nvPr>
        </p:nvSpPr>
        <p:spPr>
          <a:xfrm>
            <a:off x="4736037" y="1215950"/>
            <a:ext cx="3493800" cy="3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3" name="Google Shape;93;p14"/>
          <p:cNvSpPr txBox="1"/>
          <p:nvPr>
            <p:ph idx="3" type="subTitle"/>
          </p:nvPr>
        </p:nvSpPr>
        <p:spPr>
          <a:xfrm>
            <a:off x="4736030" y="4056302"/>
            <a:ext cx="34938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94" name="Google Shape;94;p14"/>
          <p:cNvSpPr txBox="1"/>
          <p:nvPr>
            <p:ph idx="4" type="subTitle"/>
          </p:nvPr>
        </p:nvSpPr>
        <p:spPr>
          <a:xfrm>
            <a:off x="4736037" y="3740549"/>
            <a:ext cx="3493800" cy="3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5" name="Google Shape;95;p14"/>
          <p:cNvSpPr txBox="1"/>
          <p:nvPr>
            <p:ph idx="5" type="subTitle"/>
          </p:nvPr>
        </p:nvSpPr>
        <p:spPr>
          <a:xfrm>
            <a:off x="4736030" y="2793999"/>
            <a:ext cx="34938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96" name="Google Shape;96;p14"/>
          <p:cNvSpPr txBox="1"/>
          <p:nvPr>
            <p:ph idx="6" type="subTitle"/>
          </p:nvPr>
        </p:nvSpPr>
        <p:spPr>
          <a:xfrm>
            <a:off x="4736037" y="2478247"/>
            <a:ext cx="3493800" cy="3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l">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7" name="Google Shape;97;p14"/>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txBox="1"/>
          <p:nvPr>
            <p:ph type="ctrTitle"/>
          </p:nvPr>
        </p:nvSpPr>
        <p:spPr>
          <a:xfrm>
            <a:off x="948600" y="366800"/>
            <a:ext cx="5564100" cy="5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5"/>
              </a:buClr>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27_1">
    <p:bg>
      <p:bgPr>
        <a:solidFill>
          <a:schemeClr val="accent2"/>
        </a:solidFill>
      </p:bgPr>
    </p:bg>
    <p:spTree>
      <p:nvGrpSpPr>
        <p:cNvPr id="99"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txBox="1"/>
          <p:nvPr>
            <p:ph type="ctrTitle"/>
          </p:nvPr>
        </p:nvSpPr>
        <p:spPr>
          <a:xfrm>
            <a:off x="5502775" y="1410925"/>
            <a:ext cx="2597100" cy="118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02" name="Google Shape;102;p15"/>
          <p:cNvSpPr txBox="1"/>
          <p:nvPr>
            <p:ph idx="1" type="subTitle"/>
          </p:nvPr>
        </p:nvSpPr>
        <p:spPr>
          <a:xfrm>
            <a:off x="5502775" y="2438625"/>
            <a:ext cx="2677800" cy="139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Fira Sans Condensed ExtraLight"/>
              <a:buNone/>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103" name="Google Shape;103;p15"/>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0" i="0" lang="en" sz="900" u="none" cap="none" strike="noStrike">
                <a:solidFill>
                  <a:schemeClr val="accent3"/>
                </a:solidFill>
                <a:latin typeface="Dosis"/>
                <a:ea typeface="Dosis"/>
                <a:cs typeface="Dosis"/>
                <a:sym typeface="Dosis"/>
              </a:rPr>
              <a:t>CREDITS: This presentation template was created by </a:t>
            </a:r>
            <a:r>
              <a:rPr b="1" i="0" lang="en" sz="900" u="none" cap="none" strike="noStrike">
                <a:solidFill>
                  <a:schemeClr val="hlink"/>
                </a:solidFill>
                <a:uFill>
                  <a:noFill/>
                </a:uFill>
                <a:latin typeface="Dosis"/>
                <a:ea typeface="Dosis"/>
                <a:cs typeface="Dosis"/>
                <a:sym typeface="Dosis"/>
                <a:hlinkClick r:id="rId2"/>
              </a:rPr>
              <a:t>Slidesgo</a:t>
            </a:r>
            <a:r>
              <a:rPr b="0" i="0" lang="en" sz="900" u="none" cap="none" strike="noStrike">
                <a:solidFill>
                  <a:schemeClr val="accent3"/>
                </a:solidFill>
                <a:latin typeface="Dosis"/>
                <a:ea typeface="Dosis"/>
                <a:cs typeface="Dosis"/>
                <a:sym typeface="Dosis"/>
              </a:rPr>
              <a:t>, including icons by </a:t>
            </a:r>
            <a:r>
              <a:rPr b="1" i="0" lang="en" sz="900" u="none" cap="none" strike="noStrike">
                <a:solidFill>
                  <a:schemeClr val="hlink"/>
                </a:solidFill>
                <a:uFill>
                  <a:noFill/>
                </a:uFill>
                <a:latin typeface="Dosis"/>
                <a:ea typeface="Dosis"/>
                <a:cs typeface="Dosis"/>
                <a:sym typeface="Dosis"/>
                <a:hlinkClick r:id="rId3"/>
              </a:rPr>
              <a:t>Flaticon</a:t>
            </a:r>
            <a:r>
              <a:rPr b="0" i="0" lang="en" sz="900" u="none" cap="none" strike="noStrike">
                <a:solidFill>
                  <a:schemeClr val="accent3"/>
                </a:solidFill>
                <a:latin typeface="Dosis"/>
                <a:ea typeface="Dosis"/>
                <a:cs typeface="Dosis"/>
                <a:sym typeface="Dosis"/>
              </a:rPr>
              <a:t>, and infographics &amp; images by </a:t>
            </a:r>
            <a:r>
              <a:rPr b="1" i="0" lang="en" sz="900" u="none" cap="none" strike="noStrike">
                <a:solidFill>
                  <a:schemeClr val="hlink"/>
                </a:solidFill>
                <a:uFill>
                  <a:noFill/>
                </a:uFill>
                <a:latin typeface="Dosis"/>
                <a:ea typeface="Dosis"/>
                <a:cs typeface="Dosis"/>
                <a:sym typeface="Dosis"/>
                <a:hlinkClick r:id="rId4"/>
              </a:rPr>
              <a:t>Freepik</a:t>
            </a:r>
            <a:r>
              <a:rPr b="0" i="0" lang="en" sz="900" u="none" cap="none" strike="noStrike">
                <a:solidFill>
                  <a:schemeClr val="accent3"/>
                </a:solidFill>
                <a:latin typeface="Dosis"/>
                <a:ea typeface="Dosis"/>
                <a:cs typeface="Dosis"/>
                <a:sym typeface="Dosis"/>
              </a:rPr>
              <a:t>. </a:t>
            </a:r>
            <a:endParaRPr b="0" i="0" sz="900" u="none" cap="none" strike="noStrike">
              <a:solidFill>
                <a:schemeClr val="accent3"/>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27_1_1">
    <p:bg>
      <p:bgPr>
        <a:solidFill>
          <a:schemeClr val="accent2"/>
        </a:solidFill>
      </p:bgPr>
    </p:bg>
    <p:spTree>
      <p:nvGrpSpPr>
        <p:cNvPr id="104"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1">
  <p:cSld name="CUSTOM_27_1_1_1">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7" name="Shape 107"/>
        <p:cNvGrpSpPr/>
        <p:nvPr/>
      </p:nvGrpSpPr>
      <p:grpSpPr>
        <a:xfrm>
          <a:off x="0" y="0"/>
          <a:ext cx="0" cy="0"/>
          <a:chOff x="0" y="0"/>
          <a:chExt cx="0" cy="0"/>
        </a:xfrm>
      </p:grpSpPr>
      <p:sp>
        <p:nvSpPr>
          <p:cNvPr id="108" name="Google Shape;108;p19"/>
          <p:cNvSpPr/>
          <p:nvPr/>
        </p:nvSpPr>
        <p:spPr>
          <a:xfrm>
            <a:off x="7209425" y="50220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ctrTitle"/>
          </p:nvPr>
        </p:nvSpPr>
        <p:spPr>
          <a:xfrm>
            <a:off x="2255425" y="1991825"/>
            <a:ext cx="46332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11" name="Google Shape;111;p19"/>
          <p:cNvSpPr/>
          <p:nvPr/>
        </p:nvSpPr>
        <p:spPr>
          <a:xfrm>
            <a:off x="267550" y="-88675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8348875" y="2882375"/>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2255425" y="541800"/>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137775" y="3193200"/>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8244625" y="25419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7598775" y="-300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8244625" y="802850"/>
            <a:ext cx="657600" cy="6576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213975" y="695900"/>
            <a:ext cx="871500" cy="8715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122175" y="2933250"/>
            <a:ext cx="1177500" cy="11775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8150075" y="708300"/>
            <a:ext cx="846600" cy="846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1055325" y="3904575"/>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4" name="Shape 124"/>
        <p:cNvGrpSpPr/>
        <p:nvPr/>
      </p:nvGrpSpPr>
      <p:grpSpPr>
        <a:xfrm>
          <a:off x="0" y="0"/>
          <a:ext cx="0" cy="0"/>
          <a:chOff x="0" y="0"/>
          <a:chExt cx="0" cy="0"/>
        </a:xfrm>
      </p:grpSpPr>
      <p:sp>
        <p:nvSpPr>
          <p:cNvPr id="125" name="Google Shape;125;p20"/>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20"/>
          <p:cNvSpPr txBox="1"/>
          <p:nvPr>
            <p:ph idx="1" type="body"/>
          </p:nvPr>
        </p:nvSpPr>
        <p:spPr>
          <a:xfrm>
            <a:off x="2935875" y="1550150"/>
            <a:ext cx="2560500" cy="337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27" name="Google Shape;127;p20"/>
          <p:cNvSpPr txBox="1"/>
          <p:nvPr>
            <p:ph idx="2" type="body"/>
          </p:nvPr>
        </p:nvSpPr>
        <p:spPr>
          <a:xfrm>
            <a:off x="5650849" y="1550150"/>
            <a:ext cx="2560500" cy="337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28" name="Google Shape;128;p20"/>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198450" y="-321125"/>
            <a:ext cx="978600" cy="9786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198450" y="420475"/>
            <a:ext cx="657600" cy="657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887650" y="4142300"/>
            <a:ext cx="1207800" cy="12078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1172525" y="1696950"/>
            <a:ext cx="304800" cy="30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7844250" y="61927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8651500" y="1030850"/>
            <a:ext cx="304800" cy="3048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8394750" y="15043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205625" y="2347725"/>
            <a:ext cx="2040600" cy="2040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305125" y="-214450"/>
            <a:ext cx="765300" cy="7653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8532600" y="911950"/>
            <a:ext cx="542700" cy="5427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8">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856200" y="1115677"/>
            <a:ext cx="7670400" cy="341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Font typeface="Abel"/>
              <a:buChar char="●"/>
              <a:defRPr>
                <a:latin typeface="Abel"/>
                <a:ea typeface="Abel"/>
                <a:cs typeface="Abel"/>
                <a:sym typeface="Abel"/>
              </a:defRPr>
            </a:lvl1pPr>
            <a:lvl2pPr lvl="1"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algn="l">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p:txBody>
      </p:sp>
      <p:sp>
        <p:nvSpPr>
          <p:cNvPr id="14" name="Google Shape;14;p3"/>
          <p:cNvSpPr/>
          <p:nvPr/>
        </p:nvSpPr>
        <p:spPr>
          <a:xfrm>
            <a:off x="0" y="556000"/>
            <a:ext cx="13887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5" name="Google Shape;15;p3"/>
          <p:cNvSpPr txBox="1"/>
          <p:nvPr>
            <p:ph type="ctrTitle"/>
          </p:nvPr>
        </p:nvSpPr>
        <p:spPr>
          <a:xfrm>
            <a:off x="948600" y="360643"/>
            <a:ext cx="7264500" cy="5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Tree>
  </p:cSld>
  <p:clrMapOvr>
    <a:masterClrMapping/>
  </p:clrMapOvr>
  <p:extLst>
    <p:ext uri="{DCECCB84-F9BA-43D5-87BE-67443E8EF086}">
      <p15:sldGuideLst>
        <p15:guide id="1" orient="horz" pos="340">
          <p15:clr>
            <a:srgbClr val="FA7B17"/>
          </p15:clr>
        </p15:guide>
        <p15:guide id="2" pos="45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4" name="Shape 144"/>
        <p:cNvGrpSpPr/>
        <p:nvPr/>
      </p:nvGrpSpPr>
      <p:grpSpPr>
        <a:xfrm>
          <a:off x="0" y="0"/>
          <a:ext cx="0" cy="0"/>
          <a:chOff x="0" y="0"/>
          <a:chExt cx="0" cy="0"/>
        </a:xfrm>
      </p:grpSpPr>
      <p:sp>
        <p:nvSpPr>
          <p:cNvPr id="145" name="Google Shape;145;p21"/>
          <p:cNvSpPr/>
          <p:nvPr/>
        </p:nvSpPr>
        <p:spPr>
          <a:xfrm>
            <a:off x="3058200" y="-295450"/>
            <a:ext cx="3027600" cy="30279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ph type="ctrTitle"/>
          </p:nvPr>
        </p:nvSpPr>
        <p:spPr>
          <a:xfrm>
            <a:off x="1773750" y="2421550"/>
            <a:ext cx="55965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7" name="Google Shape;147;p21"/>
          <p:cNvSpPr txBox="1"/>
          <p:nvPr>
            <p:ph idx="1" type="subTitle"/>
          </p:nvPr>
        </p:nvSpPr>
        <p:spPr>
          <a:xfrm>
            <a:off x="1773750" y="3449654"/>
            <a:ext cx="55965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1BECC"/>
              </a:buClr>
              <a:buSzPts val="1100"/>
              <a:buNone/>
              <a:defRPr b="1">
                <a:solidFill>
                  <a:srgbClr val="A1BECC"/>
                </a:solidFill>
              </a:defRPr>
            </a:lvl1pPr>
            <a:lvl2pPr lvl="1" rtl="0" algn="ctr">
              <a:spcBef>
                <a:spcPts val="0"/>
              </a:spcBef>
              <a:spcAft>
                <a:spcPts val="0"/>
              </a:spcAft>
              <a:buClr>
                <a:srgbClr val="A1BECC"/>
              </a:buClr>
              <a:buSzPts val="3000"/>
              <a:buNone/>
              <a:defRPr b="1" sz="3000">
                <a:solidFill>
                  <a:srgbClr val="A1BECC"/>
                </a:solidFill>
              </a:defRPr>
            </a:lvl2pPr>
            <a:lvl3pPr lvl="2" rtl="0" algn="ctr">
              <a:spcBef>
                <a:spcPts val="0"/>
              </a:spcBef>
              <a:spcAft>
                <a:spcPts val="0"/>
              </a:spcAft>
              <a:buClr>
                <a:srgbClr val="A1BECC"/>
              </a:buClr>
              <a:buSzPts val="3000"/>
              <a:buNone/>
              <a:defRPr b="1" sz="3000">
                <a:solidFill>
                  <a:srgbClr val="A1BECC"/>
                </a:solidFill>
              </a:defRPr>
            </a:lvl3pPr>
            <a:lvl4pPr lvl="3" rtl="0" algn="ctr">
              <a:spcBef>
                <a:spcPts val="0"/>
              </a:spcBef>
              <a:spcAft>
                <a:spcPts val="0"/>
              </a:spcAft>
              <a:buClr>
                <a:srgbClr val="A1BECC"/>
              </a:buClr>
              <a:buSzPts val="3000"/>
              <a:buNone/>
              <a:defRPr b="1" sz="3000">
                <a:solidFill>
                  <a:srgbClr val="A1BECC"/>
                </a:solidFill>
              </a:defRPr>
            </a:lvl4pPr>
            <a:lvl5pPr lvl="4" rtl="0" algn="ctr">
              <a:spcBef>
                <a:spcPts val="0"/>
              </a:spcBef>
              <a:spcAft>
                <a:spcPts val="0"/>
              </a:spcAft>
              <a:buClr>
                <a:srgbClr val="A1BECC"/>
              </a:buClr>
              <a:buSzPts val="3000"/>
              <a:buNone/>
              <a:defRPr b="1" sz="3000">
                <a:solidFill>
                  <a:srgbClr val="A1BECC"/>
                </a:solidFill>
              </a:defRPr>
            </a:lvl5pPr>
            <a:lvl6pPr lvl="5" rtl="0" algn="ctr">
              <a:spcBef>
                <a:spcPts val="0"/>
              </a:spcBef>
              <a:spcAft>
                <a:spcPts val="0"/>
              </a:spcAft>
              <a:buClr>
                <a:srgbClr val="A1BECC"/>
              </a:buClr>
              <a:buSzPts val="3000"/>
              <a:buNone/>
              <a:defRPr b="1" sz="3000">
                <a:solidFill>
                  <a:srgbClr val="A1BECC"/>
                </a:solidFill>
              </a:defRPr>
            </a:lvl6pPr>
            <a:lvl7pPr lvl="6" rtl="0" algn="ctr">
              <a:spcBef>
                <a:spcPts val="0"/>
              </a:spcBef>
              <a:spcAft>
                <a:spcPts val="0"/>
              </a:spcAft>
              <a:buClr>
                <a:srgbClr val="A1BECC"/>
              </a:buClr>
              <a:buSzPts val="3000"/>
              <a:buNone/>
              <a:defRPr b="1" sz="3000">
                <a:solidFill>
                  <a:srgbClr val="A1BECC"/>
                </a:solidFill>
              </a:defRPr>
            </a:lvl7pPr>
            <a:lvl8pPr lvl="7" rtl="0" algn="ctr">
              <a:spcBef>
                <a:spcPts val="0"/>
              </a:spcBef>
              <a:spcAft>
                <a:spcPts val="0"/>
              </a:spcAft>
              <a:buClr>
                <a:srgbClr val="A1BECC"/>
              </a:buClr>
              <a:buSzPts val="3000"/>
              <a:buNone/>
              <a:defRPr b="1" sz="3000">
                <a:solidFill>
                  <a:srgbClr val="A1BECC"/>
                </a:solidFill>
              </a:defRPr>
            </a:lvl8pPr>
            <a:lvl9pPr lvl="8" rtl="0" algn="ctr">
              <a:spcBef>
                <a:spcPts val="0"/>
              </a:spcBef>
              <a:spcAft>
                <a:spcPts val="1600"/>
              </a:spcAft>
              <a:buClr>
                <a:srgbClr val="A1BECC"/>
              </a:buClr>
              <a:buSzPts val="3000"/>
              <a:buNone/>
              <a:defRPr b="1" sz="3000">
                <a:solidFill>
                  <a:srgbClr val="A1BECC"/>
                </a:solidFill>
              </a:defRPr>
            </a:lvl9pPr>
          </a:lstStyle>
          <a:p/>
        </p:txBody>
      </p:sp>
      <p:sp>
        <p:nvSpPr>
          <p:cNvPr id="148" name="Google Shape;148;p21"/>
          <p:cNvSpPr/>
          <p:nvPr/>
        </p:nvSpPr>
        <p:spPr>
          <a:xfrm>
            <a:off x="1414538" y="3988225"/>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376550" y="1139200"/>
            <a:ext cx="978600" cy="978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7240275" y="4662700"/>
            <a:ext cx="657600" cy="6576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7507625" y="917475"/>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1417200" y="20526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46046" y="33655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072325" y="4494725"/>
            <a:ext cx="993600" cy="9933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7370250" y="780100"/>
            <a:ext cx="932400" cy="9324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180500" y="3300000"/>
            <a:ext cx="586800" cy="5868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733375" y="467300"/>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598175" y="-204700"/>
            <a:ext cx="1550100" cy="15501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4" name="Shape 164"/>
        <p:cNvGrpSpPr/>
        <p:nvPr/>
      </p:nvGrpSpPr>
      <p:grpSpPr>
        <a:xfrm>
          <a:off x="0" y="0"/>
          <a:ext cx="0" cy="0"/>
          <a:chOff x="0" y="0"/>
          <a:chExt cx="0" cy="0"/>
        </a:xfrm>
      </p:grpSpPr>
      <p:sp>
        <p:nvSpPr>
          <p:cNvPr id="165" name="Google Shape;165;p2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334450" y="4139625"/>
            <a:ext cx="424800" cy="42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4308288" y="-1078650"/>
            <a:ext cx="2347200" cy="2347200"/>
          </a:xfrm>
          <a:prstGeom prst="donut">
            <a:avLst>
              <a:gd fmla="val 17100"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4047750" y="805125"/>
            <a:ext cx="1048500" cy="10485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idx="1" type="body"/>
          </p:nvPr>
        </p:nvSpPr>
        <p:spPr>
          <a:xfrm>
            <a:off x="1880850" y="1920300"/>
            <a:ext cx="5382300" cy="20796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70" name="Google Shape;170;p22"/>
          <p:cNvSpPr txBox="1"/>
          <p:nvPr/>
        </p:nvSpPr>
        <p:spPr>
          <a:xfrm>
            <a:off x="3593400" y="781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171" name="Google Shape;171;p22"/>
          <p:cNvSpPr/>
          <p:nvPr/>
        </p:nvSpPr>
        <p:spPr>
          <a:xfrm>
            <a:off x="229225" y="2988350"/>
            <a:ext cx="802800" cy="803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1334025" y="-231725"/>
            <a:ext cx="1666800" cy="1666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1032025" y="37914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1217050" y="1311325"/>
            <a:ext cx="304800" cy="304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7744475" y="1473300"/>
            <a:ext cx="1048500" cy="1048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8608775" y="1192100"/>
            <a:ext cx="184200" cy="184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82" name="Shape 182"/>
        <p:cNvGrpSpPr/>
        <p:nvPr/>
      </p:nvGrpSpPr>
      <p:grpSpPr>
        <a:xfrm>
          <a:off x="0" y="0"/>
          <a:ext cx="0" cy="0"/>
          <a:chOff x="0" y="0"/>
          <a:chExt cx="0" cy="0"/>
        </a:xfrm>
      </p:grpSpPr>
      <p:sp>
        <p:nvSpPr>
          <p:cNvPr id="183" name="Google Shape;183;p23"/>
          <p:cNvSpPr/>
          <p:nvPr/>
        </p:nvSpPr>
        <p:spPr>
          <a:xfrm>
            <a:off x="1144200" y="2698575"/>
            <a:ext cx="893700" cy="8937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3"/>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381000" lvl="3" marL="1828800" rtl="0">
              <a:spcBef>
                <a:spcPts val="1600"/>
              </a:spcBef>
              <a:spcAft>
                <a:spcPts val="0"/>
              </a:spcAft>
              <a:buSzPts val="2400"/>
              <a:buChar char="●"/>
              <a:defRPr sz="2400"/>
            </a:lvl4pPr>
            <a:lvl5pPr indent="-381000" lvl="4" marL="2286000" rtl="0">
              <a:spcBef>
                <a:spcPts val="1600"/>
              </a:spcBef>
              <a:spcAft>
                <a:spcPts val="0"/>
              </a:spcAft>
              <a:buSzPts val="2400"/>
              <a:buChar char="○"/>
              <a:defRPr sz="2400"/>
            </a:lvl5pPr>
            <a:lvl6pPr indent="-381000" lvl="5" marL="2743200" rtl="0">
              <a:spcBef>
                <a:spcPts val="1600"/>
              </a:spcBef>
              <a:spcAft>
                <a:spcPts val="0"/>
              </a:spcAft>
              <a:buSzPts val="2400"/>
              <a:buChar char="■"/>
              <a:defRPr sz="2400"/>
            </a:lvl6pPr>
            <a:lvl7pPr indent="-381000" lvl="6" marL="3200400" rtl="0">
              <a:spcBef>
                <a:spcPts val="1600"/>
              </a:spcBef>
              <a:spcAft>
                <a:spcPts val="0"/>
              </a:spcAft>
              <a:buSzPts val="2400"/>
              <a:buChar char="●"/>
              <a:defRPr sz="2400"/>
            </a:lvl7pPr>
            <a:lvl8pPr indent="-381000" lvl="7" marL="3657600" rtl="0">
              <a:spcBef>
                <a:spcPts val="1600"/>
              </a:spcBef>
              <a:spcAft>
                <a:spcPts val="0"/>
              </a:spcAft>
              <a:buSzPts val="2400"/>
              <a:buChar char="○"/>
              <a:defRPr sz="2400"/>
            </a:lvl8pPr>
            <a:lvl9pPr indent="-381000" lvl="8" marL="4114800" rtl="0">
              <a:spcBef>
                <a:spcPts val="1600"/>
              </a:spcBef>
              <a:spcAft>
                <a:spcPts val="1600"/>
              </a:spcAft>
              <a:buSzPts val="2400"/>
              <a:buChar char="■"/>
              <a:defRPr sz="2400"/>
            </a:lvl9pPr>
          </a:lstStyle>
          <a:p/>
        </p:txBody>
      </p:sp>
      <p:sp>
        <p:nvSpPr>
          <p:cNvPr id="186" name="Google Shape;186;p23"/>
          <p:cNvSpPr/>
          <p:nvPr/>
        </p:nvSpPr>
        <p:spPr>
          <a:xfrm>
            <a:off x="259925" y="-20630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152925" y="1360050"/>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339600" y="243625"/>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153675" y="4149950"/>
            <a:ext cx="1207800" cy="1207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438575" y="2993025"/>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7744850" y="42047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8839500" y="1019775"/>
            <a:ext cx="397500" cy="397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8651500" y="161632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2179100" y="83125"/>
            <a:ext cx="978600" cy="9786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8062825" y="688875"/>
            <a:ext cx="449700" cy="449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00" name="Shape 200"/>
        <p:cNvGrpSpPr/>
        <p:nvPr/>
      </p:nvGrpSpPr>
      <p:grpSpPr>
        <a:xfrm>
          <a:off x="0" y="0"/>
          <a:ext cx="0" cy="0"/>
          <a:chOff x="0" y="0"/>
          <a:chExt cx="0" cy="0"/>
        </a:xfrm>
      </p:grpSpPr>
      <p:sp>
        <p:nvSpPr>
          <p:cNvPr id="201" name="Google Shape;201;p24"/>
          <p:cNvSpPr/>
          <p:nvPr/>
        </p:nvSpPr>
        <p:spPr>
          <a:xfrm>
            <a:off x="8638525" y="14726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4"/>
          <p:cNvSpPr txBox="1"/>
          <p:nvPr>
            <p:ph idx="1" type="body"/>
          </p:nvPr>
        </p:nvSpPr>
        <p:spPr>
          <a:xfrm>
            <a:off x="2935875" y="1550150"/>
            <a:ext cx="1700400" cy="3375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sz="1400"/>
            </a:lvl2pPr>
            <a:lvl3pPr indent="-317500" lvl="2" marL="1371600" rtl="0">
              <a:spcBef>
                <a:spcPts val="1600"/>
              </a:spcBef>
              <a:spcAft>
                <a:spcPts val="0"/>
              </a:spcAft>
              <a:buSzPts val="1400"/>
              <a:buChar char="■"/>
              <a:defRPr sz="1400"/>
            </a:lvl3pPr>
            <a:lvl4pPr indent="-317500" lvl="3" marL="1828800" rtl="0">
              <a:spcBef>
                <a:spcPts val="1600"/>
              </a:spcBef>
              <a:spcAft>
                <a:spcPts val="0"/>
              </a:spcAft>
              <a:buSzPts val="1400"/>
              <a:buChar char="●"/>
              <a:defRPr sz="1400"/>
            </a:lvl4pPr>
            <a:lvl5pPr indent="-317500" lvl="4" marL="2286000" rtl="0">
              <a:spcBef>
                <a:spcPts val="1600"/>
              </a:spcBef>
              <a:spcAft>
                <a:spcPts val="0"/>
              </a:spcAft>
              <a:buSzPts val="1400"/>
              <a:buChar char="○"/>
              <a:defRPr sz="1400"/>
            </a:lvl5pPr>
            <a:lvl6pPr indent="-317500" lvl="5" marL="2743200" rtl="0">
              <a:spcBef>
                <a:spcPts val="1600"/>
              </a:spcBef>
              <a:spcAft>
                <a:spcPts val="0"/>
              </a:spcAft>
              <a:buSzPts val="1400"/>
              <a:buChar char="■"/>
              <a:defRPr sz="1400"/>
            </a:lvl6pPr>
            <a:lvl7pPr indent="-317500" lvl="6" marL="3200400" rtl="0">
              <a:spcBef>
                <a:spcPts val="1600"/>
              </a:spcBef>
              <a:spcAft>
                <a:spcPts val="0"/>
              </a:spcAft>
              <a:buSzPts val="1400"/>
              <a:buChar char="●"/>
              <a:defRPr sz="1400"/>
            </a:lvl7pPr>
            <a:lvl8pPr indent="-317500" lvl="7" marL="3657600" rtl="0">
              <a:spcBef>
                <a:spcPts val="1600"/>
              </a:spcBef>
              <a:spcAft>
                <a:spcPts val="0"/>
              </a:spcAft>
              <a:buSzPts val="1400"/>
              <a:buChar char="○"/>
              <a:defRPr sz="1400"/>
            </a:lvl8pPr>
            <a:lvl9pPr indent="-317500" lvl="8" marL="4114800" rtl="0">
              <a:spcBef>
                <a:spcPts val="1600"/>
              </a:spcBef>
              <a:spcAft>
                <a:spcPts val="1600"/>
              </a:spcAft>
              <a:buSzPts val="1400"/>
              <a:buChar char="■"/>
              <a:defRPr sz="1400"/>
            </a:lvl9pPr>
          </a:lstStyle>
          <a:p/>
        </p:txBody>
      </p:sp>
      <p:sp>
        <p:nvSpPr>
          <p:cNvPr id="204" name="Google Shape;204;p24"/>
          <p:cNvSpPr txBox="1"/>
          <p:nvPr>
            <p:ph idx="2" type="body"/>
          </p:nvPr>
        </p:nvSpPr>
        <p:spPr>
          <a:xfrm>
            <a:off x="4723373" y="1550150"/>
            <a:ext cx="1700400" cy="3375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sz="1400"/>
            </a:lvl2pPr>
            <a:lvl3pPr indent="-317500" lvl="2" marL="1371600" rtl="0">
              <a:spcBef>
                <a:spcPts val="1600"/>
              </a:spcBef>
              <a:spcAft>
                <a:spcPts val="0"/>
              </a:spcAft>
              <a:buSzPts val="1400"/>
              <a:buChar char="■"/>
              <a:defRPr sz="1400"/>
            </a:lvl3pPr>
            <a:lvl4pPr indent="-317500" lvl="3" marL="1828800" rtl="0">
              <a:spcBef>
                <a:spcPts val="1600"/>
              </a:spcBef>
              <a:spcAft>
                <a:spcPts val="0"/>
              </a:spcAft>
              <a:buSzPts val="1400"/>
              <a:buChar char="●"/>
              <a:defRPr sz="1400"/>
            </a:lvl4pPr>
            <a:lvl5pPr indent="-317500" lvl="4" marL="2286000" rtl="0">
              <a:spcBef>
                <a:spcPts val="1600"/>
              </a:spcBef>
              <a:spcAft>
                <a:spcPts val="0"/>
              </a:spcAft>
              <a:buSzPts val="1400"/>
              <a:buChar char="○"/>
              <a:defRPr sz="1400"/>
            </a:lvl5pPr>
            <a:lvl6pPr indent="-317500" lvl="5" marL="2743200" rtl="0">
              <a:spcBef>
                <a:spcPts val="1600"/>
              </a:spcBef>
              <a:spcAft>
                <a:spcPts val="0"/>
              </a:spcAft>
              <a:buSzPts val="1400"/>
              <a:buChar char="■"/>
              <a:defRPr sz="1400"/>
            </a:lvl6pPr>
            <a:lvl7pPr indent="-317500" lvl="6" marL="3200400" rtl="0">
              <a:spcBef>
                <a:spcPts val="1600"/>
              </a:spcBef>
              <a:spcAft>
                <a:spcPts val="0"/>
              </a:spcAft>
              <a:buSzPts val="1400"/>
              <a:buChar char="●"/>
              <a:defRPr sz="1400"/>
            </a:lvl7pPr>
            <a:lvl8pPr indent="-317500" lvl="7" marL="3657600" rtl="0">
              <a:spcBef>
                <a:spcPts val="1600"/>
              </a:spcBef>
              <a:spcAft>
                <a:spcPts val="0"/>
              </a:spcAft>
              <a:buSzPts val="1400"/>
              <a:buChar char="○"/>
              <a:defRPr sz="1400"/>
            </a:lvl8pPr>
            <a:lvl9pPr indent="-317500" lvl="8" marL="4114800" rtl="0">
              <a:spcBef>
                <a:spcPts val="1600"/>
              </a:spcBef>
              <a:spcAft>
                <a:spcPts val="1600"/>
              </a:spcAft>
              <a:buSzPts val="1400"/>
              <a:buChar char="■"/>
              <a:defRPr sz="1400"/>
            </a:lvl9pPr>
          </a:lstStyle>
          <a:p/>
        </p:txBody>
      </p:sp>
      <p:sp>
        <p:nvSpPr>
          <p:cNvPr id="205" name="Google Shape;205;p24"/>
          <p:cNvSpPr txBox="1"/>
          <p:nvPr>
            <p:ph idx="3" type="body"/>
          </p:nvPr>
        </p:nvSpPr>
        <p:spPr>
          <a:xfrm>
            <a:off x="6510871" y="1550150"/>
            <a:ext cx="1700400" cy="3375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sz="1400"/>
            </a:lvl2pPr>
            <a:lvl3pPr indent="-317500" lvl="2" marL="1371600" rtl="0">
              <a:spcBef>
                <a:spcPts val="1600"/>
              </a:spcBef>
              <a:spcAft>
                <a:spcPts val="0"/>
              </a:spcAft>
              <a:buSzPts val="1400"/>
              <a:buChar char="■"/>
              <a:defRPr sz="1400"/>
            </a:lvl3pPr>
            <a:lvl4pPr indent="-317500" lvl="3" marL="1828800" rtl="0">
              <a:spcBef>
                <a:spcPts val="1600"/>
              </a:spcBef>
              <a:spcAft>
                <a:spcPts val="0"/>
              </a:spcAft>
              <a:buSzPts val="1400"/>
              <a:buChar char="●"/>
              <a:defRPr sz="1400"/>
            </a:lvl4pPr>
            <a:lvl5pPr indent="-317500" lvl="4" marL="2286000" rtl="0">
              <a:spcBef>
                <a:spcPts val="1600"/>
              </a:spcBef>
              <a:spcAft>
                <a:spcPts val="0"/>
              </a:spcAft>
              <a:buSzPts val="1400"/>
              <a:buChar char="○"/>
              <a:defRPr sz="1400"/>
            </a:lvl5pPr>
            <a:lvl6pPr indent="-317500" lvl="5" marL="2743200" rtl="0">
              <a:spcBef>
                <a:spcPts val="1600"/>
              </a:spcBef>
              <a:spcAft>
                <a:spcPts val="0"/>
              </a:spcAft>
              <a:buSzPts val="1400"/>
              <a:buChar char="■"/>
              <a:defRPr sz="1400"/>
            </a:lvl6pPr>
            <a:lvl7pPr indent="-317500" lvl="6" marL="3200400" rtl="0">
              <a:spcBef>
                <a:spcPts val="1600"/>
              </a:spcBef>
              <a:spcAft>
                <a:spcPts val="0"/>
              </a:spcAft>
              <a:buSzPts val="1400"/>
              <a:buChar char="●"/>
              <a:defRPr sz="1400"/>
            </a:lvl7pPr>
            <a:lvl8pPr indent="-317500" lvl="7" marL="3657600" rtl="0">
              <a:spcBef>
                <a:spcPts val="1600"/>
              </a:spcBef>
              <a:spcAft>
                <a:spcPts val="0"/>
              </a:spcAft>
              <a:buSzPts val="1400"/>
              <a:buChar char="○"/>
              <a:defRPr sz="1400"/>
            </a:lvl8pPr>
            <a:lvl9pPr indent="-317500" lvl="8" marL="4114800" rtl="0">
              <a:spcBef>
                <a:spcPts val="1600"/>
              </a:spcBef>
              <a:spcAft>
                <a:spcPts val="1600"/>
              </a:spcAft>
              <a:buSzPts val="1400"/>
              <a:buChar char="■"/>
              <a:defRPr sz="1400"/>
            </a:lvl9pPr>
          </a:lstStyle>
          <a:p/>
        </p:txBody>
      </p:sp>
      <p:sp>
        <p:nvSpPr>
          <p:cNvPr id="206" name="Google Shape;206;p24"/>
          <p:cNvSpPr/>
          <p:nvPr/>
        </p:nvSpPr>
        <p:spPr>
          <a:xfrm>
            <a:off x="1016475" y="2981600"/>
            <a:ext cx="440400" cy="4404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68725" y="3346150"/>
            <a:ext cx="819600" cy="819600"/>
          </a:xfrm>
          <a:prstGeom prst="ellipse">
            <a:avLst/>
          </a:prstGeom>
          <a:noFill/>
          <a:ln cap="flat" cmpd="sng" w="9525">
            <a:solidFill>
              <a:srgbClr val="00D1C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2059425" y="1112475"/>
            <a:ext cx="304800" cy="3048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8723500" y="27022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8211275" y="1152650"/>
            <a:ext cx="397500" cy="3975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9033775" y="1867850"/>
            <a:ext cx="188100" cy="1881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1016475" y="4091700"/>
            <a:ext cx="1207800" cy="120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204075" y="927925"/>
            <a:ext cx="978600" cy="9786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image">
  <p:cSld name="TITLE_AND_BODY_1">
    <p:spTree>
      <p:nvGrpSpPr>
        <p:cNvPr id="220" name="Shape 220"/>
        <p:cNvGrpSpPr/>
        <p:nvPr/>
      </p:nvGrpSpPr>
      <p:grpSpPr>
        <a:xfrm>
          <a:off x="0" y="0"/>
          <a:ext cx="0" cy="0"/>
          <a:chOff x="0" y="0"/>
          <a:chExt cx="0" cy="0"/>
        </a:xfrm>
      </p:grpSpPr>
      <p:sp>
        <p:nvSpPr>
          <p:cNvPr id="221" name="Google Shape;221;p25"/>
          <p:cNvSpPr txBox="1"/>
          <p:nvPr>
            <p:ph type="title"/>
          </p:nvPr>
        </p:nvSpPr>
        <p:spPr>
          <a:xfrm>
            <a:off x="4572000" y="909050"/>
            <a:ext cx="3639600" cy="64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5"/>
          <p:cNvSpPr txBox="1"/>
          <p:nvPr>
            <p:ph idx="1" type="body"/>
          </p:nvPr>
        </p:nvSpPr>
        <p:spPr>
          <a:xfrm>
            <a:off x="4572000" y="1525754"/>
            <a:ext cx="3639600" cy="2786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55600" lvl="1" marL="914400" rtl="0">
              <a:spcBef>
                <a:spcPts val="1600"/>
              </a:spcBef>
              <a:spcAft>
                <a:spcPts val="0"/>
              </a:spcAft>
              <a:buSzPts val="2000"/>
              <a:buChar char="○"/>
              <a:defRPr sz="2000"/>
            </a:lvl2pPr>
            <a:lvl3pPr indent="-355600" lvl="2" marL="1371600" rtl="0">
              <a:spcBef>
                <a:spcPts val="1600"/>
              </a:spcBef>
              <a:spcAft>
                <a:spcPts val="0"/>
              </a:spcAft>
              <a:buSzPts val="2000"/>
              <a:buChar char="■"/>
              <a:defRPr sz="2000"/>
            </a:lvl3pPr>
            <a:lvl4pPr indent="-355600" lvl="3" marL="1828800" rtl="0">
              <a:spcBef>
                <a:spcPts val="1600"/>
              </a:spcBef>
              <a:spcAft>
                <a:spcPts val="0"/>
              </a:spcAft>
              <a:buSzPts val="2000"/>
              <a:buChar char="●"/>
              <a:defRPr sz="2000"/>
            </a:lvl4pPr>
            <a:lvl5pPr indent="-355600" lvl="4" marL="2286000" rtl="0">
              <a:spcBef>
                <a:spcPts val="1600"/>
              </a:spcBef>
              <a:spcAft>
                <a:spcPts val="0"/>
              </a:spcAft>
              <a:buSzPts val="2000"/>
              <a:buChar char="○"/>
              <a:defRPr sz="2000"/>
            </a:lvl5pPr>
            <a:lvl6pPr indent="-355600" lvl="5" marL="2743200" rtl="0">
              <a:spcBef>
                <a:spcPts val="1600"/>
              </a:spcBef>
              <a:spcAft>
                <a:spcPts val="0"/>
              </a:spcAft>
              <a:buSzPts val="2000"/>
              <a:buChar char="■"/>
              <a:defRPr sz="2000"/>
            </a:lvl6pPr>
            <a:lvl7pPr indent="-355600" lvl="6" marL="3200400" rtl="0">
              <a:spcBef>
                <a:spcPts val="1600"/>
              </a:spcBef>
              <a:spcAft>
                <a:spcPts val="0"/>
              </a:spcAft>
              <a:buSzPts val="2000"/>
              <a:buChar char="●"/>
              <a:defRPr sz="2000"/>
            </a:lvl7pPr>
            <a:lvl8pPr indent="-355600" lvl="7" marL="3657600" rtl="0">
              <a:spcBef>
                <a:spcPts val="1600"/>
              </a:spcBef>
              <a:spcAft>
                <a:spcPts val="0"/>
              </a:spcAft>
              <a:buSzPts val="2000"/>
              <a:buChar char="○"/>
              <a:defRPr sz="2000"/>
            </a:lvl8pPr>
            <a:lvl9pPr indent="-355600" lvl="8" marL="4114800" rtl="0">
              <a:spcBef>
                <a:spcPts val="1600"/>
              </a:spcBef>
              <a:spcAft>
                <a:spcPts val="1600"/>
              </a:spcAft>
              <a:buSzPts val="2000"/>
              <a:buChar char="■"/>
              <a:defRPr sz="2000"/>
            </a:lvl9pPr>
          </a:lstStyle>
          <a:p/>
        </p:txBody>
      </p:sp>
      <p:sp>
        <p:nvSpPr>
          <p:cNvPr id="223" name="Google Shape;223;p25"/>
          <p:cNvSpPr/>
          <p:nvPr/>
        </p:nvSpPr>
        <p:spPr>
          <a:xfrm>
            <a:off x="580275" y="751950"/>
            <a:ext cx="3639600" cy="3639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295650" y="-356450"/>
            <a:ext cx="1057800" cy="105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465975" y="3692750"/>
            <a:ext cx="1019400" cy="10194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2364800" y="346950"/>
            <a:ext cx="274200" cy="2739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472600" y="-533400"/>
            <a:ext cx="1411800" cy="14118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2899000" y="242225"/>
            <a:ext cx="853800" cy="8538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061150" y="142950"/>
            <a:ext cx="538500" cy="5382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3" name="Shape 233"/>
        <p:cNvGrpSpPr/>
        <p:nvPr/>
      </p:nvGrpSpPr>
      <p:grpSpPr>
        <a:xfrm>
          <a:off x="0" y="0"/>
          <a:ext cx="0" cy="0"/>
          <a:chOff x="0" y="0"/>
          <a:chExt cx="0" cy="0"/>
        </a:xfrm>
      </p:grpSpPr>
      <p:sp>
        <p:nvSpPr>
          <p:cNvPr id="234" name="Google Shape;234;p26"/>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26"/>
          <p:cNvSpPr/>
          <p:nvPr/>
        </p:nvSpPr>
        <p:spPr>
          <a:xfrm>
            <a:off x="1280688" y="366915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246046" y="32131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71500" y="3038600"/>
            <a:ext cx="804900" cy="8049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1640475" y="-201875"/>
            <a:ext cx="750300" cy="7503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222975" y="500875"/>
            <a:ext cx="1832700" cy="1832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1280700" y="3950125"/>
            <a:ext cx="750300" cy="7503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7913000" y="60022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8809377" y="886439"/>
            <a:ext cx="416400" cy="4164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7813725" y="3127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8646900" y="723963"/>
            <a:ext cx="741600" cy="7416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251" name="Shape 251"/>
        <p:cNvGrpSpPr/>
        <p:nvPr/>
      </p:nvGrpSpPr>
      <p:grpSpPr>
        <a:xfrm>
          <a:off x="0" y="0"/>
          <a:ext cx="0" cy="0"/>
          <a:chOff x="0" y="0"/>
          <a:chExt cx="0" cy="0"/>
        </a:xfrm>
      </p:grpSpPr>
      <p:sp>
        <p:nvSpPr>
          <p:cNvPr id="252" name="Google Shape;252;p27"/>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4" name="Shape 254"/>
        <p:cNvGrpSpPr/>
        <p:nvPr/>
      </p:nvGrpSpPr>
      <p:grpSpPr>
        <a:xfrm>
          <a:off x="0" y="0"/>
          <a:ext cx="0" cy="0"/>
          <a:chOff x="0" y="0"/>
          <a:chExt cx="0" cy="0"/>
        </a:xfrm>
      </p:grpSpPr>
      <p:sp>
        <p:nvSpPr>
          <p:cNvPr id="255" name="Google Shape;255;p28"/>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ph idx="1" type="body"/>
          </p:nvPr>
        </p:nvSpPr>
        <p:spPr>
          <a:xfrm>
            <a:off x="1246225" y="4177700"/>
            <a:ext cx="6651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600"/>
              <a:buNone/>
              <a:defRPr sz="1600"/>
            </a:lvl1pPr>
          </a:lstStyle>
          <a:p/>
        </p:txBody>
      </p:sp>
      <p:sp>
        <p:nvSpPr>
          <p:cNvPr id="257" name="Google Shape;257;p28"/>
          <p:cNvSpPr/>
          <p:nvPr/>
        </p:nvSpPr>
        <p:spPr>
          <a:xfrm rot="10800000">
            <a:off x="8705950" y="3777263"/>
            <a:ext cx="617400" cy="6174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rot="10800000">
            <a:off x="8458384" y="4183763"/>
            <a:ext cx="210900" cy="2109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rot="10800000">
            <a:off x="-153147" y="-444547"/>
            <a:ext cx="1128300" cy="11283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rot="10800000">
            <a:off x="-73577" y="841500"/>
            <a:ext cx="330900" cy="3309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rot="10800000">
            <a:off x="117998" y="-173402"/>
            <a:ext cx="586200" cy="586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rot="10800000">
            <a:off x="-107786" y="4259033"/>
            <a:ext cx="663000" cy="6630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rot="10800000">
            <a:off x="-316662" y="3443534"/>
            <a:ext cx="506100" cy="506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rot="10800000">
            <a:off x="-226169" y="4140650"/>
            <a:ext cx="899400" cy="899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rot="10800000">
            <a:off x="8700641" y="1100250"/>
            <a:ext cx="333300" cy="3333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2">
    <p:bg>
      <p:bgPr>
        <a:solidFill>
          <a:schemeClr val="accent2"/>
        </a:solidFill>
      </p:bgPr>
    </p:bg>
    <p:spTree>
      <p:nvGrpSpPr>
        <p:cNvPr id="16" name="Shape 16"/>
        <p:cNvGrpSpPr/>
        <p:nvPr/>
      </p:nvGrpSpPr>
      <p:grpSpPr>
        <a:xfrm>
          <a:off x="0" y="0"/>
          <a:ext cx="0" cy="0"/>
          <a:chOff x="0" y="0"/>
          <a:chExt cx="0" cy="0"/>
        </a:xfrm>
      </p:grpSpPr>
      <p:sp>
        <p:nvSpPr>
          <p:cNvPr id="17" name="Google Shape;17;p4"/>
          <p:cNvSpPr/>
          <p:nvPr/>
        </p:nvSpPr>
        <p:spPr>
          <a:xfrm flipH="1" rot="10800000">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txBox="1"/>
          <p:nvPr>
            <p:ph idx="1" type="subTitle"/>
          </p:nvPr>
        </p:nvSpPr>
        <p:spPr>
          <a:xfrm>
            <a:off x="6825175" y="3742225"/>
            <a:ext cx="8043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9" name="Google Shape;19;p4"/>
          <p:cNvSpPr txBox="1"/>
          <p:nvPr>
            <p:ph idx="2" type="subTitle"/>
          </p:nvPr>
        </p:nvSpPr>
        <p:spPr>
          <a:xfrm>
            <a:off x="6825175" y="2380050"/>
            <a:ext cx="11085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0" name="Google Shape;20;p4"/>
          <p:cNvSpPr txBox="1"/>
          <p:nvPr>
            <p:ph idx="3" type="subTitle"/>
          </p:nvPr>
        </p:nvSpPr>
        <p:spPr>
          <a:xfrm>
            <a:off x="4189488" y="579250"/>
            <a:ext cx="13944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1" name="Google Shape;21;p4"/>
          <p:cNvSpPr txBox="1"/>
          <p:nvPr>
            <p:ph idx="4" type="subTitle"/>
          </p:nvPr>
        </p:nvSpPr>
        <p:spPr>
          <a:xfrm>
            <a:off x="1392142" y="579250"/>
            <a:ext cx="11469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2" name="Google Shape;22;p4"/>
          <p:cNvSpPr txBox="1"/>
          <p:nvPr>
            <p:ph idx="5" type="subTitle"/>
          </p:nvPr>
        </p:nvSpPr>
        <p:spPr>
          <a:xfrm>
            <a:off x="4181076" y="3742224"/>
            <a:ext cx="13449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3" name="Google Shape;23;p4"/>
          <p:cNvSpPr txBox="1"/>
          <p:nvPr>
            <p:ph idx="6" type="subTitle"/>
          </p:nvPr>
        </p:nvSpPr>
        <p:spPr>
          <a:xfrm>
            <a:off x="1392142" y="1969950"/>
            <a:ext cx="13944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4" name="Google Shape;24;p4"/>
          <p:cNvSpPr txBox="1"/>
          <p:nvPr>
            <p:ph idx="7" type="subTitle"/>
          </p:nvPr>
        </p:nvSpPr>
        <p:spPr>
          <a:xfrm>
            <a:off x="1410724" y="987775"/>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5" name="Google Shape;25;p4"/>
          <p:cNvSpPr txBox="1"/>
          <p:nvPr>
            <p:ph idx="8" type="subTitle"/>
          </p:nvPr>
        </p:nvSpPr>
        <p:spPr>
          <a:xfrm>
            <a:off x="4199651" y="4148741"/>
            <a:ext cx="15735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6" name="Google Shape;26;p4"/>
          <p:cNvSpPr txBox="1"/>
          <p:nvPr>
            <p:ph idx="9" type="subTitle"/>
          </p:nvPr>
        </p:nvSpPr>
        <p:spPr>
          <a:xfrm>
            <a:off x="1410724" y="2380873"/>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7" name="Google Shape;27;p4"/>
          <p:cNvSpPr txBox="1"/>
          <p:nvPr>
            <p:ph idx="13" type="subTitle"/>
          </p:nvPr>
        </p:nvSpPr>
        <p:spPr>
          <a:xfrm>
            <a:off x="4208074" y="987775"/>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8" name="Google Shape;28;p4"/>
          <p:cNvSpPr txBox="1"/>
          <p:nvPr>
            <p:ph idx="14" type="subTitle"/>
          </p:nvPr>
        </p:nvSpPr>
        <p:spPr>
          <a:xfrm>
            <a:off x="6843751" y="4148741"/>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9" name="Google Shape;29;p4"/>
          <p:cNvSpPr txBox="1"/>
          <p:nvPr>
            <p:ph idx="15" type="subTitle"/>
          </p:nvPr>
        </p:nvSpPr>
        <p:spPr>
          <a:xfrm>
            <a:off x="6843751" y="2790941"/>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30" name="Google Shape;30;p4"/>
          <p:cNvSpPr txBox="1"/>
          <p:nvPr>
            <p:ph type="title"/>
          </p:nvPr>
        </p:nvSpPr>
        <p:spPr>
          <a:xfrm>
            <a:off x="607642" y="483494"/>
            <a:ext cx="8043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1" name="Google Shape;31;p4"/>
          <p:cNvSpPr txBox="1"/>
          <p:nvPr>
            <p:ph idx="16" type="title"/>
          </p:nvPr>
        </p:nvSpPr>
        <p:spPr>
          <a:xfrm>
            <a:off x="2988898" y="3646354"/>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2" name="Google Shape;32;p4"/>
          <p:cNvSpPr txBox="1"/>
          <p:nvPr>
            <p:ph idx="17" type="title"/>
          </p:nvPr>
        </p:nvSpPr>
        <p:spPr>
          <a:xfrm>
            <a:off x="607642" y="1886125"/>
            <a:ext cx="8043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3" name="Google Shape;33;p4"/>
          <p:cNvSpPr txBox="1"/>
          <p:nvPr>
            <p:ph idx="18" type="title"/>
          </p:nvPr>
        </p:nvSpPr>
        <p:spPr>
          <a:xfrm>
            <a:off x="3333707" y="483494"/>
            <a:ext cx="855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4" name="Google Shape;34;p4"/>
          <p:cNvSpPr txBox="1"/>
          <p:nvPr>
            <p:ph idx="19" type="title"/>
          </p:nvPr>
        </p:nvSpPr>
        <p:spPr>
          <a:xfrm>
            <a:off x="5632779" y="3646354"/>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5" name="Google Shape;35;p4"/>
          <p:cNvSpPr txBox="1"/>
          <p:nvPr>
            <p:ph idx="20" type="title"/>
          </p:nvPr>
        </p:nvSpPr>
        <p:spPr>
          <a:xfrm>
            <a:off x="5632779" y="2283003"/>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CUSTOM_13">
    <p:bg>
      <p:bgPr>
        <a:solidFill>
          <a:schemeClr val="accent2"/>
        </a:solidFill>
      </p:bgPr>
    </p:bg>
    <p:spTree>
      <p:nvGrpSpPr>
        <p:cNvPr id="36"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5"/>
          <p:cNvSpPr txBox="1"/>
          <p:nvPr>
            <p:ph type="title"/>
          </p:nvPr>
        </p:nvSpPr>
        <p:spPr>
          <a:xfrm>
            <a:off x="856197" y="1666525"/>
            <a:ext cx="2376300" cy="89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solidFill>
                  <a:schemeClr val="accent5"/>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5"/>
          <p:cNvSpPr txBox="1"/>
          <p:nvPr>
            <p:ph idx="1" type="subTitle"/>
          </p:nvPr>
        </p:nvSpPr>
        <p:spPr>
          <a:xfrm flipH="1">
            <a:off x="856195" y="2760775"/>
            <a:ext cx="3068700" cy="117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dk2"/>
              </a:buClr>
              <a:buSzPts val="1100"/>
              <a:buNone/>
              <a:defRPr>
                <a:solidFill>
                  <a:schemeClr val="dk2"/>
                </a:solidFill>
              </a:defRPr>
            </a:lvl2pPr>
            <a:lvl3pPr lvl="2" algn="l">
              <a:lnSpc>
                <a:spcPct val="100000"/>
              </a:lnSpc>
              <a:spcBef>
                <a:spcPts val="0"/>
              </a:spcBef>
              <a:spcAft>
                <a:spcPts val="0"/>
              </a:spcAft>
              <a:buClr>
                <a:schemeClr val="dk2"/>
              </a:buClr>
              <a:buSzPts val="1100"/>
              <a:buNone/>
              <a:defRPr>
                <a:solidFill>
                  <a:schemeClr val="dk2"/>
                </a:solidFill>
              </a:defRPr>
            </a:lvl3pPr>
            <a:lvl4pPr lvl="3" algn="l">
              <a:lnSpc>
                <a:spcPct val="100000"/>
              </a:lnSpc>
              <a:spcBef>
                <a:spcPts val="0"/>
              </a:spcBef>
              <a:spcAft>
                <a:spcPts val="0"/>
              </a:spcAft>
              <a:buClr>
                <a:schemeClr val="dk2"/>
              </a:buClr>
              <a:buSzPts val="1100"/>
              <a:buNone/>
              <a:defRPr>
                <a:solidFill>
                  <a:schemeClr val="dk2"/>
                </a:solidFill>
              </a:defRPr>
            </a:lvl4pPr>
            <a:lvl5pPr lvl="4" algn="l">
              <a:lnSpc>
                <a:spcPct val="100000"/>
              </a:lnSpc>
              <a:spcBef>
                <a:spcPts val="0"/>
              </a:spcBef>
              <a:spcAft>
                <a:spcPts val="0"/>
              </a:spcAft>
              <a:buClr>
                <a:schemeClr val="dk2"/>
              </a:buClr>
              <a:buSzPts val="1100"/>
              <a:buNone/>
              <a:defRPr>
                <a:solidFill>
                  <a:schemeClr val="dk2"/>
                </a:solidFill>
              </a:defRPr>
            </a:lvl5pPr>
            <a:lvl6pPr lvl="5" algn="l">
              <a:lnSpc>
                <a:spcPct val="100000"/>
              </a:lnSpc>
              <a:spcBef>
                <a:spcPts val="0"/>
              </a:spcBef>
              <a:spcAft>
                <a:spcPts val="0"/>
              </a:spcAft>
              <a:buClr>
                <a:schemeClr val="dk2"/>
              </a:buClr>
              <a:buSzPts val="1100"/>
              <a:buNone/>
              <a:defRPr>
                <a:solidFill>
                  <a:schemeClr val="dk2"/>
                </a:solidFill>
              </a:defRPr>
            </a:lvl6pPr>
            <a:lvl7pPr lvl="6" algn="l">
              <a:lnSpc>
                <a:spcPct val="100000"/>
              </a:lnSpc>
              <a:spcBef>
                <a:spcPts val="0"/>
              </a:spcBef>
              <a:spcAft>
                <a:spcPts val="0"/>
              </a:spcAft>
              <a:buClr>
                <a:schemeClr val="dk2"/>
              </a:buClr>
              <a:buSzPts val="1100"/>
              <a:buNone/>
              <a:defRPr>
                <a:solidFill>
                  <a:schemeClr val="dk2"/>
                </a:solidFill>
              </a:defRPr>
            </a:lvl7pPr>
            <a:lvl8pPr lvl="7" algn="l">
              <a:lnSpc>
                <a:spcPct val="100000"/>
              </a:lnSpc>
              <a:spcBef>
                <a:spcPts val="0"/>
              </a:spcBef>
              <a:spcAft>
                <a:spcPts val="0"/>
              </a:spcAft>
              <a:buClr>
                <a:schemeClr val="dk2"/>
              </a:buClr>
              <a:buSzPts val="1100"/>
              <a:buNone/>
              <a:defRPr>
                <a:solidFill>
                  <a:schemeClr val="dk2"/>
                </a:solidFill>
              </a:defRPr>
            </a:lvl8pPr>
            <a:lvl9pPr lvl="8" algn="l">
              <a:lnSpc>
                <a:spcPct val="100000"/>
              </a:lnSpc>
              <a:spcBef>
                <a:spcPts val="0"/>
              </a:spcBef>
              <a:spcAft>
                <a:spcPts val="0"/>
              </a:spcAft>
              <a:buClr>
                <a:schemeClr val="dk2"/>
              </a:buClr>
              <a:buSzPts val="1100"/>
              <a:buNone/>
              <a:defRPr>
                <a:solidFill>
                  <a:schemeClr val="dk2"/>
                </a:solidFill>
              </a:defRPr>
            </a:lvl9pPr>
          </a:lstStyle>
          <a:p/>
        </p:txBody>
      </p:sp>
      <p:sp>
        <p:nvSpPr>
          <p:cNvPr id="40" name="Google Shape;40;p5"/>
          <p:cNvSpPr/>
          <p:nvPr/>
        </p:nvSpPr>
        <p:spPr>
          <a:xfrm flipH="1">
            <a:off x="6648725" y="3686950"/>
            <a:ext cx="25347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14_1">
    <p:bg>
      <p:bgPr>
        <a:solidFill>
          <a:schemeClr val="accent2"/>
        </a:solidFill>
      </p:bgPr>
    </p:bg>
    <p:spTree>
      <p:nvGrpSpPr>
        <p:cNvPr id="4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idx="1" type="subTitle"/>
          </p:nvPr>
        </p:nvSpPr>
        <p:spPr>
          <a:xfrm>
            <a:off x="5207350" y="3796621"/>
            <a:ext cx="2385000" cy="30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44" name="Google Shape;44;p6"/>
          <p:cNvSpPr txBox="1"/>
          <p:nvPr>
            <p:ph idx="2" type="subTitle"/>
          </p:nvPr>
        </p:nvSpPr>
        <p:spPr>
          <a:xfrm>
            <a:off x="5207350" y="1957850"/>
            <a:ext cx="2385000" cy="26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45" name="Google Shape;45;p6"/>
          <p:cNvSpPr txBox="1"/>
          <p:nvPr>
            <p:ph idx="3" type="subTitle"/>
          </p:nvPr>
        </p:nvSpPr>
        <p:spPr>
          <a:xfrm>
            <a:off x="5207350" y="21184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46" name="Google Shape;46;p6"/>
          <p:cNvSpPr txBox="1"/>
          <p:nvPr>
            <p:ph idx="4" type="subTitle"/>
          </p:nvPr>
        </p:nvSpPr>
        <p:spPr>
          <a:xfrm>
            <a:off x="5207350" y="39773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47" name="Google Shape;47;p6"/>
          <p:cNvSpPr/>
          <p:nvPr/>
        </p:nvSpPr>
        <p:spPr>
          <a:xfrm>
            <a:off x="0" y="3687000"/>
            <a:ext cx="16374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type="ctrTitle"/>
          </p:nvPr>
        </p:nvSpPr>
        <p:spPr>
          <a:xfrm>
            <a:off x="948600" y="360643"/>
            <a:ext cx="7264500" cy="5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49" name="Google Shape;49;p6"/>
          <p:cNvSpPr txBox="1"/>
          <p:nvPr>
            <p:ph idx="5" type="subTitle"/>
          </p:nvPr>
        </p:nvSpPr>
        <p:spPr>
          <a:xfrm>
            <a:off x="1455675" y="3796625"/>
            <a:ext cx="2661600" cy="30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50" name="Google Shape;50;p6"/>
          <p:cNvSpPr txBox="1"/>
          <p:nvPr>
            <p:ph idx="6" type="subTitle"/>
          </p:nvPr>
        </p:nvSpPr>
        <p:spPr>
          <a:xfrm>
            <a:off x="1455675" y="1957850"/>
            <a:ext cx="2385000" cy="26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51" name="Google Shape;51;p6"/>
          <p:cNvSpPr txBox="1"/>
          <p:nvPr>
            <p:ph idx="7" type="subTitle"/>
          </p:nvPr>
        </p:nvSpPr>
        <p:spPr>
          <a:xfrm>
            <a:off x="1455675" y="21184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52" name="Google Shape;52;p6"/>
          <p:cNvSpPr txBox="1"/>
          <p:nvPr>
            <p:ph idx="8" type="subTitle"/>
          </p:nvPr>
        </p:nvSpPr>
        <p:spPr>
          <a:xfrm>
            <a:off x="1455675" y="39773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CUSTOM_26">
    <p:bg>
      <p:bgPr>
        <a:solidFill>
          <a:schemeClr val="accent2"/>
        </a:solidFill>
      </p:bgPr>
    </p:bg>
    <p:spTree>
      <p:nvGrpSpPr>
        <p:cNvPr id="53"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7"/>
          <p:cNvSpPr txBox="1"/>
          <p:nvPr>
            <p:ph type="title"/>
          </p:nvPr>
        </p:nvSpPr>
        <p:spPr>
          <a:xfrm flipH="1">
            <a:off x="4321203" y="1666525"/>
            <a:ext cx="3966600" cy="896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solidFill>
                  <a:schemeClr val="accent5"/>
                </a:solidFill>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56" name="Google Shape;56;p7"/>
          <p:cNvSpPr txBox="1"/>
          <p:nvPr>
            <p:ph idx="1" type="subTitle"/>
          </p:nvPr>
        </p:nvSpPr>
        <p:spPr>
          <a:xfrm>
            <a:off x="5219097" y="2760775"/>
            <a:ext cx="3068700" cy="1170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100"/>
              <a:buNone/>
              <a:defRPr sz="1200">
                <a:solidFill>
                  <a:schemeClr val="lt1"/>
                </a:solidFill>
              </a:defRPr>
            </a:lvl1pPr>
            <a:lvl2pPr lvl="1" algn="r">
              <a:lnSpc>
                <a:spcPct val="100000"/>
              </a:lnSpc>
              <a:spcBef>
                <a:spcPts val="0"/>
              </a:spcBef>
              <a:spcAft>
                <a:spcPts val="0"/>
              </a:spcAft>
              <a:buClr>
                <a:schemeClr val="lt1"/>
              </a:buClr>
              <a:buSzPts val="1100"/>
              <a:buNone/>
              <a:defRPr>
                <a:solidFill>
                  <a:schemeClr val="lt1"/>
                </a:solidFill>
              </a:defRPr>
            </a:lvl2pPr>
            <a:lvl3pPr lvl="2" algn="r">
              <a:lnSpc>
                <a:spcPct val="100000"/>
              </a:lnSpc>
              <a:spcBef>
                <a:spcPts val="0"/>
              </a:spcBef>
              <a:spcAft>
                <a:spcPts val="0"/>
              </a:spcAft>
              <a:buClr>
                <a:schemeClr val="lt1"/>
              </a:buClr>
              <a:buSzPts val="1100"/>
              <a:buNone/>
              <a:defRPr>
                <a:solidFill>
                  <a:schemeClr val="lt1"/>
                </a:solidFill>
              </a:defRPr>
            </a:lvl3pPr>
            <a:lvl4pPr lvl="3" algn="r">
              <a:lnSpc>
                <a:spcPct val="100000"/>
              </a:lnSpc>
              <a:spcBef>
                <a:spcPts val="0"/>
              </a:spcBef>
              <a:spcAft>
                <a:spcPts val="0"/>
              </a:spcAft>
              <a:buClr>
                <a:schemeClr val="lt1"/>
              </a:buClr>
              <a:buSzPts val="1100"/>
              <a:buNone/>
              <a:defRPr>
                <a:solidFill>
                  <a:schemeClr val="lt1"/>
                </a:solidFill>
              </a:defRPr>
            </a:lvl4pPr>
            <a:lvl5pPr lvl="4" algn="r">
              <a:lnSpc>
                <a:spcPct val="100000"/>
              </a:lnSpc>
              <a:spcBef>
                <a:spcPts val="0"/>
              </a:spcBef>
              <a:spcAft>
                <a:spcPts val="0"/>
              </a:spcAft>
              <a:buClr>
                <a:schemeClr val="lt1"/>
              </a:buClr>
              <a:buSzPts val="1100"/>
              <a:buNone/>
              <a:defRPr>
                <a:solidFill>
                  <a:schemeClr val="lt1"/>
                </a:solidFill>
              </a:defRPr>
            </a:lvl5pPr>
            <a:lvl6pPr lvl="5" algn="r">
              <a:lnSpc>
                <a:spcPct val="100000"/>
              </a:lnSpc>
              <a:spcBef>
                <a:spcPts val="0"/>
              </a:spcBef>
              <a:spcAft>
                <a:spcPts val="0"/>
              </a:spcAft>
              <a:buClr>
                <a:schemeClr val="lt1"/>
              </a:buClr>
              <a:buSzPts val="11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26_2">
    <p:bg>
      <p:bgPr>
        <a:solidFill>
          <a:schemeClr val="lt1"/>
        </a:solidFill>
      </p:bgPr>
    </p:bg>
    <p:spTree>
      <p:nvGrpSpPr>
        <p:cNvPr id="57"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9" name="Google Shape;59;p8"/>
          <p:cNvSpPr txBox="1"/>
          <p:nvPr>
            <p:ph idx="1" type="subTitle"/>
          </p:nvPr>
        </p:nvSpPr>
        <p:spPr>
          <a:xfrm flipH="1">
            <a:off x="1511142" y="2906433"/>
            <a:ext cx="3051000" cy="540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100"/>
              <a:buNone/>
              <a:defRPr sz="1200">
                <a:solidFill>
                  <a:schemeClr val="accent3"/>
                </a:solidFill>
                <a:latin typeface="Staatliches"/>
                <a:ea typeface="Staatliches"/>
                <a:cs typeface="Staatliches"/>
                <a:sym typeface="Staatliches"/>
              </a:defRPr>
            </a:lvl1pPr>
            <a:lvl2pPr lvl="1"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2pPr>
            <a:lvl3pPr lvl="2"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3pPr>
            <a:lvl4pPr lvl="3"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4pPr>
            <a:lvl5pPr lvl="4"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5pPr>
            <a:lvl6pPr lvl="5"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6pPr>
            <a:lvl7pPr lvl="6"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7pPr>
            <a:lvl8pPr lvl="7"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8pPr>
            <a:lvl9pPr lvl="8" algn="l">
              <a:lnSpc>
                <a:spcPct val="115000"/>
              </a:lnSpc>
              <a:spcBef>
                <a:spcPts val="1600"/>
              </a:spcBef>
              <a:spcAft>
                <a:spcPts val="1600"/>
              </a:spcAft>
              <a:buSzPts val="1100"/>
              <a:buNone/>
              <a:defRPr sz="1200">
                <a:solidFill>
                  <a:schemeClr val="accent3"/>
                </a:solidFill>
                <a:latin typeface="Staatliches"/>
                <a:ea typeface="Staatliches"/>
                <a:cs typeface="Staatliches"/>
                <a:sym typeface="Staatliches"/>
              </a:defRPr>
            </a:lvl9pPr>
          </a:lstStyle>
          <a:p/>
        </p:txBody>
      </p:sp>
      <p:sp>
        <p:nvSpPr>
          <p:cNvPr id="60" name="Google Shape;60;p8"/>
          <p:cNvSpPr txBox="1"/>
          <p:nvPr>
            <p:ph idx="2" type="subTitle"/>
          </p:nvPr>
        </p:nvSpPr>
        <p:spPr>
          <a:xfrm flipH="1">
            <a:off x="1511213" y="2084750"/>
            <a:ext cx="3089400" cy="57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400"/>
              <a:buNone/>
              <a:defRPr sz="1400">
                <a:solidFill>
                  <a:schemeClr val="accent3"/>
                </a:solidFill>
              </a:defRPr>
            </a:lvl1pPr>
            <a:lvl2pPr lvl="1" algn="l">
              <a:lnSpc>
                <a:spcPct val="100000"/>
              </a:lnSpc>
              <a:spcBef>
                <a:spcPts val="0"/>
              </a:spcBef>
              <a:spcAft>
                <a:spcPts val="0"/>
              </a:spcAft>
              <a:buClr>
                <a:srgbClr val="5B3C43"/>
              </a:buClr>
              <a:buSzPts val="1400"/>
              <a:buNone/>
              <a:defRPr sz="1400">
                <a:solidFill>
                  <a:srgbClr val="5B3C43"/>
                </a:solidFill>
              </a:defRPr>
            </a:lvl2pPr>
            <a:lvl3pPr lvl="2" algn="l">
              <a:lnSpc>
                <a:spcPct val="100000"/>
              </a:lnSpc>
              <a:spcBef>
                <a:spcPts val="0"/>
              </a:spcBef>
              <a:spcAft>
                <a:spcPts val="0"/>
              </a:spcAft>
              <a:buClr>
                <a:srgbClr val="5B3C43"/>
              </a:buClr>
              <a:buSzPts val="1400"/>
              <a:buNone/>
              <a:defRPr sz="1400">
                <a:solidFill>
                  <a:srgbClr val="5B3C43"/>
                </a:solidFill>
              </a:defRPr>
            </a:lvl3pPr>
            <a:lvl4pPr lvl="3" algn="l">
              <a:lnSpc>
                <a:spcPct val="100000"/>
              </a:lnSpc>
              <a:spcBef>
                <a:spcPts val="0"/>
              </a:spcBef>
              <a:spcAft>
                <a:spcPts val="0"/>
              </a:spcAft>
              <a:buClr>
                <a:srgbClr val="5B3C43"/>
              </a:buClr>
              <a:buSzPts val="1400"/>
              <a:buNone/>
              <a:defRPr sz="1400">
                <a:solidFill>
                  <a:srgbClr val="5B3C43"/>
                </a:solidFill>
              </a:defRPr>
            </a:lvl4pPr>
            <a:lvl5pPr lvl="4" algn="l">
              <a:lnSpc>
                <a:spcPct val="100000"/>
              </a:lnSpc>
              <a:spcBef>
                <a:spcPts val="0"/>
              </a:spcBef>
              <a:spcAft>
                <a:spcPts val="0"/>
              </a:spcAft>
              <a:buClr>
                <a:srgbClr val="5B3C43"/>
              </a:buClr>
              <a:buSzPts val="1400"/>
              <a:buNone/>
              <a:defRPr sz="1400">
                <a:solidFill>
                  <a:srgbClr val="5B3C43"/>
                </a:solidFill>
              </a:defRPr>
            </a:lvl5pPr>
            <a:lvl6pPr lvl="5" algn="l">
              <a:lnSpc>
                <a:spcPct val="100000"/>
              </a:lnSpc>
              <a:spcBef>
                <a:spcPts val="0"/>
              </a:spcBef>
              <a:spcAft>
                <a:spcPts val="0"/>
              </a:spcAft>
              <a:buClr>
                <a:srgbClr val="5B3C43"/>
              </a:buClr>
              <a:buSzPts val="1400"/>
              <a:buNone/>
              <a:defRPr sz="1400">
                <a:solidFill>
                  <a:srgbClr val="5B3C43"/>
                </a:solidFill>
              </a:defRPr>
            </a:lvl6pPr>
            <a:lvl7pPr lvl="6" algn="l">
              <a:lnSpc>
                <a:spcPct val="100000"/>
              </a:lnSpc>
              <a:spcBef>
                <a:spcPts val="0"/>
              </a:spcBef>
              <a:spcAft>
                <a:spcPts val="0"/>
              </a:spcAft>
              <a:buClr>
                <a:srgbClr val="5B3C43"/>
              </a:buClr>
              <a:buSzPts val="1400"/>
              <a:buNone/>
              <a:defRPr sz="1400">
                <a:solidFill>
                  <a:srgbClr val="5B3C43"/>
                </a:solidFill>
              </a:defRPr>
            </a:lvl7pPr>
            <a:lvl8pPr lvl="7" algn="l">
              <a:lnSpc>
                <a:spcPct val="100000"/>
              </a:lnSpc>
              <a:spcBef>
                <a:spcPts val="0"/>
              </a:spcBef>
              <a:spcAft>
                <a:spcPts val="0"/>
              </a:spcAft>
              <a:buClr>
                <a:srgbClr val="5B3C43"/>
              </a:buClr>
              <a:buSzPts val="1400"/>
              <a:buNone/>
              <a:defRPr sz="1400">
                <a:solidFill>
                  <a:srgbClr val="5B3C43"/>
                </a:solidFill>
              </a:defRPr>
            </a:lvl8pPr>
            <a:lvl9pPr lvl="8" algn="l">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3">
  <p:cSld name="CUSTOM_26_1">
    <p:bg>
      <p:bgPr>
        <a:solidFill>
          <a:schemeClr val="accent2"/>
        </a:solidFill>
      </p:bgPr>
    </p:bg>
    <p:spTree>
      <p:nvGrpSpPr>
        <p:cNvPr id="6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3" name="Google Shape;63;p9"/>
          <p:cNvSpPr txBox="1"/>
          <p:nvPr>
            <p:ph type="title"/>
          </p:nvPr>
        </p:nvSpPr>
        <p:spPr>
          <a:xfrm>
            <a:off x="5646900" y="1753400"/>
            <a:ext cx="2640900" cy="896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6000">
                <a:solidFill>
                  <a:schemeClr val="accent5"/>
                </a:solidFill>
              </a:defRPr>
            </a:lvl1pPr>
            <a:lvl2pPr lvl="1" algn="r">
              <a:lnSpc>
                <a:spcPct val="100000"/>
              </a:lnSpc>
              <a:spcBef>
                <a:spcPts val="0"/>
              </a:spcBef>
              <a:spcAft>
                <a:spcPts val="0"/>
              </a:spcAft>
              <a:buClr>
                <a:srgbClr val="62BCBE"/>
              </a:buClr>
              <a:buSzPts val="6000"/>
              <a:buNone/>
              <a:defRPr sz="6000">
                <a:solidFill>
                  <a:srgbClr val="62BCBE"/>
                </a:solidFill>
              </a:defRPr>
            </a:lvl2pPr>
            <a:lvl3pPr lvl="2" algn="r">
              <a:lnSpc>
                <a:spcPct val="100000"/>
              </a:lnSpc>
              <a:spcBef>
                <a:spcPts val="0"/>
              </a:spcBef>
              <a:spcAft>
                <a:spcPts val="0"/>
              </a:spcAft>
              <a:buClr>
                <a:srgbClr val="62BCBE"/>
              </a:buClr>
              <a:buSzPts val="6000"/>
              <a:buNone/>
              <a:defRPr sz="6000">
                <a:solidFill>
                  <a:srgbClr val="62BCBE"/>
                </a:solidFill>
              </a:defRPr>
            </a:lvl3pPr>
            <a:lvl4pPr lvl="3" algn="r">
              <a:lnSpc>
                <a:spcPct val="100000"/>
              </a:lnSpc>
              <a:spcBef>
                <a:spcPts val="0"/>
              </a:spcBef>
              <a:spcAft>
                <a:spcPts val="0"/>
              </a:spcAft>
              <a:buClr>
                <a:srgbClr val="62BCBE"/>
              </a:buClr>
              <a:buSzPts val="6000"/>
              <a:buNone/>
              <a:defRPr sz="6000">
                <a:solidFill>
                  <a:srgbClr val="62BCBE"/>
                </a:solidFill>
              </a:defRPr>
            </a:lvl4pPr>
            <a:lvl5pPr lvl="4" algn="r">
              <a:lnSpc>
                <a:spcPct val="100000"/>
              </a:lnSpc>
              <a:spcBef>
                <a:spcPts val="0"/>
              </a:spcBef>
              <a:spcAft>
                <a:spcPts val="0"/>
              </a:spcAft>
              <a:buClr>
                <a:srgbClr val="62BCBE"/>
              </a:buClr>
              <a:buSzPts val="6000"/>
              <a:buNone/>
              <a:defRPr sz="6000">
                <a:solidFill>
                  <a:srgbClr val="62BCBE"/>
                </a:solidFill>
              </a:defRPr>
            </a:lvl5pPr>
            <a:lvl6pPr lvl="5" algn="r">
              <a:lnSpc>
                <a:spcPct val="100000"/>
              </a:lnSpc>
              <a:spcBef>
                <a:spcPts val="0"/>
              </a:spcBef>
              <a:spcAft>
                <a:spcPts val="0"/>
              </a:spcAft>
              <a:buClr>
                <a:srgbClr val="62BCBE"/>
              </a:buClr>
              <a:buSzPts val="6000"/>
              <a:buNone/>
              <a:defRPr sz="6000">
                <a:solidFill>
                  <a:srgbClr val="62BCBE"/>
                </a:solidFill>
              </a:defRPr>
            </a:lvl6pPr>
            <a:lvl7pPr lvl="6" algn="r">
              <a:lnSpc>
                <a:spcPct val="100000"/>
              </a:lnSpc>
              <a:spcBef>
                <a:spcPts val="0"/>
              </a:spcBef>
              <a:spcAft>
                <a:spcPts val="0"/>
              </a:spcAft>
              <a:buClr>
                <a:srgbClr val="62BCBE"/>
              </a:buClr>
              <a:buSzPts val="6000"/>
              <a:buNone/>
              <a:defRPr sz="6000">
                <a:solidFill>
                  <a:srgbClr val="62BCBE"/>
                </a:solidFill>
              </a:defRPr>
            </a:lvl7pPr>
            <a:lvl8pPr lvl="7" algn="r">
              <a:lnSpc>
                <a:spcPct val="100000"/>
              </a:lnSpc>
              <a:spcBef>
                <a:spcPts val="0"/>
              </a:spcBef>
              <a:spcAft>
                <a:spcPts val="0"/>
              </a:spcAft>
              <a:buClr>
                <a:srgbClr val="62BCBE"/>
              </a:buClr>
              <a:buSzPts val="6000"/>
              <a:buNone/>
              <a:defRPr sz="6000">
                <a:solidFill>
                  <a:srgbClr val="62BCBE"/>
                </a:solidFill>
              </a:defRPr>
            </a:lvl8pPr>
            <a:lvl9pPr lvl="8" algn="r">
              <a:lnSpc>
                <a:spcPct val="100000"/>
              </a:lnSpc>
              <a:spcBef>
                <a:spcPts val="0"/>
              </a:spcBef>
              <a:spcAft>
                <a:spcPts val="0"/>
              </a:spcAft>
              <a:buClr>
                <a:srgbClr val="62BCBE"/>
              </a:buClr>
              <a:buSzPts val="6000"/>
              <a:buNone/>
              <a:defRPr sz="6000">
                <a:solidFill>
                  <a:srgbClr val="62BCBE"/>
                </a:solidFill>
              </a:defRPr>
            </a:lvl9pPr>
          </a:lstStyle>
          <a:p/>
        </p:txBody>
      </p:sp>
      <p:sp>
        <p:nvSpPr>
          <p:cNvPr id="64" name="Google Shape;64;p9"/>
          <p:cNvSpPr txBox="1"/>
          <p:nvPr>
            <p:ph idx="1" type="subTitle"/>
          </p:nvPr>
        </p:nvSpPr>
        <p:spPr>
          <a:xfrm flipH="1">
            <a:off x="5485100" y="2753100"/>
            <a:ext cx="2802600" cy="155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200"/>
              <a:buNone/>
              <a:defRPr sz="1200">
                <a:solidFill>
                  <a:schemeClr val="lt1"/>
                </a:solidFill>
              </a:defRPr>
            </a:lvl1pPr>
            <a:lvl2pPr lvl="1" algn="r">
              <a:lnSpc>
                <a:spcPct val="100000"/>
              </a:lnSpc>
              <a:spcBef>
                <a:spcPts val="0"/>
              </a:spcBef>
              <a:spcAft>
                <a:spcPts val="0"/>
              </a:spcAft>
              <a:buClr>
                <a:schemeClr val="lt1"/>
              </a:buClr>
              <a:buSzPts val="1200"/>
              <a:buNone/>
              <a:defRPr sz="1200">
                <a:solidFill>
                  <a:schemeClr val="lt1"/>
                </a:solidFill>
              </a:defRPr>
            </a:lvl2pPr>
            <a:lvl3pPr lvl="2" algn="r">
              <a:lnSpc>
                <a:spcPct val="100000"/>
              </a:lnSpc>
              <a:spcBef>
                <a:spcPts val="0"/>
              </a:spcBef>
              <a:spcAft>
                <a:spcPts val="0"/>
              </a:spcAft>
              <a:buClr>
                <a:schemeClr val="lt1"/>
              </a:buClr>
              <a:buSzPts val="1200"/>
              <a:buNone/>
              <a:defRPr sz="1200">
                <a:solidFill>
                  <a:schemeClr val="lt1"/>
                </a:solidFill>
              </a:defRPr>
            </a:lvl3pPr>
            <a:lvl4pPr lvl="3" algn="r">
              <a:lnSpc>
                <a:spcPct val="100000"/>
              </a:lnSpc>
              <a:spcBef>
                <a:spcPts val="0"/>
              </a:spcBef>
              <a:spcAft>
                <a:spcPts val="0"/>
              </a:spcAft>
              <a:buClr>
                <a:schemeClr val="lt1"/>
              </a:buClr>
              <a:buSzPts val="1200"/>
              <a:buNone/>
              <a:defRPr sz="1200">
                <a:solidFill>
                  <a:schemeClr val="lt1"/>
                </a:solidFill>
              </a:defRPr>
            </a:lvl4pPr>
            <a:lvl5pPr lvl="4" algn="r">
              <a:lnSpc>
                <a:spcPct val="100000"/>
              </a:lnSpc>
              <a:spcBef>
                <a:spcPts val="0"/>
              </a:spcBef>
              <a:spcAft>
                <a:spcPts val="0"/>
              </a:spcAft>
              <a:buClr>
                <a:schemeClr val="lt1"/>
              </a:buClr>
              <a:buSzPts val="1200"/>
              <a:buNone/>
              <a:defRPr sz="1200">
                <a:solidFill>
                  <a:schemeClr val="lt1"/>
                </a:solidFill>
              </a:defRPr>
            </a:lvl5pPr>
            <a:lvl6pPr lvl="5" algn="r">
              <a:lnSpc>
                <a:spcPct val="100000"/>
              </a:lnSpc>
              <a:spcBef>
                <a:spcPts val="0"/>
              </a:spcBef>
              <a:spcAft>
                <a:spcPts val="0"/>
              </a:spcAft>
              <a:buClr>
                <a:schemeClr val="lt1"/>
              </a:buClr>
              <a:buSzPts val="1200"/>
              <a:buNone/>
              <a:defRPr sz="1200">
                <a:solidFill>
                  <a:schemeClr val="lt1"/>
                </a:solidFill>
              </a:defRPr>
            </a:lvl6pPr>
            <a:lvl7pPr lvl="6" algn="r">
              <a:lnSpc>
                <a:spcPct val="100000"/>
              </a:lnSpc>
              <a:spcBef>
                <a:spcPts val="0"/>
              </a:spcBef>
              <a:spcAft>
                <a:spcPts val="0"/>
              </a:spcAft>
              <a:buClr>
                <a:schemeClr val="lt1"/>
              </a:buClr>
              <a:buSzPts val="1200"/>
              <a:buNone/>
              <a:defRPr sz="1200">
                <a:solidFill>
                  <a:schemeClr val="lt1"/>
                </a:solidFill>
              </a:defRPr>
            </a:lvl7pPr>
            <a:lvl8pPr lvl="7" algn="r">
              <a:lnSpc>
                <a:spcPct val="100000"/>
              </a:lnSpc>
              <a:spcBef>
                <a:spcPts val="0"/>
              </a:spcBef>
              <a:spcAft>
                <a:spcPts val="0"/>
              </a:spcAft>
              <a:buClr>
                <a:schemeClr val="lt1"/>
              </a:buClr>
              <a:buSzPts val="1200"/>
              <a:buNone/>
              <a:defRPr sz="1200">
                <a:solidFill>
                  <a:schemeClr val="lt1"/>
                </a:solidFill>
              </a:defRPr>
            </a:lvl8pPr>
            <a:lvl9pPr lvl="8" algn="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4">
  <p:cSld name="CUSTOM_26_1_1">
    <p:bg>
      <p:bgPr>
        <a:solidFill>
          <a:schemeClr val="accent2"/>
        </a:solidFill>
      </p:bgPr>
    </p:bg>
    <p:spTree>
      <p:nvGrpSpPr>
        <p:cNvPr id="65"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7" name="Google Shape;67;p10"/>
          <p:cNvSpPr txBox="1"/>
          <p:nvPr>
            <p:ph type="title"/>
          </p:nvPr>
        </p:nvSpPr>
        <p:spPr>
          <a:xfrm flipH="1">
            <a:off x="856199" y="1705548"/>
            <a:ext cx="2640900" cy="89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5"/>
                </a:solidFill>
              </a:defRPr>
            </a:lvl1pPr>
            <a:lvl2pPr lvl="1" algn="l">
              <a:lnSpc>
                <a:spcPct val="100000"/>
              </a:lnSpc>
              <a:spcBef>
                <a:spcPts val="0"/>
              </a:spcBef>
              <a:spcAft>
                <a:spcPts val="0"/>
              </a:spcAft>
              <a:buClr>
                <a:srgbClr val="62BCBE"/>
              </a:buClr>
              <a:buSzPts val="6000"/>
              <a:buNone/>
              <a:defRPr sz="6000">
                <a:solidFill>
                  <a:srgbClr val="62BCBE"/>
                </a:solidFill>
              </a:defRPr>
            </a:lvl2pPr>
            <a:lvl3pPr lvl="2" algn="l">
              <a:lnSpc>
                <a:spcPct val="100000"/>
              </a:lnSpc>
              <a:spcBef>
                <a:spcPts val="0"/>
              </a:spcBef>
              <a:spcAft>
                <a:spcPts val="0"/>
              </a:spcAft>
              <a:buClr>
                <a:srgbClr val="62BCBE"/>
              </a:buClr>
              <a:buSzPts val="6000"/>
              <a:buNone/>
              <a:defRPr sz="6000">
                <a:solidFill>
                  <a:srgbClr val="62BCBE"/>
                </a:solidFill>
              </a:defRPr>
            </a:lvl3pPr>
            <a:lvl4pPr lvl="3" algn="l">
              <a:lnSpc>
                <a:spcPct val="100000"/>
              </a:lnSpc>
              <a:spcBef>
                <a:spcPts val="0"/>
              </a:spcBef>
              <a:spcAft>
                <a:spcPts val="0"/>
              </a:spcAft>
              <a:buClr>
                <a:srgbClr val="62BCBE"/>
              </a:buClr>
              <a:buSzPts val="6000"/>
              <a:buNone/>
              <a:defRPr sz="6000">
                <a:solidFill>
                  <a:srgbClr val="62BCBE"/>
                </a:solidFill>
              </a:defRPr>
            </a:lvl4pPr>
            <a:lvl5pPr lvl="4" algn="l">
              <a:lnSpc>
                <a:spcPct val="100000"/>
              </a:lnSpc>
              <a:spcBef>
                <a:spcPts val="0"/>
              </a:spcBef>
              <a:spcAft>
                <a:spcPts val="0"/>
              </a:spcAft>
              <a:buClr>
                <a:srgbClr val="62BCBE"/>
              </a:buClr>
              <a:buSzPts val="6000"/>
              <a:buNone/>
              <a:defRPr sz="6000">
                <a:solidFill>
                  <a:srgbClr val="62BCBE"/>
                </a:solidFill>
              </a:defRPr>
            </a:lvl5pPr>
            <a:lvl6pPr lvl="5" algn="l">
              <a:lnSpc>
                <a:spcPct val="100000"/>
              </a:lnSpc>
              <a:spcBef>
                <a:spcPts val="0"/>
              </a:spcBef>
              <a:spcAft>
                <a:spcPts val="0"/>
              </a:spcAft>
              <a:buClr>
                <a:srgbClr val="62BCBE"/>
              </a:buClr>
              <a:buSzPts val="6000"/>
              <a:buNone/>
              <a:defRPr sz="6000">
                <a:solidFill>
                  <a:srgbClr val="62BCBE"/>
                </a:solidFill>
              </a:defRPr>
            </a:lvl6pPr>
            <a:lvl7pPr lvl="6" algn="l">
              <a:lnSpc>
                <a:spcPct val="100000"/>
              </a:lnSpc>
              <a:spcBef>
                <a:spcPts val="0"/>
              </a:spcBef>
              <a:spcAft>
                <a:spcPts val="0"/>
              </a:spcAft>
              <a:buClr>
                <a:srgbClr val="62BCBE"/>
              </a:buClr>
              <a:buSzPts val="6000"/>
              <a:buNone/>
              <a:defRPr sz="6000">
                <a:solidFill>
                  <a:srgbClr val="62BCBE"/>
                </a:solidFill>
              </a:defRPr>
            </a:lvl7pPr>
            <a:lvl8pPr lvl="7" algn="l">
              <a:lnSpc>
                <a:spcPct val="100000"/>
              </a:lnSpc>
              <a:spcBef>
                <a:spcPts val="0"/>
              </a:spcBef>
              <a:spcAft>
                <a:spcPts val="0"/>
              </a:spcAft>
              <a:buClr>
                <a:srgbClr val="62BCBE"/>
              </a:buClr>
              <a:buSzPts val="6000"/>
              <a:buNone/>
              <a:defRPr sz="6000">
                <a:solidFill>
                  <a:srgbClr val="62BCBE"/>
                </a:solidFill>
              </a:defRPr>
            </a:lvl8pPr>
            <a:lvl9pPr lvl="8" algn="l">
              <a:lnSpc>
                <a:spcPct val="100000"/>
              </a:lnSpc>
              <a:spcBef>
                <a:spcPts val="0"/>
              </a:spcBef>
              <a:spcAft>
                <a:spcPts val="0"/>
              </a:spcAft>
              <a:buClr>
                <a:srgbClr val="62BCBE"/>
              </a:buClr>
              <a:buSzPts val="6000"/>
              <a:buNone/>
              <a:defRPr sz="6000">
                <a:solidFill>
                  <a:srgbClr val="62BCBE"/>
                </a:solidFill>
              </a:defRPr>
            </a:lvl9pPr>
          </a:lstStyle>
          <a:p/>
        </p:txBody>
      </p:sp>
      <p:sp>
        <p:nvSpPr>
          <p:cNvPr id="68" name="Google Shape;68;p10"/>
          <p:cNvSpPr txBox="1"/>
          <p:nvPr>
            <p:ph idx="1" type="subTitle"/>
          </p:nvPr>
        </p:nvSpPr>
        <p:spPr>
          <a:xfrm>
            <a:off x="856300" y="2747325"/>
            <a:ext cx="2799000" cy="15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sz="1200">
                <a:solidFill>
                  <a:schemeClr val="lt1"/>
                </a:solidFill>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1pPr>
            <a:lvl2pPr indent="-298450" lvl="1" marL="9144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2pPr>
            <a:lvl3pPr indent="-298450" lvl="2" marL="13716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3pPr>
            <a:lvl4pPr indent="-298450" lvl="3" marL="18288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4pPr>
            <a:lvl5pPr indent="-298450" lvl="4" marL="22860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5pPr>
            <a:lvl6pPr indent="-298450" lvl="5" marL="27432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6pPr>
            <a:lvl7pPr indent="-298450" lvl="6" marL="32004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7pPr>
            <a:lvl8pPr indent="-298450" lvl="7" marL="3657600" marR="0" rtl="0" algn="l">
              <a:lnSpc>
                <a:spcPct val="115000"/>
              </a:lnSpc>
              <a:spcBef>
                <a:spcPts val="1600"/>
              </a:spcBef>
              <a:spcAft>
                <a:spcPts val="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8pPr>
            <a:lvl9pPr indent="-298450" lvl="8" marL="4114800" marR="0" rtl="0" algn="l">
              <a:lnSpc>
                <a:spcPct val="115000"/>
              </a:lnSpc>
              <a:spcBef>
                <a:spcPts val="1600"/>
              </a:spcBef>
              <a:spcAft>
                <a:spcPts val="1600"/>
              </a:spcAft>
              <a:buClr>
                <a:schemeClr val="accent2"/>
              </a:buClr>
              <a:buSzPts val="1100"/>
              <a:buFont typeface="Dosis ExtraLight"/>
              <a:buChar char="■"/>
              <a:defRPr b="0" i="0" sz="1100" u="none" cap="none" strike="noStrike">
                <a:solidFill>
                  <a:schemeClr val="accent2"/>
                </a:solidFill>
                <a:latin typeface="Dosis ExtraLight"/>
                <a:ea typeface="Dosis ExtraLight"/>
                <a:cs typeface="Dosis ExtraLight"/>
                <a:sym typeface="Dosis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txBox="1"/>
          <p:nvPr>
            <p:ph type="ctrTitle"/>
          </p:nvPr>
        </p:nvSpPr>
        <p:spPr>
          <a:xfrm>
            <a:off x="2255425" y="1991825"/>
            <a:ext cx="4633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Empresa </a:t>
            </a:r>
            <a:br>
              <a:rPr lang="en"/>
            </a:br>
            <a:r>
              <a:rPr lang="en"/>
              <a:t>E5-NET</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a:t>
            </a:r>
            <a:endParaRPr/>
          </a:p>
        </p:txBody>
      </p:sp>
      <p:sp>
        <p:nvSpPr>
          <p:cNvPr id="340" name="Google Shape;340;p38"/>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Medidas de seguridad personalizadas.</a:t>
            </a:r>
            <a:endParaRPr/>
          </a:p>
          <a:p>
            <a:pPr indent="-381000" lvl="0" marL="457200" rtl="0" algn="l">
              <a:spcBef>
                <a:spcPts val="0"/>
              </a:spcBef>
              <a:spcAft>
                <a:spcPts val="0"/>
              </a:spcAft>
              <a:buSzPts val="2400"/>
              <a:buChar char="●"/>
            </a:pPr>
            <a:r>
              <a:rPr lang="en"/>
              <a:t>Configuraciones que aseguran eficacia.</a:t>
            </a:r>
            <a:endParaRPr/>
          </a:p>
          <a:p>
            <a:pPr indent="-381000" lvl="0" marL="457200" rtl="0" algn="l">
              <a:spcBef>
                <a:spcPts val="0"/>
              </a:spcBef>
              <a:spcAft>
                <a:spcPts val="0"/>
              </a:spcAft>
              <a:buSzPts val="2400"/>
              <a:buChar char="●"/>
            </a:pPr>
            <a:r>
              <a:rPr lang="en"/>
              <a:t>Conectividad de confianza.</a:t>
            </a:r>
            <a:endParaRPr/>
          </a:p>
          <a:p>
            <a:pPr indent="-381000" lvl="0" marL="457200" rtl="0" algn="l">
              <a:spcBef>
                <a:spcPts val="0"/>
              </a:spcBef>
              <a:spcAft>
                <a:spcPts val="0"/>
              </a:spcAft>
              <a:buSzPts val="2400"/>
              <a:buChar char="●"/>
            </a:pPr>
            <a:r>
              <a:rPr lang="en"/>
              <a:t>Comunicación</a:t>
            </a:r>
            <a:r>
              <a:rPr lang="en"/>
              <a:t> optimizada. </a:t>
            </a:r>
            <a:endParaRPr/>
          </a:p>
          <a:p>
            <a:pPr indent="-381000" lvl="0" marL="457200" rtl="0" algn="l">
              <a:spcBef>
                <a:spcPts val="0"/>
              </a:spcBef>
              <a:spcAft>
                <a:spcPts val="0"/>
              </a:spcAft>
              <a:buSzPts val="2400"/>
              <a:buChar char="●"/>
            </a:pPr>
            <a:r>
              <a:rPr lang="en"/>
              <a:t>Sacar el mayor provecho de tu red.</a:t>
            </a:r>
            <a:endParaRPr/>
          </a:p>
        </p:txBody>
      </p:sp>
      <p:sp>
        <p:nvSpPr>
          <p:cNvPr id="341" name="Google Shape;341;p38"/>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Costos </a:t>
            </a:r>
            <a:endParaRPr/>
          </a:p>
        </p:txBody>
      </p:sp>
      <p:sp>
        <p:nvSpPr>
          <p:cNvPr id="347" name="Google Shape;347;p39"/>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10 Switches          = $150   x 10 = $1,500</a:t>
            </a:r>
            <a:endParaRPr/>
          </a:p>
          <a:p>
            <a:pPr indent="-381000" lvl="0" marL="457200" rtl="0" algn="l">
              <a:spcBef>
                <a:spcPts val="0"/>
              </a:spcBef>
              <a:spcAft>
                <a:spcPts val="0"/>
              </a:spcAft>
              <a:buSzPts val="2400"/>
              <a:buChar char="●"/>
            </a:pPr>
            <a:r>
              <a:rPr lang="en"/>
              <a:t>42 Access Points = $100  x 42 = $4,200</a:t>
            </a:r>
            <a:endParaRPr/>
          </a:p>
          <a:p>
            <a:pPr indent="-381000" lvl="0" marL="457200" rtl="0" algn="l">
              <a:spcBef>
                <a:spcPts val="0"/>
              </a:spcBef>
              <a:spcAft>
                <a:spcPts val="0"/>
              </a:spcAft>
              <a:buSzPts val="2400"/>
              <a:buChar char="●"/>
            </a:pPr>
            <a:r>
              <a:rPr lang="en"/>
              <a:t>2 Routers              = $300 x  2 = $600</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a:t>Total = $6,300</a:t>
            </a:r>
            <a:endParaRPr/>
          </a:p>
        </p:txBody>
      </p:sp>
      <p:sp>
        <p:nvSpPr>
          <p:cNvPr id="348" name="Google Shape;348;p39"/>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2985325" y="45405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 del PROYECTO : E5-NET</a:t>
            </a:r>
            <a:endParaRPr/>
          </a:p>
        </p:txBody>
      </p:sp>
      <p:sp>
        <p:nvSpPr>
          <p:cNvPr id="354" name="Google Shape;354;p40"/>
          <p:cNvSpPr txBox="1"/>
          <p:nvPr>
            <p:ph idx="1" type="body"/>
          </p:nvPr>
        </p:nvSpPr>
        <p:spPr>
          <a:xfrm>
            <a:off x="2985325" y="1095158"/>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 una excelente experiencia, el proyecto y gracias a nuestro profesor Ramiro, pudimos aplicar amplios conocimientos, a la solución de nuestro cliente, y en tiempos extraordinarios hoy 2020, se logró desarrollar las habilidades en este modelo flexible del Tec Feb-Jun, con mucho éxito. </a:t>
            </a:r>
            <a:endParaRPr/>
          </a:p>
        </p:txBody>
      </p:sp>
      <p:sp>
        <p:nvSpPr>
          <p:cNvPr id="355" name="Google Shape;355;p40"/>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2797400" y="76070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¿Quienes somos?</a:t>
            </a:r>
            <a:endParaRPr/>
          </a:p>
        </p:txBody>
      </p:sp>
      <p:sp>
        <p:nvSpPr>
          <p:cNvPr id="282" name="Google Shape;282;p30"/>
          <p:cNvSpPr txBox="1"/>
          <p:nvPr>
            <p:ph idx="1" type="body"/>
          </p:nvPr>
        </p:nvSpPr>
        <p:spPr>
          <a:xfrm>
            <a:off x="2797400" y="1288383"/>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Somos E5-NET una empresa ubicada en Guadalajara, dónde contamos con soluciones</a:t>
            </a:r>
            <a:endParaRPr/>
          </a:p>
          <a:p>
            <a:pPr indent="0" lvl="0" marL="0" rtl="0" algn="l">
              <a:spcBef>
                <a:spcPts val="0"/>
              </a:spcBef>
              <a:spcAft>
                <a:spcPts val="0"/>
              </a:spcAft>
              <a:buNone/>
            </a:pPr>
            <a:r>
              <a:rPr lang="en"/>
              <a:t>para </a:t>
            </a:r>
            <a:r>
              <a:rPr lang="en"/>
              <a:t>compañías </a:t>
            </a:r>
            <a:r>
              <a:rPr lang="en"/>
              <a:t>y diferentes tipos de negocios que quieran expandir sus modelos de telecomunicación y de redes.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p30"/>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2069000" y="527825"/>
            <a:ext cx="6142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NUESTRO PROYECTO  - Experiencia </a:t>
            </a:r>
            <a:endParaRPr/>
          </a:p>
        </p:txBody>
      </p:sp>
      <p:sp>
        <p:nvSpPr>
          <p:cNvPr id="289" name="Google Shape;289;p31"/>
          <p:cNvSpPr txBox="1"/>
          <p:nvPr>
            <p:ph idx="1" type="body"/>
          </p:nvPr>
        </p:nvSpPr>
        <p:spPr>
          <a:xfrm>
            <a:off x="2122550" y="1178700"/>
            <a:ext cx="60354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empresa E5-NET, pudo con éxito resolver la situación de una compañía establecida en dos puntos </a:t>
            </a:r>
            <a:r>
              <a:rPr lang="en"/>
              <a:t>geográficamente</a:t>
            </a:r>
            <a:r>
              <a:rPr lang="en"/>
              <a:t>, un edificio ubicado en Guadalajara y el otro en CDMX, así ofreciendo diferentes servicios como tecnología de segunda generación, servicios a Internet y velocidad extrema. </a:t>
            </a:r>
            <a:endParaRPr/>
          </a:p>
        </p:txBody>
      </p:sp>
      <p:sp>
        <p:nvSpPr>
          <p:cNvPr id="290" name="Google Shape;290;p31"/>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91" name="Google Shape;291;p31"/>
          <p:cNvPicPr preferRelativeResize="0"/>
          <p:nvPr/>
        </p:nvPicPr>
        <p:blipFill>
          <a:blip r:embed="rId3">
            <a:alphaModFix/>
          </a:blip>
          <a:stretch>
            <a:fillRect/>
          </a:stretch>
        </p:blipFill>
        <p:spPr>
          <a:xfrm>
            <a:off x="6706344" y="3974574"/>
            <a:ext cx="1160604" cy="77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2935875" y="74090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Alcance del proyecto - experiencia</a:t>
            </a:r>
            <a:endParaRPr/>
          </a:p>
        </p:txBody>
      </p:sp>
      <p:sp>
        <p:nvSpPr>
          <p:cNvPr id="297" name="Google Shape;297;p32"/>
          <p:cNvSpPr txBox="1"/>
          <p:nvPr>
            <p:ph idx="1" type="body"/>
          </p:nvPr>
        </p:nvSpPr>
        <p:spPr>
          <a:xfrm>
            <a:off x="3094125" y="1382008"/>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empresa con base en sus necesidades, se logró establecer una capacidad, para MÁS de 10000 dispositivos que pudieran estar conectados entre sí, por un costo muy por debajo del mercado, gracias a nuestras optimizaciones y experiencia en el negocio. </a:t>
            </a:r>
            <a:endParaRPr/>
          </a:p>
        </p:txBody>
      </p:sp>
      <p:sp>
        <p:nvSpPr>
          <p:cNvPr id="298" name="Google Shape;298;p32"/>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99" name="Google Shape;299;p32"/>
          <p:cNvPicPr preferRelativeResize="0"/>
          <p:nvPr/>
        </p:nvPicPr>
        <p:blipFill>
          <a:blip r:embed="rId3">
            <a:alphaModFix/>
          </a:blip>
          <a:stretch>
            <a:fillRect/>
          </a:stretch>
        </p:blipFill>
        <p:spPr>
          <a:xfrm>
            <a:off x="304800" y="1237675"/>
            <a:ext cx="2789325" cy="278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1456000" y="25620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E5-NET - SEGMENTACIÓN DE LA EMPRESA</a:t>
            </a:r>
            <a:endParaRPr/>
          </a:p>
        </p:txBody>
      </p:sp>
      <p:sp>
        <p:nvSpPr>
          <p:cNvPr id="305" name="Google Shape;305;p33"/>
          <p:cNvSpPr txBox="1"/>
          <p:nvPr>
            <p:ph idx="1" type="body"/>
          </p:nvPr>
        </p:nvSpPr>
        <p:spPr>
          <a:xfrm>
            <a:off x="1594475" y="942408"/>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necesidad de la empresa, consistía en tener más de mil usuarios  y con capacidad de más de diez mil dispositivos conectados con Wi-FI </a:t>
            </a:r>
            <a:r>
              <a:rPr lang="en"/>
              <a:t> o con cables</a:t>
            </a:r>
            <a:r>
              <a:rPr lang="en"/>
              <a:t>, así como </a:t>
            </a:r>
            <a:r>
              <a:rPr lang="en"/>
              <a:t>dispositivos</a:t>
            </a:r>
            <a:r>
              <a:rPr lang="en"/>
              <a:t> de Internet de las cosas, mensajería digital, vigilancia tales como cámaras físicas con conexión a Internet y dispositivos de Interconectividad. </a:t>
            </a:r>
            <a:endParaRPr/>
          </a:p>
        </p:txBody>
      </p:sp>
      <p:sp>
        <p:nvSpPr>
          <p:cNvPr id="306" name="Google Shape;306;p33"/>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07" name="Google Shape;307;p33"/>
          <p:cNvPicPr preferRelativeResize="0"/>
          <p:nvPr/>
        </p:nvPicPr>
        <p:blipFill>
          <a:blip r:embed="rId3">
            <a:alphaModFix/>
          </a:blip>
          <a:stretch>
            <a:fillRect/>
          </a:stretch>
        </p:blipFill>
        <p:spPr>
          <a:xfrm>
            <a:off x="6332375" y="3728500"/>
            <a:ext cx="2510975" cy="106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2935875" y="90905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lang="en"/>
              <a:t>Propósito</a:t>
            </a:r>
            <a:r>
              <a:rPr lang="en"/>
              <a:t> del proyecto fue:</a:t>
            </a:r>
            <a:endParaRPr/>
          </a:p>
        </p:txBody>
      </p:sp>
      <p:sp>
        <p:nvSpPr>
          <p:cNvPr id="313" name="Google Shape;313;p34"/>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Brindar una conectividad eficiente, segura y personalizada de acuerdo a las necesidades de cada sector dentro de los edificios y de las oficinas. </a:t>
            </a:r>
            <a:endParaRPr/>
          </a:p>
        </p:txBody>
      </p:sp>
      <p:sp>
        <p:nvSpPr>
          <p:cNvPr id="314" name="Google Shape;314;p34"/>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15" name="Google Shape;315;p34"/>
          <p:cNvPicPr preferRelativeResize="0"/>
          <p:nvPr/>
        </p:nvPicPr>
        <p:blipFill>
          <a:blip r:embed="rId3">
            <a:alphaModFix/>
          </a:blip>
          <a:stretch>
            <a:fillRect/>
          </a:stretch>
        </p:blipFill>
        <p:spPr>
          <a:xfrm>
            <a:off x="4980350" y="3109400"/>
            <a:ext cx="3516800" cy="184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2935875" y="582650"/>
            <a:ext cx="52755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SoLUCIÓN A LA EMPRESA POR E5-NET</a:t>
            </a:r>
            <a:endParaRPr/>
          </a:p>
        </p:txBody>
      </p:sp>
      <p:sp>
        <p:nvSpPr>
          <p:cNvPr id="321" name="Google Shape;321;p35"/>
          <p:cNvSpPr txBox="1"/>
          <p:nvPr>
            <p:ph idx="1" type="body"/>
          </p:nvPr>
        </p:nvSpPr>
        <p:spPr>
          <a:xfrm>
            <a:off x="2935875" y="1336958"/>
            <a:ext cx="52755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nuestra experiencia y conocimiento en el mercado, logramos darle una solución a nuestro cliente, con optimizaciones adecuadas en sus dispositivos de red, como fue</a:t>
            </a:r>
            <a:r>
              <a:rPr lang="en"/>
              <a:t> la velocidad , servicios y seguridad</a:t>
            </a:r>
            <a:endParaRPr/>
          </a:p>
        </p:txBody>
      </p:sp>
      <p:sp>
        <p:nvSpPr>
          <p:cNvPr id="322" name="Google Shape;322;p35"/>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6"/>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28" name="Google Shape;328;p36"/>
          <p:cNvPicPr preferRelativeResize="0"/>
          <p:nvPr/>
        </p:nvPicPr>
        <p:blipFill>
          <a:blip r:embed="rId3">
            <a:alphaModFix/>
          </a:blip>
          <a:stretch>
            <a:fillRect/>
          </a:stretch>
        </p:blipFill>
        <p:spPr>
          <a:xfrm>
            <a:off x="4257300" y="152400"/>
            <a:ext cx="3191755"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7"/>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34" name="Google Shape;334;p37"/>
          <p:cNvPicPr preferRelativeResize="0"/>
          <p:nvPr/>
        </p:nvPicPr>
        <p:blipFill>
          <a:blip r:embed="rId3">
            <a:alphaModFix/>
          </a:blip>
          <a:stretch>
            <a:fillRect/>
          </a:stretch>
        </p:blipFill>
        <p:spPr>
          <a:xfrm>
            <a:off x="3450950" y="0"/>
            <a:ext cx="483870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D15555"/>
      </a:accent4>
      <a:accent5>
        <a:srgbClr val="E06666"/>
      </a:accent5>
      <a:accent6>
        <a:srgbClr val="EA9999"/>
      </a:accent6>
      <a:hlink>
        <a:srgbClr val="F4CC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