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58" r:id="rId13"/>
    <p:sldId id="260" r:id="rId14"/>
    <p:sldId id="261" r:id="rId15"/>
    <p:sldId id="279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72CFF-825B-4F37-AF73-72CFE101AD45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538598A-AC1F-400F-B4CD-B558FD7B658A}">
      <dgm:prSet phldrT="[Văn bản]"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Xây dựng phần mềm dữ liệu màu</a:t>
          </a:r>
        </a:p>
      </dgm:t>
    </dgm:pt>
    <dgm:pt modelId="{3EDF1013-D3F0-4905-88B1-63A38D865339}" type="parTrans" cxnId="{B40B599A-4EE0-45F1-ABF4-DD640839DC94}">
      <dgm:prSet/>
      <dgm:spPr/>
      <dgm:t>
        <a:bodyPr/>
        <a:lstStyle/>
        <a:p>
          <a:endParaRPr lang="en-US"/>
        </a:p>
      </dgm:t>
    </dgm:pt>
    <dgm:pt modelId="{A91E3221-B21F-437B-9F20-8451A6D1973F}" type="sibTrans" cxnId="{B40B599A-4EE0-45F1-ABF4-DD640839DC94}">
      <dgm:prSet/>
      <dgm:spPr/>
      <dgm:t>
        <a:bodyPr/>
        <a:lstStyle/>
        <a:p>
          <a:endParaRPr lang="en-US"/>
        </a:p>
      </dgm:t>
    </dgm:pt>
    <dgm:pt modelId="{45E4F58B-682D-4733-B535-EB688FD301C3}">
      <dgm:prSet phldrT="[Văn bản]" custT="1"/>
      <dgm:spPr/>
      <dgm:t>
        <a:bodyPr/>
        <a:lstStyle/>
        <a:p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màu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pha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610C95-A0D7-428F-9438-14D33323D570}" type="parTrans" cxnId="{E6233D98-10B6-4FFE-9C12-EE59F426C4AB}">
      <dgm:prSet/>
      <dgm:spPr/>
      <dgm:t>
        <a:bodyPr/>
        <a:lstStyle/>
        <a:p>
          <a:endParaRPr lang="en-US"/>
        </a:p>
      </dgm:t>
    </dgm:pt>
    <dgm:pt modelId="{53130495-D9C6-4364-9B0C-F097E421CEB2}" type="sibTrans" cxnId="{E6233D98-10B6-4FFE-9C12-EE59F426C4AB}">
      <dgm:prSet/>
      <dgm:spPr/>
      <dgm:t>
        <a:bodyPr/>
        <a:lstStyle/>
        <a:p>
          <a:endParaRPr lang="en-US"/>
        </a:p>
      </dgm:t>
    </dgm:pt>
    <dgm:pt modelId="{1EEBEC73-5611-4CAF-87D8-9AC4458D20FF}">
      <dgm:prSet phldrT="[Văn bản]"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Tiến hành kiểm tra, tinh chỉnh độ chính xác các dữ liệu đầu ra</a:t>
          </a:r>
        </a:p>
      </dgm:t>
    </dgm:pt>
    <dgm:pt modelId="{0458FD57-B3D2-4BF2-B226-E1DDDA66BF7D}" type="parTrans" cxnId="{C2199B36-704C-4D7E-8A15-51DE7BC0DC60}">
      <dgm:prSet/>
      <dgm:spPr/>
      <dgm:t>
        <a:bodyPr/>
        <a:lstStyle/>
        <a:p>
          <a:endParaRPr lang="en-US"/>
        </a:p>
      </dgm:t>
    </dgm:pt>
    <dgm:pt modelId="{3B0FE651-0C16-4C16-BA1C-0368013FE9D8}" type="sibTrans" cxnId="{C2199B36-704C-4D7E-8A15-51DE7BC0DC60}">
      <dgm:prSet/>
      <dgm:spPr/>
      <dgm:t>
        <a:bodyPr/>
        <a:lstStyle/>
        <a:p>
          <a:endParaRPr lang="en-US"/>
        </a:p>
      </dgm:t>
    </dgm:pt>
    <dgm:pt modelId="{74FC0B3D-4EF9-462F-87C3-80F360ACB8AE}">
      <dgm:prSet phldrT="[Văn bản]"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So sánh với màu mẫu</a:t>
          </a:r>
        </a:p>
      </dgm:t>
    </dgm:pt>
    <dgm:pt modelId="{1CC45C8E-FFFE-4F67-8304-EDD9301E6D83}" type="parTrans" cxnId="{118AEDF0-809D-4155-A045-C2D194D8635B}">
      <dgm:prSet/>
      <dgm:spPr/>
      <dgm:t>
        <a:bodyPr/>
        <a:lstStyle/>
        <a:p>
          <a:endParaRPr lang="en-US"/>
        </a:p>
      </dgm:t>
    </dgm:pt>
    <dgm:pt modelId="{9F8C3471-1CB2-43C5-843A-A7A921977125}" type="sibTrans" cxnId="{118AEDF0-809D-4155-A045-C2D194D8635B}">
      <dgm:prSet/>
      <dgm:spPr/>
      <dgm:t>
        <a:bodyPr/>
        <a:lstStyle/>
        <a:p>
          <a:endParaRPr lang="en-US"/>
        </a:p>
      </dgm:t>
    </dgm:pt>
    <dgm:pt modelId="{6C8FD57E-5905-4384-83F5-D476E3307A68}" type="pres">
      <dgm:prSet presAssocID="{47872CFF-825B-4F37-AF73-72CFE101AD45}" presName="diagram" presStyleCnt="0">
        <dgm:presLayoutVars>
          <dgm:dir/>
          <dgm:resizeHandles val="exact"/>
        </dgm:presLayoutVars>
      </dgm:prSet>
      <dgm:spPr/>
    </dgm:pt>
    <dgm:pt modelId="{AB5A2B09-6C9B-443F-9D53-617576F4C6B3}" type="pres">
      <dgm:prSet presAssocID="{B538598A-AC1F-400F-B4CD-B558FD7B658A}" presName="node" presStyleLbl="node1" presStyleIdx="0" presStyleCnt="4">
        <dgm:presLayoutVars>
          <dgm:bulletEnabled val="1"/>
        </dgm:presLayoutVars>
      </dgm:prSet>
      <dgm:spPr/>
    </dgm:pt>
    <dgm:pt modelId="{E38D17AE-859C-4558-82F2-A08C4B8B88DC}" type="pres">
      <dgm:prSet presAssocID="{A91E3221-B21F-437B-9F20-8451A6D1973F}" presName="sibTrans" presStyleLbl="sibTrans2D1" presStyleIdx="0" presStyleCnt="3"/>
      <dgm:spPr/>
    </dgm:pt>
    <dgm:pt modelId="{4CA6F1D7-A9A2-440A-8021-FBBB9F0CAA76}" type="pres">
      <dgm:prSet presAssocID="{A91E3221-B21F-437B-9F20-8451A6D1973F}" presName="connectorText" presStyleLbl="sibTrans2D1" presStyleIdx="0" presStyleCnt="3"/>
      <dgm:spPr/>
    </dgm:pt>
    <dgm:pt modelId="{D88AAFCD-4301-4F49-B905-2098B7700929}" type="pres">
      <dgm:prSet presAssocID="{45E4F58B-682D-4733-B535-EB688FD301C3}" presName="node" presStyleLbl="node1" presStyleIdx="1" presStyleCnt="4" custLinFactNeighborX="-3084" custLinFactNeighborY="734">
        <dgm:presLayoutVars>
          <dgm:bulletEnabled val="1"/>
        </dgm:presLayoutVars>
      </dgm:prSet>
      <dgm:spPr/>
    </dgm:pt>
    <dgm:pt modelId="{89BF349D-D8B3-4EA4-A34B-6E10112F45F4}" type="pres">
      <dgm:prSet presAssocID="{53130495-D9C6-4364-9B0C-F097E421CEB2}" presName="sibTrans" presStyleLbl="sibTrans2D1" presStyleIdx="1" presStyleCnt="3"/>
      <dgm:spPr/>
    </dgm:pt>
    <dgm:pt modelId="{63F56138-6B1D-4A1A-A813-65AE26BED3D8}" type="pres">
      <dgm:prSet presAssocID="{53130495-D9C6-4364-9B0C-F097E421CEB2}" presName="connectorText" presStyleLbl="sibTrans2D1" presStyleIdx="1" presStyleCnt="3"/>
      <dgm:spPr/>
    </dgm:pt>
    <dgm:pt modelId="{E0031E4E-57B2-42B0-965E-3F7C241BF904}" type="pres">
      <dgm:prSet presAssocID="{1EEBEC73-5611-4CAF-87D8-9AC4458D20FF}" presName="node" presStyleLbl="node1" presStyleIdx="2" presStyleCnt="4">
        <dgm:presLayoutVars>
          <dgm:bulletEnabled val="1"/>
        </dgm:presLayoutVars>
      </dgm:prSet>
      <dgm:spPr/>
    </dgm:pt>
    <dgm:pt modelId="{6A9C9B41-7A85-4C76-BFE4-F7B7FFCF5BBA}" type="pres">
      <dgm:prSet presAssocID="{3B0FE651-0C16-4C16-BA1C-0368013FE9D8}" presName="sibTrans" presStyleLbl="sibTrans2D1" presStyleIdx="2" presStyleCnt="3"/>
      <dgm:spPr/>
    </dgm:pt>
    <dgm:pt modelId="{2EC05142-A73D-455A-A271-EFBDA0EDC491}" type="pres">
      <dgm:prSet presAssocID="{3B0FE651-0C16-4C16-BA1C-0368013FE9D8}" presName="connectorText" presStyleLbl="sibTrans2D1" presStyleIdx="2" presStyleCnt="3"/>
      <dgm:spPr/>
    </dgm:pt>
    <dgm:pt modelId="{247C141C-1B48-4D78-B4DE-85ABF0608CCC}" type="pres">
      <dgm:prSet presAssocID="{74FC0B3D-4EF9-462F-87C3-80F360ACB8AE}" presName="node" presStyleLbl="node1" presStyleIdx="3" presStyleCnt="4">
        <dgm:presLayoutVars>
          <dgm:bulletEnabled val="1"/>
        </dgm:presLayoutVars>
      </dgm:prSet>
      <dgm:spPr/>
    </dgm:pt>
  </dgm:ptLst>
  <dgm:cxnLst>
    <dgm:cxn modelId="{8A1B0408-EA5C-4ECD-8CB8-B90D721C719D}" type="presOf" srcId="{45E4F58B-682D-4733-B535-EB688FD301C3}" destId="{D88AAFCD-4301-4F49-B905-2098B7700929}" srcOrd="0" destOrd="0" presId="urn:microsoft.com/office/officeart/2005/8/layout/process5"/>
    <dgm:cxn modelId="{7A681109-F3F6-475B-82FC-CC261972F174}" type="presOf" srcId="{47872CFF-825B-4F37-AF73-72CFE101AD45}" destId="{6C8FD57E-5905-4384-83F5-D476E3307A68}" srcOrd="0" destOrd="0" presId="urn:microsoft.com/office/officeart/2005/8/layout/process5"/>
    <dgm:cxn modelId="{C2ED8414-D912-4A1E-BDB5-9894366B2FAF}" type="presOf" srcId="{53130495-D9C6-4364-9B0C-F097E421CEB2}" destId="{63F56138-6B1D-4A1A-A813-65AE26BED3D8}" srcOrd="1" destOrd="0" presId="urn:microsoft.com/office/officeart/2005/8/layout/process5"/>
    <dgm:cxn modelId="{C2199B36-704C-4D7E-8A15-51DE7BC0DC60}" srcId="{47872CFF-825B-4F37-AF73-72CFE101AD45}" destId="{1EEBEC73-5611-4CAF-87D8-9AC4458D20FF}" srcOrd="2" destOrd="0" parTransId="{0458FD57-B3D2-4BF2-B226-E1DDDA66BF7D}" sibTransId="{3B0FE651-0C16-4C16-BA1C-0368013FE9D8}"/>
    <dgm:cxn modelId="{95D74B65-80A5-409B-9043-35CD50044F1D}" type="presOf" srcId="{3B0FE651-0C16-4C16-BA1C-0368013FE9D8}" destId="{6A9C9B41-7A85-4C76-BFE4-F7B7FFCF5BBA}" srcOrd="0" destOrd="0" presId="urn:microsoft.com/office/officeart/2005/8/layout/process5"/>
    <dgm:cxn modelId="{E6233D98-10B6-4FFE-9C12-EE59F426C4AB}" srcId="{47872CFF-825B-4F37-AF73-72CFE101AD45}" destId="{45E4F58B-682D-4733-B535-EB688FD301C3}" srcOrd="1" destOrd="0" parTransId="{17610C95-A0D7-428F-9438-14D33323D570}" sibTransId="{53130495-D9C6-4364-9B0C-F097E421CEB2}"/>
    <dgm:cxn modelId="{B40B599A-4EE0-45F1-ABF4-DD640839DC94}" srcId="{47872CFF-825B-4F37-AF73-72CFE101AD45}" destId="{B538598A-AC1F-400F-B4CD-B558FD7B658A}" srcOrd="0" destOrd="0" parTransId="{3EDF1013-D3F0-4905-88B1-63A38D865339}" sibTransId="{A91E3221-B21F-437B-9F20-8451A6D1973F}"/>
    <dgm:cxn modelId="{2F573CAC-6970-48C1-83CD-DC83C3993565}" type="presOf" srcId="{3B0FE651-0C16-4C16-BA1C-0368013FE9D8}" destId="{2EC05142-A73D-455A-A271-EFBDA0EDC491}" srcOrd="1" destOrd="0" presId="urn:microsoft.com/office/officeart/2005/8/layout/process5"/>
    <dgm:cxn modelId="{F92794C4-93FD-426D-9DA4-56481F69F55B}" type="presOf" srcId="{1EEBEC73-5611-4CAF-87D8-9AC4458D20FF}" destId="{E0031E4E-57B2-42B0-965E-3F7C241BF904}" srcOrd="0" destOrd="0" presId="urn:microsoft.com/office/officeart/2005/8/layout/process5"/>
    <dgm:cxn modelId="{1CB140C9-B89A-4355-A438-B25E3859A1E9}" type="presOf" srcId="{A91E3221-B21F-437B-9F20-8451A6D1973F}" destId="{E38D17AE-859C-4558-82F2-A08C4B8B88DC}" srcOrd="0" destOrd="0" presId="urn:microsoft.com/office/officeart/2005/8/layout/process5"/>
    <dgm:cxn modelId="{1FF8A3C9-44F9-4041-AFDE-93537A605B82}" type="presOf" srcId="{B538598A-AC1F-400F-B4CD-B558FD7B658A}" destId="{AB5A2B09-6C9B-443F-9D53-617576F4C6B3}" srcOrd="0" destOrd="0" presId="urn:microsoft.com/office/officeart/2005/8/layout/process5"/>
    <dgm:cxn modelId="{942CF4DC-C91E-487D-931B-5F7CD559BB27}" type="presOf" srcId="{A91E3221-B21F-437B-9F20-8451A6D1973F}" destId="{4CA6F1D7-A9A2-440A-8021-FBBB9F0CAA76}" srcOrd="1" destOrd="0" presId="urn:microsoft.com/office/officeart/2005/8/layout/process5"/>
    <dgm:cxn modelId="{118AEDF0-809D-4155-A045-C2D194D8635B}" srcId="{47872CFF-825B-4F37-AF73-72CFE101AD45}" destId="{74FC0B3D-4EF9-462F-87C3-80F360ACB8AE}" srcOrd="3" destOrd="0" parTransId="{1CC45C8E-FFFE-4F67-8304-EDD9301E6D83}" sibTransId="{9F8C3471-1CB2-43C5-843A-A7A921977125}"/>
    <dgm:cxn modelId="{2F3763FA-FBB6-4B50-91EA-D44A40C40EFE}" type="presOf" srcId="{74FC0B3D-4EF9-462F-87C3-80F360ACB8AE}" destId="{247C141C-1B48-4D78-B4DE-85ABF0608CCC}" srcOrd="0" destOrd="0" presId="urn:microsoft.com/office/officeart/2005/8/layout/process5"/>
    <dgm:cxn modelId="{01B625FF-4E67-46B9-97D7-AA8A312FD7A6}" type="presOf" srcId="{53130495-D9C6-4364-9B0C-F097E421CEB2}" destId="{89BF349D-D8B3-4EA4-A34B-6E10112F45F4}" srcOrd="0" destOrd="0" presId="urn:microsoft.com/office/officeart/2005/8/layout/process5"/>
    <dgm:cxn modelId="{2CF2FC11-687D-406B-88E3-197745158CC4}" type="presParOf" srcId="{6C8FD57E-5905-4384-83F5-D476E3307A68}" destId="{AB5A2B09-6C9B-443F-9D53-617576F4C6B3}" srcOrd="0" destOrd="0" presId="urn:microsoft.com/office/officeart/2005/8/layout/process5"/>
    <dgm:cxn modelId="{DF6A263D-4F55-4948-A031-EF565B95EB08}" type="presParOf" srcId="{6C8FD57E-5905-4384-83F5-D476E3307A68}" destId="{E38D17AE-859C-4558-82F2-A08C4B8B88DC}" srcOrd="1" destOrd="0" presId="urn:microsoft.com/office/officeart/2005/8/layout/process5"/>
    <dgm:cxn modelId="{CD02F4F5-0C80-4172-86DD-4EEE382FD022}" type="presParOf" srcId="{E38D17AE-859C-4558-82F2-A08C4B8B88DC}" destId="{4CA6F1D7-A9A2-440A-8021-FBBB9F0CAA76}" srcOrd="0" destOrd="0" presId="urn:microsoft.com/office/officeart/2005/8/layout/process5"/>
    <dgm:cxn modelId="{CB7D6FD2-0192-4F9C-9705-FFE926199129}" type="presParOf" srcId="{6C8FD57E-5905-4384-83F5-D476E3307A68}" destId="{D88AAFCD-4301-4F49-B905-2098B7700929}" srcOrd="2" destOrd="0" presId="urn:microsoft.com/office/officeart/2005/8/layout/process5"/>
    <dgm:cxn modelId="{C3915CFE-FE36-4DE6-A152-A9D39D3EE30F}" type="presParOf" srcId="{6C8FD57E-5905-4384-83F5-D476E3307A68}" destId="{89BF349D-D8B3-4EA4-A34B-6E10112F45F4}" srcOrd="3" destOrd="0" presId="urn:microsoft.com/office/officeart/2005/8/layout/process5"/>
    <dgm:cxn modelId="{887BB9AE-FC85-4876-B324-BC315BCDBA4D}" type="presParOf" srcId="{89BF349D-D8B3-4EA4-A34B-6E10112F45F4}" destId="{63F56138-6B1D-4A1A-A813-65AE26BED3D8}" srcOrd="0" destOrd="0" presId="urn:microsoft.com/office/officeart/2005/8/layout/process5"/>
    <dgm:cxn modelId="{3E98FFD2-AF03-413D-98D7-E8EF6156BAD7}" type="presParOf" srcId="{6C8FD57E-5905-4384-83F5-D476E3307A68}" destId="{E0031E4E-57B2-42B0-965E-3F7C241BF904}" srcOrd="4" destOrd="0" presId="urn:microsoft.com/office/officeart/2005/8/layout/process5"/>
    <dgm:cxn modelId="{213279F0-C6A3-4FC3-8729-15FDE4152248}" type="presParOf" srcId="{6C8FD57E-5905-4384-83F5-D476E3307A68}" destId="{6A9C9B41-7A85-4C76-BFE4-F7B7FFCF5BBA}" srcOrd="5" destOrd="0" presId="urn:microsoft.com/office/officeart/2005/8/layout/process5"/>
    <dgm:cxn modelId="{A5F58046-94CC-4268-9C65-67BB86558F7B}" type="presParOf" srcId="{6A9C9B41-7A85-4C76-BFE4-F7B7FFCF5BBA}" destId="{2EC05142-A73D-455A-A271-EFBDA0EDC491}" srcOrd="0" destOrd="0" presId="urn:microsoft.com/office/officeart/2005/8/layout/process5"/>
    <dgm:cxn modelId="{02480748-4EDF-40BC-893F-33C60C6FE447}" type="presParOf" srcId="{6C8FD57E-5905-4384-83F5-D476E3307A68}" destId="{247C141C-1B48-4D78-B4DE-85ABF0608CC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A2B09-6C9B-443F-9D53-617576F4C6B3}">
      <dsp:nvSpPr>
        <dsp:cNvPr id="0" name=""/>
        <dsp:cNvSpPr/>
      </dsp:nvSpPr>
      <dsp:spPr>
        <a:xfrm>
          <a:off x="1323" y="5454"/>
          <a:ext cx="2822107" cy="16932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Xây dựng phần mềm dữ liệu màu</a:t>
          </a:r>
        </a:p>
      </dsp:txBody>
      <dsp:txXfrm>
        <a:off x="50917" y="55048"/>
        <a:ext cx="2722919" cy="1594076"/>
      </dsp:txXfrm>
    </dsp:sp>
    <dsp:sp modelId="{E38D17AE-859C-4558-82F2-A08C4B8B88DC}">
      <dsp:nvSpPr>
        <dsp:cNvPr id="0" name=""/>
        <dsp:cNvSpPr/>
      </dsp:nvSpPr>
      <dsp:spPr>
        <a:xfrm rot="11058">
          <a:off x="3052627" y="508309"/>
          <a:ext cx="552161" cy="6998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52627" y="648019"/>
        <a:ext cx="386513" cy="419930"/>
      </dsp:txXfrm>
    </dsp:sp>
    <dsp:sp modelId="{D88AAFCD-4301-4F49-B905-2098B7700929}">
      <dsp:nvSpPr>
        <dsp:cNvPr id="0" name=""/>
        <dsp:cNvSpPr/>
      </dsp:nvSpPr>
      <dsp:spPr>
        <a:xfrm>
          <a:off x="3865239" y="17882"/>
          <a:ext cx="2822107" cy="16932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màu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14833" y="67476"/>
        <a:ext cx="2722919" cy="1594076"/>
      </dsp:txXfrm>
    </dsp:sp>
    <dsp:sp modelId="{89BF349D-D8B3-4EA4-A34B-6E10112F45F4}">
      <dsp:nvSpPr>
        <dsp:cNvPr id="0" name=""/>
        <dsp:cNvSpPr/>
      </dsp:nvSpPr>
      <dsp:spPr>
        <a:xfrm rot="5293545">
          <a:off x="5023299" y="1902666"/>
          <a:ext cx="591983" cy="6998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-5400000">
        <a:off x="5106576" y="1956658"/>
        <a:ext cx="419930" cy="414388"/>
      </dsp:txXfrm>
    </dsp:sp>
    <dsp:sp modelId="{E0031E4E-57B2-42B0-965E-3F7C241BF904}">
      <dsp:nvSpPr>
        <dsp:cNvPr id="0" name=""/>
        <dsp:cNvSpPr/>
      </dsp:nvSpPr>
      <dsp:spPr>
        <a:xfrm>
          <a:off x="3952273" y="2827561"/>
          <a:ext cx="2822107" cy="16932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Tiến hành kiểm tra, tinh chỉnh độ chính xác các dữ liệu đầu ra</a:t>
          </a:r>
        </a:p>
      </dsp:txBody>
      <dsp:txXfrm>
        <a:off x="4001867" y="2877155"/>
        <a:ext cx="2722919" cy="1594076"/>
      </dsp:txXfrm>
    </dsp:sp>
    <dsp:sp modelId="{6A9C9B41-7A85-4C76-BFE4-F7B7FFCF5BBA}">
      <dsp:nvSpPr>
        <dsp:cNvPr id="0" name=""/>
        <dsp:cNvSpPr/>
      </dsp:nvSpPr>
      <dsp:spPr>
        <a:xfrm rot="10800000">
          <a:off x="3105641" y="3324252"/>
          <a:ext cx="598286" cy="69988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 rot="10800000">
        <a:off x="3285127" y="3464228"/>
        <a:ext cx="418800" cy="419930"/>
      </dsp:txXfrm>
    </dsp:sp>
    <dsp:sp modelId="{247C141C-1B48-4D78-B4DE-85ABF0608CCC}">
      <dsp:nvSpPr>
        <dsp:cNvPr id="0" name=""/>
        <dsp:cNvSpPr/>
      </dsp:nvSpPr>
      <dsp:spPr>
        <a:xfrm>
          <a:off x="1323" y="2827561"/>
          <a:ext cx="2822107" cy="16932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So sánh với màu mẫu</a:t>
          </a:r>
        </a:p>
      </dsp:txBody>
      <dsp:txXfrm>
        <a:off x="50917" y="2877155"/>
        <a:ext cx="2722919" cy="1594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1:40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10938 0 0,'-3'0'6818'0'0,"2"3"-7662"0"0,-1 8-2149 0 0,1-8 1784 0 0,0 1 0 0 0,-1-1 0 0 0,2 1 0 0 0,-2-1 0 0 0,0 0 0 0 0,0 1 0 0 0,-3 3 1 0 0,-4 3-2304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43E-BE7F-4C80-A4E2-E3FB2AC7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0CC13-2F69-4B47-BD8D-E0A4BBCC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0CF2-9385-413B-BCE9-C7E965B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2E53-328C-4198-A63E-250610F9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0B81-A3E4-4F8A-8317-3A49D69D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4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78A3-E127-43DB-A3E8-5010BD33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CC8F9-98E1-4F01-BF01-990FB8D4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C9E9-920D-4BF5-8961-7C9F1D8D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EC5C-1358-4707-BEA6-8943F001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38F-6678-4C72-8974-6F81D348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C89B-26A7-440B-9F50-4044A52B8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F615F-3DB0-4D08-99BD-3A6D5B3D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8DAD-200E-4B6A-820F-48D477EB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6A46-2356-4703-B04C-06366B78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A8C4-7B0F-4527-93A8-2AB5F315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0065-2C33-4A46-8D97-0DCF3C06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5C5E-2A2F-4C27-AED8-A2C465D7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611E-3415-487B-9921-A6893239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E520-26BE-4C63-BDFA-13624A92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D0EC-F72F-49FD-8AB5-5805301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21C1-735C-4BC6-9B09-EAC7F329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3A4E-CAD5-4E0B-BFED-FD80EA3B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3D3E-C9AD-4C70-B730-375C6D99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6380-53EB-4597-AF0A-7A075DB7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1DC2-051B-42DE-AF66-E42423D7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6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18-22F1-47F1-931A-EB5F1F25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126-7EBE-483B-9C5D-24B91546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C02C-4FA7-4BCC-AFDD-F7E58E15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F831-FC18-446E-8770-B3A75E85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C91A8-434E-4166-972D-98199251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94A57-CEE1-4241-8FA2-254AB998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5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F2C-A497-4C5B-881E-C8169F6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1232-B441-4CD8-8B58-97713CE8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29A29-BD02-40FB-893B-CEF457DF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72D93-4811-4638-95CA-F39166C1D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96A1-2F53-4404-89DC-312E7DA9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EEF5C-B207-4D0D-BA65-AC43CFFE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227C-FCDC-499D-9611-0E452ACA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DC88-9E03-486D-AF20-A886A5A8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3819-271D-428B-96CF-57D8EAF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9CD7F-00EB-49BC-AED8-9906E283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52A0B-4BF5-4144-8E38-65A62BD4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DBC4A-BCD1-4568-887E-A2058024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2B53-C991-49CC-956A-D329249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BAC20-AA0F-4949-B911-871DFD2B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79400-8E8B-4353-8EF7-73E1C50F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6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6BFF-893C-47B6-9D40-FAE863B3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5745-E184-487E-B498-4C32358E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1F705-39E8-4AD3-9050-9A49E1C2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8EE17-F630-4330-8591-0C1D832D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75BF-CB68-43B9-9B90-546F6034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E9D0-760A-414B-809F-89BC9C6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9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4B8-2E30-47E8-BC3F-42EC541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99A0-779E-44CD-9859-52CFFF70C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EDC4-6526-4A3E-8DD6-E6F895A2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51AA-AA61-4102-A01E-E9104A1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B120-E2F7-43F8-A273-B5EF8A63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8535-41CE-40F1-9FCB-ED4E607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2D7CA-E5A0-4679-9E6A-146A58F7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5296-4E8A-4370-A49D-D47DEF69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6FEC-B47F-4C16-9399-91D546AD1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4B08-02BE-4279-8D32-91B802CE37D6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25BC-A991-47B4-8FA4-9540F1B8C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4E17-0B20-4D8D-BE66-79F949FEF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EAA6-FFBA-4343-B294-EB1EF6DE41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175-98B4-4BA1-AB63-ACDCAF26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04" y="1789519"/>
            <a:ext cx="7337047" cy="822674"/>
          </a:xfrm>
        </p:spPr>
        <p:txBody>
          <a:bodyPr>
            <a:normAutofit/>
          </a:bodyPr>
          <a:lstStyle/>
          <a:p>
            <a:pPr algn="ctr"/>
            <a:r>
              <a:rPr lang="en-GB" sz="4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VỆ LUẬN VĂN THẠC SỸ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61-5F7C-4E85-959B-F75B957F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1769" y="3143680"/>
            <a:ext cx="6139182" cy="176331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8000" b="1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BỘ DỮ LIỆU MÀU PHA CỦA BỘ MỰC CHUẨN DỰA TRÊN PHƯƠNG PHÁP TỔNG HỢP PHỔ CÁC MÀU THÀNH PHẦN DÙNG TRONG CÔNG NGHỆ IN OFFSET</a:t>
            </a:r>
            <a:endParaRPr lang="en-GB" sz="8000" i="1" dirty="0">
              <a:solidFill>
                <a:schemeClr val="tx1"/>
              </a:solidFill>
              <a:latin typeface="Cambria Math" panose="020405030504060302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6C55-EBEB-4DF1-957D-B4CF38A66FF2}"/>
              </a:ext>
            </a:extLst>
          </p:cNvPr>
          <p:cNvSpPr txBox="1"/>
          <p:nvPr/>
        </p:nvSpPr>
        <p:spPr>
          <a:xfrm>
            <a:off x="1864311" y="4563122"/>
            <a:ext cx="52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3B023-760C-471F-9BC4-0762023B0A42}"/>
              </a:ext>
            </a:extLst>
          </p:cNvPr>
          <p:cNvSpPr txBox="1"/>
          <p:nvPr/>
        </p:nvSpPr>
        <p:spPr>
          <a:xfrm>
            <a:off x="2684254" y="5157259"/>
            <a:ext cx="52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E19-D13D-4FF0-B5F2-2E623A2226B2}"/>
              </a:ext>
            </a:extLst>
          </p:cNvPr>
          <p:cNvSpPr txBox="1"/>
          <p:nvPr/>
        </p:nvSpPr>
        <p:spPr>
          <a:xfrm>
            <a:off x="2684254" y="5557355"/>
            <a:ext cx="52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en-GB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3AFCEB-0B56-408C-96C5-E72D2530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4" y="121257"/>
            <a:ext cx="784275" cy="11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60A813-81E0-4482-9870-32DD6DE2FE2C}"/>
              </a:ext>
            </a:extLst>
          </p:cNvPr>
          <p:cNvSpPr txBox="1"/>
          <p:nvPr/>
        </p:nvSpPr>
        <p:spPr>
          <a:xfrm>
            <a:off x="2339951" y="206802"/>
            <a:ext cx="49148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HÀ NỘI</a:t>
            </a:r>
            <a:endParaRPr lang="en-GB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181D-B4AF-408E-A30F-6A455844523B}"/>
              </a:ext>
            </a:extLst>
          </p:cNvPr>
          <p:cNvSpPr txBox="1"/>
          <p:nvPr/>
        </p:nvSpPr>
        <p:spPr>
          <a:xfrm>
            <a:off x="2829246" y="699820"/>
            <a:ext cx="3485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HÓA HỌC</a:t>
            </a:r>
            <a:endParaRPr lang="en-GB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701AD-EB72-4FE8-8E46-D1E6F3CC7E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29" y="2503169"/>
            <a:ext cx="6960093" cy="2530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73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12E52-0285-4E99-A329-A4D169BCE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3212" y="2189254"/>
            <a:ext cx="2059616" cy="42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TỔNG QUAN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XÂY DỰNG PHẦN MỀM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THỰC NGHIỆM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VÀ THẢO LUẬN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52046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tỷ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35B6-6599-435B-8F07-CBE70BEA5DDC}"/>
                  </a:ext>
                </a:extLst>
              </p:cNvPr>
              <p:cNvSpPr txBox="1"/>
              <p:nvPr/>
            </p:nvSpPr>
            <p:spPr>
              <a:xfrm>
                <a:off x="1624614" y="2810640"/>
                <a:ext cx="3910614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≤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≤100 %,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≤6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=100%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GB" sz="18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D35B6-6599-435B-8F07-CBE70BEA5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4" y="2810640"/>
                <a:ext cx="3910614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4EAC03-E6CE-4253-AD4F-FC50ED94B979}"/>
              </a:ext>
            </a:extLst>
          </p:cNvPr>
          <p:cNvSpPr txBox="1"/>
          <p:nvPr/>
        </p:nvSpPr>
        <p:spPr>
          <a:xfrm>
            <a:off x="1757779" y="2166151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Bộ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số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1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a­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2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3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4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5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6</a:t>
            </a:r>
            <a:r>
              <a:rPr lang="en-US" sz="1800" i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thỏa</a:t>
            </a:r>
            <a:r>
              <a:rPr lang="en-US" sz="1800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mãn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A53BE-69FE-4A17-8F27-30B33E426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553" y="2890750"/>
            <a:ext cx="3710866" cy="22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nhập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2F6E0-11D3-48B5-AFD0-29C744771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0056" y="2282176"/>
            <a:ext cx="2510429" cy="43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hiển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26AAD-90D0-4622-9DA6-C35B05E6A7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2975" y="2068497"/>
            <a:ext cx="4871406" cy="46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C1BCA-7817-4D66-8C4E-F27633A383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3" y="2268859"/>
            <a:ext cx="6625929" cy="4007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1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B1.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tỷ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lệ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000" b="1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,…, a</a:t>
            </a:r>
            <a:r>
              <a:rPr lang="en-US" sz="2000" b="1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 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1840" y="2082183"/>
            <a:ext cx="68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,…, a</a:t>
            </a:r>
            <a:r>
              <a:rPr lang="en-US" sz="1800" i="1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 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thỏa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7F3309-5F68-42F6-95EB-3BDBC23779D3}"/>
                  </a:ext>
                </a:extLst>
              </p:cNvPr>
              <p:cNvSpPr txBox="1"/>
              <p:nvPr/>
            </p:nvSpPr>
            <p:spPr>
              <a:xfrm>
                <a:off x="2384764" y="2939547"/>
                <a:ext cx="3688672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≤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≤100 %, 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≤6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=100%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GB" sz="18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7F3309-5F68-42F6-95EB-3BDBC2377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64" y="2939547"/>
                <a:ext cx="3688672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2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B2.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69483"/>
            <a:ext cx="7581530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31x1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6EB27C-35E4-457D-9D31-AD03BBA4D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85305"/>
              </p:ext>
            </p:extLst>
          </p:nvPr>
        </p:nvGraphicFramePr>
        <p:xfrm>
          <a:off x="1568741" y="2603834"/>
          <a:ext cx="1317071" cy="128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016000" imgH="990600" progId="Equation.DSMT4">
                  <p:embed/>
                </p:oleObj>
              </mc:Choice>
              <mc:Fallback>
                <p:oleObj name="Equation" r:id="rId3" imgW="1016000" imgH="990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36EB27C-35E4-457D-9D31-AD03BBA4D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741" y="2603834"/>
                        <a:ext cx="1317071" cy="1280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448052" y="4007947"/>
            <a:ext cx="4701077" cy="17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ma trận biểu diễn phổ của 6 màu cơ bản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ma trận biểu diễn hệ số tỷ lệ của 6 màu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BD4CF2-862D-45A4-A03E-45D654609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69365"/>
              </p:ext>
            </p:extLst>
          </p:nvPr>
        </p:nvGraphicFramePr>
        <p:xfrm>
          <a:off x="6266577" y="4017870"/>
          <a:ext cx="1992711" cy="10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1752600" imgH="939800" progId="Equation.DSMT4">
                  <p:embed/>
                </p:oleObj>
              </mc:Choice>
              <mc:Fallback>
                <p:oleObj name="Equation" r:id="rId5" imgW="1752600" imgH="939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DBD4CF2-862D-45A4-A03E-45D654609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577" y="4017870"/>
                        <a:ext cx="1992711" cy="1055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76" y="58303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03F31FE-DA09-47CA-92A9-AD74FFA46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63444"/>
              </p:ext>
            </p:extLst>
          </p:nvPr>
        </p:nvGraphicFramePr>
        <p:xfrm>
          <a:off x="6265453" y="5187219"/>
          <a:ext cx="667822" cy="10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583920" imgH="939600" progId="Equation.DSMT4">
                  <p:embed/>
                </p:oleObj>
              </mc:Choice>
              <mc:Fallback>
                <p:oleObj name="Equation" r:id="rId7" imgW="583920" imgH="939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03F31FE-DA09-47CA-92A9-AD74FFA46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453" y="5187219"/>
                        <a:ext cx="667822" cy="1055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6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TỔNG QUAN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XÂY DỰNG PHẦN MỀM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THỰC NGHIỆM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VÀ THẢO LUẬN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35898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B3. Chuyển đổi sang hệ màu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31383"/>
            <a:ext cx="7581530" cy="70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 phổ màu thu được, ta thực hiện tính toán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 ứng theo công thức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384552" y="4149395"/>
            <a:ext cx="7105772" cy="249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là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hệ số chuẩn hóa sao cho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là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số phản xạ của màu tại bước sóng    tương ứng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,        ,        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các hàm Observer tương ứng với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hàm Illuminant đặc trưng cho màu đang được nhìn dưới ánh sáng    	nào, ví dụ D65 Illuminant là ánh sáng ban ngày.</a:t>
            </a:r>
            <a:endParaRPr lang="en-GB" sz="1800" i="1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76" y="55001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F9B673-83AC-4798-8DD9-708E48C5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965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0323E9B-C4D3-4D5F-8320-A099406A4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27195"/>
              </p:ext>
            </p:extLst>
          </p:nvPr>
        </p:nvGraphicFramePr>
        <p:xfrm>
          <a:off x="1448052" y="2724455"/>
          <a:ext cx="1805688" cy="142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3" imgW="1727200" imgH="1346200" progId="Equation.DSMT4">
                  <p:embed/>
                </p:oleObj>
              </mc:Choice>
              <mc:Fallback>
                <p:oleObj name="Equation" r:id="rId3" imgW="1727200" imgH="1346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0323E9B-C4D3-4D5F-8320-A099406A4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52" y="2724455"/>
                        <a:ext cx="1805688" cy="142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DAB6352C-235E-42BB-8D7A-06288CB0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0D6B083-0F47-4D69-8107-709D69F50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50539"/>
              </p:ext>
            </p:extLst>
          </p:nvPr>
        </p:nvGraphicFramePr>
        <p:xfrm>
          <a:off x="1613151" y="4543568"/>
          <a:ext cx="1427493" cy="52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5" imgW="1180588" imgH="431613" progId="Equation.DSMT4">
                  <p:embed/>
                </p:oleObj>
              </mc:Choice>
              <mc:Fallback>
                <p:oleObj name="Equation" r:id="rId5" imgW="1180588" imgH="431613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0D6B083-0F47-4D69-8107-709D69F50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151" y="4543568"/>
                        <a:ext cx="1427493" cy="529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933CAB9A-E601-435C-9AD1-95AF8BE0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D07D598-F847-4778-AFDB-357E74FAF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724481"/>
              </p:ext>
            </p:extLst>
          </p:nvPr>
        </p:nvGraphicFramePr>
        <p:xfrm>
          <a:off x="1604930" y="5111656"/>
          <a:ext cx="383507" cy="25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7" imgW="317225" imgH="203024" progId="Equation.DSMT4">
                  <p:embed/>
                </p:oleObj>
              </mc:Choice>
              <mc:Fallback>
                <p:oleObj name="Equation" r:id="rId7" imgW="317225" imgH="203024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D07D598-F847-4778-AFDB-357E74FAF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30" y="5111656"/>
                        <a:ext cx="383507" cy="255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915D3D8-C5A6-4A24-85F0-653757BEC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47222"/>
              </p:ext>
            </p:extLst>
          </p:nvPr>
        </p:nvGraphicFramePr>
        <p:xfrm>
          <a:off x="5666181" y="5126778"/>
          <a:ext cx="172954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9" imgW="139579" imgH="177646" progId="Equation.DSMT4">
                  <p:embed/>
                </p:oleObj>
              </mc:Choice>
              <mc:Fallback>
                <p:oleObj name="Equation" r:id="rId9" imgW="139579" imgH="177646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915D3D8-C5A6-4A24-85F0-653757BEC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181" y="5126778"/>
                        <a:ext cx="172954" cy="21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>
            <a:extLst>
              <a:ext uri="{FF2B5EF4-FFF2-40B4-BE49-F238E27FC236}">
                <a16:creationId xmlns:a16="http://schemas.microsoft.com/office/drawing/2014/main" id="{83BF70AD-C368-4027-A518-48931AF1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30" y="5786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12E33F2-F2DE-4896-AABF-DD4BC322B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12128"/>
              </p:ext>
            </p:extLst>
          </p:nvPr>
        </p:nvGraphicFramePr>
        <p:xfrm>
          <a:off x="1598613" y="5532880"/>
          <a:ext cx="383507" cy="29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11" imgW="330057" imgH="241195" progId="Equation.DSMT4">
                  <p:embed/>
                </p:oleObj>
              </mc:Choice>
              <mc:Fallback>
                <p:oleObj name="Equation" r:id="rId11" imgW="330057" imgH="241195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12E33F2-F2DE-4896-AABF-DD4BC322B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532880"/>
                        <a:ext cx="383507" cy="293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8">
            <a:extLst>
              <a:ext uri="{FF2B5EF4-FFF2-40B4-BE49-F238E27FC236}">
                <a16:creationId xmlns:a16="http://schemas.microsoft.com/office/drawing/2014/main" id="{A6891BF8-796B-4177-A626-DC20B027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004CCC5-F537-498A-ACD0-807CFC932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5024"/>
              </p:ext>
            </p:extLst>
          </p:nvPr>
        </p:nvGraphicFramePr>
        <p:xfrm>
          <a:off x="2057945" y="5542405"/>
          <a:ext cx="366677" cy="2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13" imgW="330057" imgH="241195" progId="Equation.DSMT4">
                  <p:embed/>
                </p:oleObj>
              </mc:Choice>
              <mc:Fallback>
                <p:oleObj name="Equation" r:id="rId13" imgW="330057" imgH="241195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4004CCC5-F537-498A-ACD0-807CFC932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945" y="5542405"/>
                        <a:ext cx="366677" cy="28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0">
            <a:extLst>
              <a:ext uri="{FF2B5EF4-FFF2-40B4-BE49-F238E27FC236}">
                <a16:creationId xmlns:a16="http://schemas.microsoft.com/office/drawing/2014/main" id="{D2E6F6EE-6235-4294-B6A0-F9950696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D996846-D6DB-4EA2-9492-D55E47018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12952"/>
              </p:ext>
            </p:extLst>
          </p:nvPr>
        </p:nvGraphicFramePr>
        <p:xfrm>
          <a:off x="2519497" y="5551928"/>
          <a:ext cx="346697" cy="27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15" imgW="317225" imgH="241091" progId="Equation.DSMT4">
                  <p:embed/>
                </p:oleObj>
              </mc:Choice>
              <mc:Fallback>
                <p:oleObj name="Equation" r:id="rId15" imgW="317225" imgH="241091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D996846-D6DB-4EA2-9492-D55E47018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497" y="5551928"/>
                        <a:ext cx="346697" cy="273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2">
            <a:extLst>
              <a:ext uri="{FF2B5EF4-FFF2-40B4-BE49-F238E27FC236}">
                <a16:creationId xmlns:a16="http://schemas.microsoft.com/office/drawing/2014/main" id="{ADFCAF57-F89F-45E5-8E11-FA1CFAD7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65D4334-F4BB-4FB1-8A9D-D957D13D0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35750"/>
              </p:ext>
            </p:extLst>
          </p:nvPr>
        </p:nvGraphicFramePr>
        <p:xfrm>
          <a:off x="1597809" y="6016079"/>
          <a:ext cx="367520" cy="2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17" imgW="317225" imgH="203024" progId="Equation.DSMT4">
                  <p:embed/>
                </p:oleObj>
              </mc:Choice>
              <mc:Fallback>
                <p:oleObj name="Equation" r:id="rId17" imgW="317225" imgH="203024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865D4334-F4BB-4FB1-8A9D-D957D13D0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809" y="6016079"/>
                        <a:ext cx="367520" cy="245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1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XỬ LÝ, TÍNH TOÁN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85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B3. Chuyển đổi sang hệ màu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86F72-354D-4661-AD8B-C1788FEC2140}"/>
              </a:ext>
            </a:extLst>
          </p:cNvPr>
          <p:cNvSpPr txBox="1"/>
          <p:nvPr/>
        </p:nvSpPr>
        <p:spPr>
          <a:xfrm>
            <a:off x="1180726" y="2031383"/>
            <a:ext cx="7581530" cy="70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khi tính ra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Y, Z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không gian CIE XYZ, ta tính được 3 giá trị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L*, a*, b*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của không gian CIE LAB như sau</a:t>
            </a:r>
            <a:endParaRPr lang="en-GB" sz="180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9FF93-B100-42EA-A78C-020A5D0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98" y="3134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9DA5-719F-4947-8530-2A601673669E}"/>
              </a:ext>
            </a:extLst>
          </p:cNvPr>
          <p:cNvSpPr txBox="1"/>
          <p:nvPr/>
        </p:nvSpPr>
        <p:spPr>
          <a:xfrm>
            <a:off x="1384552" y="4362755"/>
            <a:ext cx="7105772" cy="12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là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 hệ số chuẩn hóa sao cho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1800" i="1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396314F-4A89-4613-881F-783A829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23" y="35163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4BABE0-2319-4D0B-B7C7-3758BB6A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76" y="55001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F9B673-83AC-4798-8DD9-708E48C5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965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B6352C-235E-42BB-8D7A-06288CB0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33CAB9A-E601-435C-9AD1-95AF8BE0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83BF70AD-C368-4027-A518-48931AF1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30" y="5786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891BF8-796B-4177-A626-DC20B027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2E6F6EE-6235-4294-B6A0-F9950696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DFCAF57-F89F-45E5-8E11-FA1CFAD7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C62AD2-E20D-4E85-94D1-6A086211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52" y="2664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A74F3E5-055A-4F63-8E2E-97BD02A83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15394"/>
              </p:ext>
            </p:extLst>
          </p:nvPr>
        </p:nvGraphicFramePr>
        <p:xfrm>
          <a:off x="1448051" y="2649415"/>
          <a:ext cx="2014567" cy="168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879600" imgH="1574800" progId="Equation.DSMT4">
                  <p:embed/>
                </p:oleObj>
              </mc:Choice>
              <mc:Fallback>
                <p:oleObj name="Equation" r:id="rId3" imgW="1879600" imgH="1574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A74F3E5-055A-4F63-8E2E-97BD02A83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051" y="2649415"/>
                        <a:ext cx="2014567" cy="1688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80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TỔNG QUAN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XÂY DỰNG PHẦN MỀM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THỰC NGHIỆM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VÀ THẢO LUẬN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42701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TỔNG QUAN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XÂY DỰNG PHẦN MỀM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THỰC NGHIỆM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VÀ THẢO LUẬN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68470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8075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altLang="en-US" sz="3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14:cNvPr>
              <p14:cNvContentPartPr/>
              <p14:nvPr/>
            </p14:nvContentPartPr>
            <p14:xfrm>
              <a:off x="7601957" y="2748931"/>
              <a:ext cx="11070" cy="199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87BBB4-62F0-42CA-BB9C-73F2A0A3A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3030" y="2740011"/>
                <a:ext cx="28568" cy="374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D64B54C2-7618-40D6-8623-ACB52E0115D7}"/>
              </a:ext>
            </a:extLst>
          </p:cNvPr>
          <p:cNvSpPr/>
          <p:nvPr/>
        </p:nvSpPr>
        <p:spPr>
          <a:xfrm>
            <a:off x="1447062" y="1331650"/>
            <a:ext cx="736846" cy="665825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4452C1-37AB-418C-883D-F7E64EDBFFCC}"/>
              </a:ext>
            </a:extLst>
          </p:cNvPr>
          <p:cNvSpPr/>
          <p:nvPr/>
        </p:nvSpPr>
        <p:spPr>
          <a:xfrm>
            <a:off x="2254928" y="1331650"/>
            <a:ext cx="5069149" cy="665825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TỔNG QUAN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0AEC741-BFEA-4B77-9D4E-C2621BDE0B15}"/>
              </a:ext>
            </a:extLst>
          </p:cNvPr>
          <p:cNvSpPr/>
          <p:nvPr/>
        </p:nvSpPr>
        <p:spPr>
          <a:xfrm>
            <a:off x="1724942" y="2310414"/>
            <a:ext cx="736846" cy="66582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B41D9-234B-4F27-9ADE-BBB8968B8B31}"/>
              </a:ext>
            </a:extLst>
          </p:cNvPr>
          <p:cNvSpPr/>
          <p:nvPr/>
        </p:nvSpPr>
        <p:spPr>
          <a:xfrm>
            <a:off x="2532808" y="2310414"/>
            <a:ext cx="5069149" cy="6658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XÂY DỰNG PHẦN MỀM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938510F-2B9F-4349-A6FE-7A876619272C}"/>
              </a:ext>
            </a:extLst>
          </p:cNvPr>
          <p:cNvSpPr/>
          <p:nvPr/>
        </p:nvSpPr>
        <p:spPr>
          <a:xfrm>
            <a:off x="2090406" y="3289179"/>
            <a:ext cx="736846" cy="665825"/>
          </a:xfrm>
          <a:prstGeom prst="hexagon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1FF9-2496-4129-B6D4-DD066703B1E9}"/>
              </a:ext>
            </a:extLst>
          </p:cNvPr>
          <p:cNvSpPr/>
          <p:nvPr/>
        </p:nvSpPr>
        <p:spPr>
          <a:xfrm>
            <a:off x="2898272" y="3289179"/>
            <a:ext cx="5069149" cy="665825"/>
          </a:xfrm>
          <a:prstGeom prst="round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THỰC NGHIỆM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5B168F5-1146-4C6A-95E9-F9549A0DAF0A}"/>
              </a:ext>
            </a:extLst>
          </p:cNvPr>
          <p:cNvSpPr/>
          <p:nvPr/>
        </p:nvSpPr>
        <p:spPr>
          <a:xfrm>
            <a:off x="2461788" y="4267943"/>
            <a:ext cx="736846" cy="66582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DA378-4515-4C1E-BC76-83D2C3006276}"/>
              </a:ext>
            </a:extLst>
          </p:cNvPr>
          <p:cNvSpPr/>
          <p:nvPr/>
        </p:nvSpPr>
        <p:spPr>
          <a:xfrm>
            <a:off x="3269654" y="4267943"/>
            <a:ext cx="5069149" cy="665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KẾT QUẢ VÀ THẢO LUẬN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0935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EC6CFE61-28ED-4785-A776-4C44AFA4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0240" y="314262"/>
            <a:ext cx="69342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6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altLang="en-US" sz="3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Sơ đồ 31">
            <a:extLst>
              <a:ext uri="{FF2B5EF4-FFF2-40B4-BE49-F238E27FC236}">
                <a16:creationId xmlns:a16="http://schemas.microsoft.com/office/drawing/2014/main" id="{A2244993-04B3-4C08-AD64-C171CA5CD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330709"/>
              </p:ext>
            </p:extLst>
          </p:nvPr>
        </p:nvGraphicFramePr>
        <p:xfrm>
          <a:off x="1280160" y="1289304"/>
          <a:ext cx="6775704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073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8A-7725-491D-98D4-D0BC5E9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52" y="721765"/>
            <a:ext cx="6589199" cy="574375"/>
          </a:xfrm>
        </p:spPr>
        <p:txBody>
          <a:bodyPr>
            <a:noAutofit/>
          </a:bodyPr>
          <a:lstStyle/>
          <a:p>
            <a:r>
              <a:rPr lang="en-GB" sz="2400" b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PHÂN TÍCH, THIẾT KẾ VÀ TRIỂN KHAI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35BA-C8B9-48EA-B0A2-4029496FAA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30" y="2441360"/>
            <a:ext cx="7256016" cy="22638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C787-E24D-45ED-9114-5C52048B4186}"/>
              </a:ext>
            </a:extLst>
          </p:cNvPr>
          <p:cNvSpPr txBox="1"/>
          <p:nvPr/>
        </p:nvSpPr>
        <p:spPr>
          <a:xfrm>
            <a:off x="1180730" y="1589103"/>
            <a:ext cx="62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Xác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GB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endParaRPr lang="en-GB" sz="20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B4E3F0B891645BBECD6281405BF1D" ma:contentTypeVersion="2" ma:contentTypeDescription="Create a new document." ma:contentTypeScope="" ma:versionID="4388262d296421db1e2874e9aaeaf85b">
  <xsd:schema xmlns:xsd="http://www.w3.org/2001/XMLSchema" xmlns:xs="http://www.w3.org/2001/XMLSchema" xmlns:p="http://schemas.microsoft.com/office/2006/metadata/properties" xmlns:ns3="0c444a09-d3c5-41f0-bbb8-71f6b5acb096" targetNamespace="http://schemas.microsoft.com/office/2006/metadata/properties" ma:root="true" ma:fieldsID="6b86ffa71a8261b03be52d5974b088ad" ns3:_="">
    <xsd:import namespace="0c444a09-d3c5-41f0-bbb8-71f6b5acb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44a09-d3c5-41f0-bbb8-71f6b5acb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B0CA4-F34B-4DDC-8ED7-0AB4E737A3B2}">
  <ds:schemaRefs>
    <ds:schemaRef ds:uri="http://purl.org/dc/dcmitype/"/>
    <ds:schemaRef ds:uri="http://schemas.microsoft.com/office/2006/documentManagement/types"/>
    <ds:schemaRef ds:uri="0c444a09-d3c5-41f0-bbb8-71f6b5acb096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39CF13-7B50-4380-9D10-DCAD98B50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9E2070-4BEE-485A-AE63-CCFC1B96BA92}">
  <ds:schemaRefs>
    <ds:schemaRef ds:uri="0c444a09-d3c5-41f0-bbb8-71f6b5acb0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675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Equation</vt:lpstr>
      <vt:lpstr>BẢO VỆ LUẬN VĂN THẠC SỸ</vt:lpstr>
      <vt:lpstr>Nội dung</vt:lpstr>
      <vt:lpstr>Nội dung</vt:lpstr>
      <vt:lpstr>Nội dung</vt:lpstr>
      <vt:lpstr>Ngôn ngữ lập trình Python</vt:lpstr>
      <vt:lpstr>Xây dựng công thức</vt:lpstr>
      <vt:lpstr>Nội dung</vt:lpstr>
      <vt:lpstr>Quy trình thực hiện</vt:lpstr>
      <vt:lpstr>II. PHÂN TÍCH, THIẾT KẾ VÀ TRIỂN KHAI</vt:lpstr>
      <vt:lpstr>II. PHÂN TÍCH, THIẾT KẾ VÀ TRIỂN KHAI</vt:lpstr>
      <vt:lpstr>II. PHÂN TÍCH, THIẾT KẾ VÀ TRIỂN KHAI</vt:lpstr>
      <vt:lpstr>Nội dung</vt:lpstr>
      <vt:lpstr>II. PHÂN TÍCH, THIẾT KẾ VÀ TRIỂN KHAI</vt:lpstr>
      <vt:lpstr>II. PHÂN TÍCH, THIẾT KẾ VÀ TRIỂN KHAI</vt:lpstr>
      <vt:lpstr>II. PHÂN TÍCH, THIẾT KẾ VÀ TRIỂN KHAI</vt:lpstr>
      <vt:lpstr>II. PHÂN TÍCH, THIẾT KẾ VÀ TRIỂN KHAI</vt:lpstr>
      <vt:lpstr>III. XỬ LÝ, TÍNH TOÁN</vt:lpstr>
      <vt:lpstr>III. XỬ LÝ, TÍNH TOÁN</vt:lpstr>
      <vt:lpstr>III. XỬ LÝ, TÍNH TOÁN</vt:lpstr>
      <vt:lpstr>III. XỬ LÝ, TÍNH TOÁN</vt:lpstr>
      <vt:lpstr>III. XỬ LÝ, TÍNH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LUẬN VĂN THẠC SỸ</dc:title>
  <dc:creator>Minh Luong</dc:creator>
  <cp:lastModifiedBy>Minh Luong</cp:lastModifiedBy>
  <cp:revision>20</cp:revision>
  <dcterms:created xsi:type="dcterms:W3CDTF">2021-04-19T11:22:09Z</dcterms:created>
  <dcterms:modified xsi:type="dcterms:W3CDTF">2021-12-25T13:08:19Z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0x010100797B4E3F0B891645BBECD6281405BF1D</vt:lpwstr>
  </property>
</Properties>
</file>