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46"/>
  </p:notesMasterIdLst>
  <p:handoutMasterIdLst>
    <p:handoutMasterId r:id="rId47"/>
  </p:handoutMasterIdLst>
  <p:sldIdLst>
    <p:sldId id="892" r:id="rId2"/>
    <p:sldId id="1124" r:id="rId3"/>
    <p:sldId id="1115" r:id="rId4"/>
    <p:sldId id="1128" r:id="rId5"/>
    <p:sldId id="1129" r:id="rId6"/>
    <p:sldId id="1127" r:id="rId7"/>
    <p:sldId id="1132" r:id="rId8"/>
    <p:sldId id="1133" r:id="rId9"/>
    <p:sldId id="1131" r:id="rId10"/>
    <p:sldId id="1116" r:id="rId11"/>
    <p:sldId id="1117" r:id="rId12"/>
    <p:sldId id="1118" r:id="rId13"/>
    <p:sldId id="1119" r:id="rId14"/>
    <p:sldId id="1120" r:id="rId15"/>
    <p:sldId id="1140" r:id="rId16"/>
    <p:sldId id="1052" r:id="rId17"/>
    <p:sldId id="1141" r:id="rId18"/>
    <p:sldId id="1142" r:id="rId19"/>
    <p:sldId id="1143" r:id="rId20"/>
    <p:sldId id="1144" r:id="rId21"/>
    <p:sldId id="1145" r:id="rId22"/>
    <p:sldId id="1058" r:id="rId23"/>
    <p:sldId id="1059" r:id="rId24"/>
    <p:sldId id="1147" r:id="rId25"/>
    <p:sldId id="1137" r:id="rId26"/>
    <p:sldId id="1138" r:id="rId27"/>
    <p:sldId id="1139" r:id="rId28"/>
    <p:sldId id="1061" r:id="rId29"/>
    <p:sldId id="1135" r:id="rId30"/>
    <p:sldId id="1083" r:id="rId31"/>
    <p:sldId id="1085" r:id="rId32"/>
    <p:sldId id="1086" r:id="rId33"/>
    <p:sldId id="1088" r:id="rId34"/>
    <p:sldId id="1093" r:id="rId35"/>
    <p:sldId id="1094" r:id="rId36"/>
    <p:sldId id="1096" r:id="rId37"/>
    <p:sldId id="1097" r:id="rId38"/>
    <p:sldId id="1099" r:id="rId39"/>
    <p:sldId id="1100" r:id="rId40"/>
    <p:sldId id="1101" r:id="rId41"/>
    <p:sldId id="1105" r:id="rId42"/>
    <p:sldId id="1150" r:id="rId43"/>
    <p:sldId id="1047" r:id="rId44"/>
    <p:sldId id="979" r:id="rId45"/>
  </p:sldIdLst>
  <p:sldSz cx="9144000" cy="6858000" type="screen4x3"/>
  <p:notesSz cx="7099300" cy="10234613"/>
  <p:defaultTextStyle>
    <a:defPPr>
      <a:defRPr lang="en-US"/>
    </a:defPPr>
    <a:lvl1pPr algn="ctr" rtl="0" eaLnBrk="0" fontAlgn="base" hangingPunct="0">
      <a:spcBef>
        <a:spcPct val="60000"/>
      </a:spcBef>
      <a:spcAft>
        <a:spcPct val="0"/>
      </a:spcAft>
      <a:buClr>
        <a:schemeClr val="tx1"/>
      </a:buClr>
      <a:buFont typeface="Wingdings" pitchFamily="2" charset="2"/>
      <a:defRPr sz="1200" b="1" kern="1200">
        <a:solidFill>
          <a:schemeClr val="tx1"/>
        </a:solidFill>
        <a:latin typeface="Arial" pitchFamily="34" charset="0"/>
        <a:ea typeface="华文中宋" pitchFamily="2" charset="-122"/>
        <a:cs typeface="+mn-cs"/>
      </a:defRPr>
    </a:lvl1pPr>
    <a:lvl2pPr marL="457200" algn="ctr" rtl="0" eaLnBrk="0" fontAlgn="base" hangingPunct="0">
      <a:spcBef>
        <a:spcPct val="60000"/>
      </a:spcBef>
      <a:spcAft>
        <a:spcPct val="0"/>
      </a:spcAft>
      <a:buClr>
        <a:schemeClr val="tx1"/>
      </a:buClr>
      <a:buFont typeface="Wingdings" pitchFamily="2" charset="2"/>
      <a:defRPr sz="1200" b="1" kern="1200">
        <a:solidFill>
          <a:schemeClr val="tx1"/>
        </a:solidFill>
        <a:latin typeface="Arial" pitchFamily="34" charset="0"/>
        <a:ea typeface="华文中宋" pitchFamily="2" charset="-122"/>
        <a:cs typeface="+mn-cs"/>
      </a:defRPr>
    </a:lvl2pPr>
    <a:lvl3pPr marL="914400" algn="ctr" rtl="0" eaLnBrk="0" fontAlgn="base" hangingPunct="0">
      <a:spcBef>
        <a:spcPct val="60000"/>
      </a:spcBef>
      <a:spcAft>
        <a:spcPct val="0"/>
      </a:spcAft>
      <a:buClr>
        <a:schemeClr val="tx1"/>
      </a:buClr>
      <a:buFont typeface="Wingdings" pitchFamily="2" charset="2"/>
      <a:defRPr sz="1200" b="1" kern="1200">
        <a:solidFill>
          <a:schemeClr val="tx1"/>
        </a:solidFill>
        <a:latin typeface="Arial" pitchFamily="34" charset="0"/>
        <a:ea typeface="华文中宋" pitchFamily="2" charset="-122"/>
        <a:cs typeface="+mn-cs"/>
      </a:defRPr>
    </a:lvl3pPr>
    <a:lvl4pPr marL="1371600" algn="ctr" rtl="0" eaLnBrk="0" fontAlgn="base" hangingPunct="0">
      <a:spcBef>
        <a:spcPct val="60000"/>
      </a:spcBef>
      <a:spcAft>
        <a:spcPct val="0"/>
      </a:spcAft>
      <a:buClr>
        <a:schemeClr val="tx1"/>
      </a:buClr>
      <a:buFont typeface="Wingdings" pitchFamily="2" charset="2"/>
      <a:defRPr sz="1200" b="1" kern="1200">
        <a:solidFill>
          <a:schemeClr val="tx1"/>
        </a:solidFill>
        <a:latin typeface="Arial" pitchFamily="34" charset="0"/>
        <a:ea typeface="华文中宋" pitchFamily="2" charset="-122"/>
        <a:cs typeface="+mn-cs"/>
      </a:defRPr>
    </a:lvl4pPr>
    <a:lvl5pPr marL="1828800" algn="ctr" rtl="0" eaLnBrk="0" fontAlgn="base" hangingPunct="0">
      <a:spcBef>
        <a:spcPct val="60000"/>
      </a:spcBef>
      <a:spcAft>
        <a:spcPct val="0"/>
      </a:spcAft>
      <a:buClr>
        <a:schemeClr val="tx1"/>
      </a:buClr>
      <a:buFont typeface="Wingdings" pitchFamily="2" charset="2"/>
      <a:defRPr sz="1200" b="1" kern="1200">
        <a:solidFill>
          <a:schemeClr val="tx1"/>
        </a:solidFill>
        <a:latin typeface="Arial" pitchFamily="34" charset="0"/>
        <a:ea typeface="华文中宋" pitchFamily="2" charset="-122"/>
        <a:cs typeface="+mn-cs"/>
      </a:defRPr>
    </a:lvl5pPr>
    <a:lvl6pPr marL="2286000" algn="l" defTabSz="914400" rtl="0" eaLnBrk="1" latinLnBrk="0" hangingPunct="1">
      <a:defRPr sz="1200" b="1" kern="1200">
        <a:solidFill>
          <a:schemeClr val="tx1"/>
        </a:solidFill>
        <a:latin typeface="Arial" pitchFamily="34" charset="0"/>
        <a:ea typeface="华文中宋" pitchFamily="2" charset="-122"/>
        <a:cs typeface="+mn-cs"/>
      </a:defRPr>
    </a:lvl6pPr>
    <a:lvl7pPr marL="2743200" algn="l" defTabSz="914400" rtl="0" eaLnBrk="1" latinLnBrk="0" hangingPunct="1">
      <a:defRPr sz="1200" b="1" kern="1200">
        <a:solidFill>
          <a:schemeClr val="tx1"/>
        </a:solidFill>
        <a:latin typeface="Arial" pitchFamily="34" charset="0"/>
        <a:ea typeface="华文中宋" pitchFamily="2" charset="-122"/>
        <a:cs typeface="+mn-cs"/>
      </a:defRPr>
    </a:lvl7pPr>
    <a:lvl8pPr marL="3200400" algn="l" defTabSz="914400" rtl="0" eaLnBrk="1" latinLnBrk="0" hangingPunct="1">
      <a:defRPr sz="1200" b="1" kern="1200">
        <a:solidFill>
          <a:schemeClr val="tx1"/>
        </a:solidFill>
        <a:latin typeface="Arial" pitchFamily="34" charset="0"/>
        <a:ea typeface="华文中宋" pitchFamily="2" charset="-122"/>
        <a:cs typeface="+mn-cs"/>
      </a:defRPr>
    </a:lvl8pPr>
    <a:lvl9pPr marL="3657600" algn="l" defTabSz="914400" rtl="0" eaLnBrk="1" latinLnBrk="0" hangingPunct="1">
      <a:defRPr sz="1200" b="1" kern="1200">
        <a:solidFill>
          <a:schemeClr val="tx1"/>
        </a:solidFill>
        <a:latin typeface="Arial" pitchFamily="34" charset="0"/>
        <a:ea typeface="华文中宋"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521C78"/>
    <a:srgbClr val="FF0000"/>
    <a:srgbClr val="0099FF"/>
    <a:srgbClr val="9999FF"/>
    <a:srgbClr val="6600FF"/>
    <a:srgbClr val="6666FF"/>
    <a:srgbClr val="0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84" autoAdjust="0"/>
    <p:restoredTop sz="99074" autoAdjust="0"/>
  </p:normalViewPr>
  <p:slideViewPr>
    <p:cSldViewPr snapToGrid="0" snapToObjects="1">
      <p:cViewPr varScale="1">
        <p:scale>
          <a:sx n="87" d="100"/>
          <a:sy n="87" d="100"/>
        </p:scale>
        <p:origin x="-1200" y="-78"/>
      </p:cViewPr>
      <p:guideLst>
        <p:guide orient="horz" pos="237"/>
        <p:guide orient="horz" pos="91"/>
        <p:guide orient="horz" pos="3616"/>
        <p:guide orient="horz" pos="662"/>
        <p:guide orient="horz" pos="875"/>
        <p:guide pos="238"/>
        <p:guide pos="30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snapToGrid="0" snapToObjects="1">
      <p:cViewPr>
        <p:scale>
          <a:sx n="100" d="100"/>
          <a:sy n="100" d="100"/>
        </p:scale>
        <p:origin x="-1734" y="-72"/>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74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6" tIns="46479" rIns="92956" bIns="46479" numCol="1" anchor="t" anchorCtr="0" compatLnSpc="1">
            <a:prstTxWarp prst="textNoShape">
              <a:avLst/>
            </a:prstTxWarp>
          </a:bodyPr>
          <a:lstStyle>
            <a:lvl1pPr algn="l" defTabSz="928688">
              <a:spcBef>
                <a:spcPct val="0"/>
              </a:spcBef>
              <a:buClrTx/>
              <a:buFontTx/>
              <a:buNone/>
              <a:defRPr sz="1100" b="0">
                <a:latin typeface="Arial" charset="0"/>
                <a:ea typeface="宋体" charset="-122"/>
              </a:defRPr>
            </a:lvl1pPr>
          </a:lstStyle>
          <a:p>
            <a:pPr>
              <a:defRPr/>
            </a:pPr>
            <a:endParaRPr lang="en-US" altLang="zh-CN"/>
          </a:p>
        </p:txBody>
      </p:sp>
      <p:sp>
        <p:nvSpPr>
          <p:cNvPr id="11267" name="Rectangle 3"/>
          <p:cNvSpPr>
            <a:spLocks noGrp="1" noChangeArrowheads="1"/>
          </p:cNvSpPr>
          <p:nvPr>
            <p:ph type="dt" sz="quarter" idx="1"/>
          </p:nvPr>
        </p:nvSpPr>
        <p:spPr bwMode="auto">
          <a:xfrm>
            <a:off x="4024313" y="0"/>
            <a:ext cx="30749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6" tIns="46479" rIns="92956" bIns="46479" numCol="1" anchor="t" anchorCtr="0" compatLnSpc="1">
            <a:prstTxWarp prst="textNoShape">
              <a:avLst/>
            </a:prstTxWarp>
          </a:bodyPr>
          <a:lstStyle>
            <a:lvl1pPr algn="r" defTabSz="928688">
              <a:spcBef>
                <a:spcPct val="0"/>
              </a:spcBef>
              <a:buClrTx/>
              <a:buFontTx/>
              <a:buNone/>
              <a:defRPr sz="1100" b="0">
                <a:latin typeface="Arial" charset="0"/>
                <a:ea typeface="宋体" charset="-122"/>
              </a:defRPr>
            </a:lvl1pPr>
          </a:lstStyle>
          <a:p>
            <a:pPr>
              <a:defRPr/>
            </a:pPr>
            <a:endParaRPr lang="en-US" altLang="zh-CN"/>
          </a:p>
        </p:txBody>
      </p:sp>
      <p:sp>
        <p:nvSpPr>
          <p:cNvPr id="11268" name="Rectangle 4"/>
          <p:cNvSpPr>
            <a:spLocks noGrp="1" noChangeArrowheads="1"/>
          </p:cNvSpPr>
          <p:nvPr>
            <p:ph type="ftr" sz="quarter" idx="2"/>
          </p:nvPr>
        </p:nvSpPr>
        <p:spPr bwMode="auto">
          <a:xfrm>
            <a:off x="0" y="9726613"/>
            <a:ext cx="3074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6" tIns="46479" rIns="92956" bIns="46479" numCol="1" anchor="b" anchorCtr="0" compatLnSpc="1">
            <a:prstTxWarp prst="textNoShape">
              <a:avLst/>
            </a:prstTxWarp>
          </a:bodyPr>
          <a:lstStyle>
            <a:lvl1pPr algn="l" defTabSz="928688">
              <a:spcBef>
                <a:spcPct val="0"/>
              </a:spcBef>
              <a:buClrTx/>
              <a:buFontTx/>
              <a:buNone/>
              <a:defRPr sz="1100" b="0">
                <a:latin typeface="Arial" charset="0"/>
                <a:ea typeface="宋体" charset="-122"/>
              </a:defRPr>
            </a:lvl1pPr>
          </a:lstStyle>
          <a:p>
            <a:pPr>
              <a:defRPr/>
            </a:pPr>
            <a:endParaRPr lang="en-US" altLang="zh-CN"/>
          </a:p>
        </p:txBody>
      </p:sp>
      <p:sp>
        <p:nvSpPr>
          <p:cNvPr id="11269" name="Rectangle 5"/>
          <p:cNvSpPr>
            <a:spLocks noGrp="1" noChangeArrowheads="1"/>
          </p:cNvSpPr>
          <p:nvPr>
            <p:ph type="sldNum" sz="quarter" idx="3"/>
          </p:nvPr>
        </p:nvSpPr>
        <p:spPr bwMode="auto">
          <a:xfrm>
            <a:off x="4024313" y="9726613"/>
            <a:ext cx="30749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6" tIns="46479" rIns="92956" bIns="46479" numCol="1" anchor="b" anchorCtr="0" compatLnSpc="1">
            <a:prstTxWarp prst="textNoShape">
              <a:avLst/>
            </a:prstTxWarp>
          </a:bodyPr>
          <a:lstStyle>
            <a:lvl1pPr algn="r" defTabSz="928688">
              <a:spcBef>
                <a:spcPct val="0"/>
              </a:spcBef>
              <a:buClrTx/>
              <a:buFontTx/>
              <a:buNone/>
              <a:defRPr sz="1100" b="0">
                <a:latin typeface="Arial" charset="0"/>
                <a:ea typeface="宋体" charset="-122"/>
              </a:defRPr>
            </a:lvl1pPr>
          </a:lstStyle>
          <a:p>
            <a:pPr>
              <a:defRPr/>
            </a:pPr>
            <a:fld id="{E638C3A3-D851-4E97-A228-63912D7C58AC}" type="slidenum">
              <a:rPr lang="zh-CN" altLang="en-US"/>
              <a:pPr>
                <a:defRPr/>
              </a:pPr>
              <a:t>‹#›</a:t>
            </a:fld>
            <a:endParaRPr lang="en-US" altLang="zh-CN"/>
          </a:p>
        </p:txBody>
      </p:sp>
    </p:spTree>
    <p:extLst>
      <p:ext uri="{BB962C8B-B14F-4D97-AF65-F5344CB8AC3E}">
        <p14:creationId xmlns:p14="http://schemas.microsoft.com/office/powerpoint/2010/main" val="3884230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3074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956" tIns="46479" rIns="92956" bIns="46479" numCol="1" anchor="ctr" anchorCtr="0" compatLnSpc="1">
            <a:prstTxWarp prst="textNoShape">
              <a:avLst/>
            </a:prstTxWarp>
          </a:bodyPr>
          <a:lstStyle>
            <a:lvl1pPr algn="l" defTabSz="928688">
              <a:spcBef>
                <a:spcPct val="0"/>
              </a:spcBef>
              <a:buClrTx/>
              <a:buFontTx/>
              <a:buNone/>
              <a:defRPr sz="1100" b="0">
                <a:latin typeface="Arial" charset="0"/>
                <a:ea typeface="宋体" charset="-122"/>
              </a:defRPr>
            </a:lvl1pPr>
          </a:lstStyle>
          <a:p>
            <a:pPr>
              <a:defRPr/>
            </a:pPr>
            <a:endParaRPr lang="en-US" altLang="zh-CN"/>
          </a:p>
        </p:txBody>
      </p:sp>
      <p:sp>
        <p:nvSpPr>
          <p:cNvPr id="94211" name="Rectangle 3"/>
          <p:cNvSpPr>
            <a:spLocks noGrp="1" noChangeArrowheads="1"/>
          </p:cNvSpPr>
          <p:nvPr>
            <p:ph type="dt" idx="1"/>
          </p:nvPr>
        </p:nvSpPr>
        <p:spPr bwMode="auto">
          <a:xfrm>
            <a:off x="4024313" y="0"/>
            <a:ext cx="30749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956" tIns="46479" rIns="92956" bIns="46479" numCol="1" anchor="ctr" anchorCtr="0" compatLnSpc="1">
            <a:prstTxWarp prst="textNoShape">
              <a:avLst/>
            </a:prstTxWarp>
          </a:bodyPr>
          <a:lstStyle>
            <a:lvl1pPr algn="r" defTabSz="928688">
              <a:spcBef>
                <a:spcPct val="0"/>
              </a:spcBef>
              <a:buClrTx/>
              <a:buFontTx/>
              <a:buNone/>
              <a:defRPr sz="1100" b="0">
                <a:latin typeface="Arial" charset="0"/>
                <a:ea typeface="宋体" charset="-122"/>
              </a:defRPr>
            </a:lvl1pPr>
          </a:lstStyle>
          <a:p>
            <a:pPr>
              <a:defRPr/>
            </a:pPr>
            <a:endParaRPr lang="en-US" altLang="zh-CN"/>
          </a:p>
        </p:txBody>
      </p:sp>
      <p:sp>
        <p:nvSpPr>
          <p:cNvPr id="15364" name="Rectangle 4"/>
          <p:cNvSpPr>
            <a:spLocks noGrp="1" noRot="1" noChangeAspect="1" noChangeArrowheads="1" noTextEdit="1"/>
          </p:cNvSpPr>
          <p:nvPr>
            <p:ph type="sldImg" idx="2"/>
          </p:nvPr>
        </p:nvSpPr>
        <p:spPr bwMode="auto">
          <a:xfrm>
            <a:off x="992188" y="766763"/>
            <a:ext cx="5122862" cy="384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3" name="Rectangle 5"/>
          <p:cNvSpPr>
            <a:spLocks noGrp="1" noChangeArrowheads="1"/>
          </p:cNvSpPr>
          <p:nvPr>
            <p:ph type="body" sz="quarter" idx="3"/>
          </p:nvPr>
        </p:nvSpPr>
        <p:spPr bwMode="auto">
          <a:xfrm>
            <a:off x="946150" y="4862513"/>
            <a:ext cx="5207000" cy="460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6" tIns="46479" rIns="92956" bIns="46479"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94214" name="Rectangle 6"/>
          <p:cNvSpPr>
            <a:spLocks noGrp="1" noChangeArrowheads="1"/>
          </p:cNvSpPr>
          <p:nvPr>
            <p:ph type="ftr" sz="quarter" idx="4"/>
          </p:nvPr>
        </p:nvSpPr>
        <p:spPr bwMode="auto">
          <a:xfrm>
            <a:off x="0" y="9726613"/>
            <a:ext cx="30749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956" tIns="46479" rIns="92956" bIns="46479" numCol="1" anchor="b" anchorCtr="0" compatLnSpc="1">
            <a:prstTxWarp prst="textNoShape">
              <a:avLst/>
            </a:prstTxWarp>
          </a:bodyPr>
          <a:lstStyle>
            <a:lvl1pPr algn="l" defTabSz="928688">
              <a:spcBef>
                <a:spcPct val="0"/>
              </a:spcBef>
              <a:buClrTx/>
              <a:buFontTx/>
              <a:buNone/>
              <a:defRPr sz="1100" b="0">
                <a:latin typeface="Arial" charset="0"/>
                <a:ea typeface="宋体" charset="-122"/>
              </a:defRPr>
            </a:lvl1pPr>
          </a:lstStyle>
          <a:p>
            <a:pPr>
              <a:defRPr/>
            </a:pPr>
            <a:endParaRPr lang="en-US" altLang="zh-CN"/>
          </a:p>
        </p:txBody>
      </p:sp>
      <p:sp>
        <p:nvSpPr>
          <p:cNvPr id="94215" name="Rectangle 7"/>
          <p:cNvSpPr>
            <a:spLocks noGrp="1" noChangeArrowheads="1"/>
          </p:cNvSpPr>
          <p:nvPr>
            <p:ph type="sldNum" sz="quarter" idx="5"/>
          </p:nvPr>
        </p:nvSpPr>
        <p:spPr bwMode="auto">
          <a:xfrm>
            <a:off x="4024313" y="9726613"/>
            <a:ext cx="3074987"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956" tIns="46479" rIns="92956" bIns="46479" numCol="1" anchor="b" anchorCtr="0" compatLnSpc="1">
            <a:prstTxWarp prst="textNoShape">
              <a:avLst/>
            </a:prstTxWarp>
          </a:bodyPr>
          <a:lstStyle>
            <a:lvl1pPr algn="r" defTabSz="928688">
              <a:spcBef>
                <a:spcPct val="0"/>
              </a:spcBef>
              <a:buClrTx/>
              <a:buFontTx/>
              <a:buNone/>
              <a:defRPr sz="1100" b="0">
                <a:latin typeface="Arial" charset="0"/>
                <a:ea typeface="宋体" charset="-122"/>
              </a:defRPr>
            </a:lvl1pPr>
          </a:lstStyle>
          <a:p>
            <a:pPr>
              <a:defRPr/>
            </a:pPr>
            <a:fld id="{06459872-42A9-4875-9FDC-A4DEB82182EA}" type="slidenum">
              <a:rPr lang="zh-CN" altLang="en-US"/>
              <a:pPr>
                <a:defRPr/>
              </a:pPr>
              <a:t>‹#›</a:t>
            </a:fld>
            <a:endParaRPr lang="en-US" altLang="zh-CN"/>
          </a:p>
        </p:txBody>
      </p:sp>
    </p:spTree>
    <p:extLst>
      <p:ext uri="{BB962C8B-B14F-4D97-AF65-F5344CB8AC3E}">
        <p14:creationId xmlns:p14="http://schemas.microsoft.com/office/powerpoint/2010/main" val="23610261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457200" algn="l" rtl="0" eaLnBrk="0" fontAlgn="base" hangingPunct="0">
      <a:spcBef>
        <a:spcPct val="30000"/>
      </a:spcBef>
      <a:spcAft>
        <a:spcPct val="0"/>
      </a:spcAft>
      <a:defRPr sz="1000" kern="1200">
        <a:solidFill>
          <a:schemeClr val="tx1"/>
        </a:solidFill>
        <a:latin typeface="Arial" charset="0"/>
        <a:ea typeface="+mn-ea"/>
        <a:cs typeface="+mn-cs"/>
      </a:defRPr>
    </a:lvl2pPr>
    <a:lvl3pPr marL="914400" algn="l" rtl="0" eaLnBrk="0" fontAlgn="base" hangingPunct="0">
      <a:spcBef>
        <a:spcPct val="30000"/>
      </a:spcBef>
      <a:spcAft>
        <a:spcPct val="0"/>
      </a:spcAft>
      <a:defRPr sz="1000" kern="1200">
        <a:solidFill>
          <a:schemeClr val="tx1"/>
        </a:solidFill>
        <a:latin typeface="Arial" charset="0"/>
        <a:ea typeface="+mn-ea"/>
        <a:cs typeface="+mn-cs"/>
      </a:defRPr>
    </a:lvl3pPr>
    <a:lvl4pPr marL="1371600" algn="l" rtl="0" eaLnBrk="0" fontAlgn="base" hangingPunct="0">
      <a:spcBef>
        <a:spcPct val="30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28688">
              <a:defRPr sz="1200" b="1">
                <a:solidFill>
                  <a:schemeClr val="tx1"/>
                </a:solidFill>
                <a:latin typeface="Arial" pitchFamily="34" charset="0"/>
                <a:ea typeface="华文中宋" pitchFamily="2" charset="-122"/>
              </a:defRPr>
            </a:lvl1pPr>
            <a:lvl2pPr marL="742950" indent="-285750" defTabSz="928688">
              <a:defRPr sz="1200" b="1">
                <a:solidFill>
                  <a:schemeClr val="tx1"/>
                </a:solidFill>
                <a:latin typeface="Arial" pitchFamily="34" charset="0"/>
                <a:ea typeface="华文中宋" pitchFamily="2" charset="-122"/>
              </a:defRPr>
            </a:lvl2pPr>
            <a:lvl3pPr marL="1143000" indent="-228600" defTabSz="928688">
              <a:defRPr sz="1200" b="1">
                <a:solidFill>
                  <a:schemeClr val="tx1"/>
                </a:solidFill>
                <a:latin typeface="Arial" pitchFamily="34" charset="0"/>
                <a:ea typeface="华文中宋" pitchFamily="2" charset="-122"/>
              </a:defRPr>
            </a:lvl3pPr>
            <a:lvl4pPr marL="1600200" indent="-228600" defTabSz="928688">
              <a:defRPr sz="1200" b="1">
                <a:solidFill>
                  <a:schemeClr val="tx1"/>
                </a:solidFill>
                <a:latin typeface="Arial" pitchFamily="34" charset="0"/>
                <a:ea typeface="华文中宋" pitchFamily="2" charset="-122"/>
              </a:defRPr>
            </a:lvl4pPr>
            <a:lvl5pPr marL="2057400" indent="-228600" defTabSz="928688">
              <a:defRPr sz="1200" b="1">
                <a:solidFill>
                  <a:schemeClr val="tx1"/>
                </a:solidFill>
                <a:latin typeface="Arial" pitchFamily="34" charset="0"/>
                <a:ea typeface="华文中宋" pitchFamily="2" charset="-122"/>
              </a:defRPr>
            </a:lvl5pPr>
            <a:lvl6pPr marL="2514600" indent="-228600" algn="ctr" defTabSz="928688"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6pPr>
            <a:lvl7pPr marL="2971800" indent="-228600" algn="ctr" defTabSz="928688"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7pPr>
            <a:lvl8pPr marL="3429000" indent="-228600" algn="ctr" defTabSz="928688"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8pPr>
            <a:lvl9pPr marL="3886200" indent="-228600" algn="ctr" defTabSz="928688"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9pPr>
          </a:lstStyle>
          <a:p>
            <a:fld id="{9B541A83-EF95-4DE7-ADFE-C047EBD5D06A}" type="slidenum">
              <a:rPr lang="zh-CN" altLang="en-US" sz="1100" b="0" smtClean="0">
                <a:ea typeface="宋体" pitchFamily="2" charset="-122"/>
              </a:rPr>
              <a:pPr/>
              <a:t>0</a:t>
            </a:fld>
            <a:endParaRPr lang="en-US" altLang="zh-CN" sz="1100" b="0" smtClean="0">
              <a:ea typeface="宋体" pitchFamily="2"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Rectangle 323"/>
          <p:cNvSpPr>
            <a:spLocks noChangeArrowheads="1"/>
          </p:cNvSpPr>
          <p:nvPr userDrawn="1"/>
        </p:nvSpPr>
        <p:spPr bwMode="auto">
          <a:xfrm>
            <a:off x="869950" y="1328738"/>
            <a:ext cx="7489825" cy="45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dirty="0" smtClean="0">
                <a:solidFill>
                  <a:srgbClr val="232323"/>
                </a:solidFill>
                <a:ea typeface="黑体" pitchFamily="49" charset="-122"/>
              </a:rPr>
              <a:t>A great nation and </a:t>
            </a:r>
            <a:r>
              <a:rPr lang="en-US" altLang="zh-CN" b="0" baseline="0" dirty="0" smtClean="0">
                <a:solidFill>
                  <a:srgbClr val="232323"/>
                </a:solidFill>
                <a:ea typeface="黑体" pitchFamily="49" charset="-122"/>
              </a:rPr>
              <a:t>a great time</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A-share is an emerging market and here are the chaotic issues you can find</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Fundamentals still work: just be patient with the volatility (and </a:t>
            </a:r>
            <a:r>
              <a:rPr lang="en-US" altLang="zh-CN" b="0" baseline="0" dirty="0" err="1" smtClean="0">
                <a:solidFill>
                  <a:srgbClr val="232323"/>
                </a:solidFill>
                <a:ea typeface="黑体" pitchFamily="49" charset="-122"/>
              </a:rPr>
              <a:t>utilise</a:t>
            </a:r>
            <a:r>
              <a:rPr lang="en-US" altLang="zh-CN" b="0" baseline="0" dirty="0" smtClean="0">
                <a:solidFill>
                  <a:srgbClr val="232323"/>
                </a:solidFill>
                <a:ea typeface="黑体" pitchFamily="49" charset="-122"/>
              </a:rPr>
              <a:t> it)</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A share blue chips in 2014 and S&amp;P500 in 1979</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Forget about property: rental yield below 2%</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Small caps and NEW economy? Nothing but another bubble</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A share vs. Hong Kong: two different world just 50kms away</a:t>
            </a:r>
          </a:p>
          <a:p>
            <a:pPr marL="363538" indent="-363538" algn="l" defTabSz="939800">
              <a:spcBef>
                <a:spcPct val="0"/>
              </a:spcBef>
              <a:spcAft>
                <a:spcPct val="70000"/>
              </a:spcAft>
              <a:buClr>
                <a:srgbClr val="000099"/>
              </a:buClr>
              <a:buSzPct val="85000"/>
              <a:buFont typeface="Wingdings" pitchFamily="2" charset="2"/>
              <a:buChar char="n"/>
              <a:tabLst>
                <a:tab pos="538163" algn="l"/>
              </a:tabLst>
            </a:pPr>
            <a:r>
              <a:rPr lang="en-US" altLang="zh-CN" b="0" baseline="0" dirty="0" smtClean="0">
                <a:solidFill>
                  <a:srgbClr val="232323"/>
                </a:solidFill>
                <a:ea typeface="黑体" pitchFamily="49" charset="-122"/>
              </a:rPr>
              <a:t>Blue chips in Hong Kong: as cheap as 15 years ago</a:t>
            </a:r>
          </a:p>
        </p:txBody>
      </p:sp>
      <p:sp>
        <p:nvSpPr>
          <p:cNvPr id="3" name="Title"/>
          <p:cNvSpPr>
            <a:spLocks noChangeArrowheads="1"/>
          </p:cNvSpPr>
          <p:nvPr/>
        </p:nvSpPr>
        <p:spPr bwMode="auto">
          <a:xfrm>
            <a:off x="603250" y="573088"/>
            <a:ext cx="79549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defTabSz="939800">
              <a:lnSpc>
                <a:spcPct val="90000"/>
              </a:lnSpc>
              <a:spcBef>
                <a:spcPct val="0"/>
              </a:spcBef>
              <a:buClrTx/>
              <a:buFontTx/>
              <a:buNone/>
            </a:pPr>
            <a:endParaRPr lang="zh-CN" altLang="en-US" sz="1800">
              <a:solidFill>
                <a:srgbClr val="333399"/>
              </a:solidFill>
            </a:endParaRPr>
          </a:p>
        </p:txBody>
      </p:sp>
      <p:sp>
        <p:nvSpPr>
          <p:cNvPr id="5" name="Line 335"/>
          <p:cNvSpPr>
            <a:spLocks noChangeShapeType="1"/>
          </p:cNvSpPr>
          <p:nvPr userDrawn="1"/>
        </p:nvSpPr>
        <p:spPr bwMode="auto">
          <a:xfrm>
            <a:off x="457200" y="6096000"/>
            <a:ext cx="8240713" cy="0"/>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Rectangle 216"/>
          <p:cNvSpPr>
            <a:spLocks noChangeArrowheads="1"/>
          </p:cNvSpPr>
          <p:nvPr userDrawn="1"/>
        </p:nvSpPr>
        <p:spPr bwMode="invGray">
          <a:xfrm>
            <a:off x="8191500" y="6073775"/>
            <a:ext cx="595313" cy="533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fld id="{7C38CA5A-1570-4EE0-A0DE-F3A23E280C39}" type="slidenum">
              <a:rPr lang="zh-CN" altLang="en-US" sz="1400">
                <a:solidFill>
                  <a:srgbClr val="000099"/>
                </a:solidFill>
                <a:ea typeface="宋体" pitchFamily="2" charset="-122"/>
              </a:rPr>
              <a:pPr>
                <a:spcBef>
                  <a:spcPct val="0"/>
                </a:spcBef>
                <a:buClrTx/>
                <a:buFontTx/>
                <a:buNone/>
              </a:pPr>
              <a:t>‹#›</a:t>
            </a:fld>
            <a:endParaRPr lang="en-US" altLang="zh-CN" sz="1400">
              <a:solidFill>
                <a:srgbClr val="000099"/>
              </a:solidFill>
              <a:ea typeface="宋体" pitchFamily="2" charset="-122"/>
            </a:endParaRPr>
          </a:p>
        </p:txBody>
      </p:sp>
      <p:sp>
        <p:nvSpPr>
          <p:cNvPr id="9" name="Rectangle 128"/>
          <p:cNvSpPr>
            <a:spLocks noChangeArrowheads="1"/>
          </p:cNvSpPr>
          <p:nvPr userDrawn="1"/>
        </p:nvSpPr>
        <p:spPr bwMode="ltGray">
          <a:xfrm>
            <a:off x="0" y="566738"/>
            <a:ext cx="315913" cy="315912"/>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endParaRPr lang="zh-CN" altLang="en-US" b="0" baseline="-25000">
              <a:ea typeface="黑体" pitchFamily="49" charset="-122"/>
            </a:endParaRPr>
          </a:p>
        </p:txBody>
      </p:sp>
      <p:sp>
        <p:nvSpPr>
          <p:cNvPr id="10" name="标题 1"/>
          <p:cNvSpPr>
            <a:spLocks noGrp="1"/>
          </p:cNvSpPr>
          <p:nvPr>
            <p:ph type="title" hasCustomPrompt="1"/>
          </p:nvPr>
        </p:nvSpPr>
        <p:spPr>
          <a:xfrm>
            <a:off x="603250" y="423863"/>
            <a:ext cx="7954963" cy="608012"/>
          </a:xfrm>
        </p:spPr>
        <p:txBody>
          <a:bodyPr/>
          <a:lstStyle>
            <a:lvl1pPr>
              <a:defRPr/>
            </a:lvl1pPr>
          </a:lstStyle>
          <a:p>
            <a:r>
              <a:rPr lang="en-US" altLang="zh-CN" dirty="0" smtClean="0"/>
              <a:t>EXAMPLE</a:t>
            </a:r>
            <a:endParaRPr lang="zh-CN"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475" y="6250550"/>
            <a:ext cx="850265" cy="177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2"/>
          <p:cNvSpPr txBox="1">
            <a:spLocks noChangeArrowheads="1"/>
          </p:cNvSpPr>
          <p:nvPr userDrawn="1"/>
        </p:nvSpPr>
        <p:spPr bwMode="auto">
          <a:xfrm>
            <a:off x="412750" y="6497638"/>
            <a:ext cx="8374063" cy="233362"/>
          </a:xfrm>
          <a:prstGeom prst="rect">
            <a:avLst/>
          </a:prstGeom>
          <a:noFill/>
          <a:ln>
            <a:noFill/>
          </a:ln>
          <a:extLst/>
        </p:spPr>
        <p:txBody>
          <a:bodyPr>
            <a:spAutoFit/>
          </a:bodyPr>
          <a:lstStyle>
            <a:lvl1pPr>
              <a:defRPr sz="1200" b="1">
                <a:solidFill>
                  <a:schemeClr val="tx1"/>
                </a:solidFill>
                <a:latin typeface="Arial" charset="0"/>
                <a:ea typeface="华文中宋" pitchFamily="2" charset="-122"/>
              </a:defRPr>
            </a:lvl1pPr>
            <a:lvl2pPr marL="742950" indent="-285750">
              <a:defRPr sz="1200" b="1">
                <a:solidFill>
                  <a:schemeClr val="tx1"/>
                </a:solidFill>
                <a:latin typeface="Arial" charset="0"/>
                <a:ea typeface="华文中宋" pitchFamily="2" charset="-122"/>
              </a:defRPr>
            </a:lvl2pPr>
            <a:lvl3pPr marL="1143000" indent="-228600">
              <a:defRPr sz="1200" b="1">
                <a:solidFill>
                  <a:schemeClr val="tx1"/>
                </a:solidFill>
                <a:latin typeface="Arial" charset="0"/>
                <a:ea typeface="华文中宋" pitchFamily="2" charset="-122"/>
              </a:defRPr>
            </a:lvl3pPr>
            <a:lvl4pPr marL="1600200" indent="-228600">
              <a:defRPr sz="1200" b="1">
                <a:solidFill>
                  <a:schemeClr val="tx1"/>
                </a:solidFill>
                <a:latin typeface="Arial" charset="0"/>
                <a:ea typeface="华文中宋" pitchFamily="2" charset="-122"/>
              </a:defRPr>
            </a:lvl4pPr>
            <a:lvl5pPr marL="2057400" indent="-228600">
              <a:defRPr sz="1200" b="1">
                <a:solidFill>
                  <a:schemeClr val="tx1"/>
                </a:solidFill>
                <a:latin typeface="Arial"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9pPr>
          </a:lstStyle>
          <a:p>
            <a:pPr algn="l">
              <a:lnSpc>
                <a:spcPts val="1100"/>
              </a:lnSpc>
              <a:defRPr/>
            </a:pPr>
            <a:r>
              <a:rPr lang="zh-CN" altLang="en-US" sz="800" b="0" dirty="0" smtClean="0">
                <a:latin typeface="+mn-lt"/>
                <a:ea typeface="黑体" pitchFamily="49" charset="-122"/>
              </a:rPr>
              <a:t>立信以诚  财达于通   </a:t>
            </a:r>
            <a:r>
              <a:rPr lang="en-US" altLang="zh-CN" sz="600" dirty="0" smtClean="0">
                <a:latin typeface="+mn-lt"/>
                <a:ea typeface="黑体" pitchFamily="49" charset="-122"/>
                <a:cs typeface="Arial Unicode MS" pitchFamily="34" charset="-122"/>
              </a:rPr>
              <a:t>WITH INTEGRITY, WITH COMMUNICATION                                                                                                                                 </a:t>
            </a:r>
            <a:r>
              <a:rPr lang="zh-CN" altLang="en-US" sz="800" b="0" dirty="0" smtClean="0">
                <a:latin typeface="+mn-lt"/>
                <a:ea typeface="黑体" pitchFamily="49" charset="-122"/>
              </a:rPr>
              <a:t>请务必阅读最后一页免责声明及信息披露</a:t>
            </a:r>
            <a:r>
              <a:rPr lang="zh-CN" altLang="en-US" sz="600" dirty="0" smtClean="0">
                <a:latin typeface="+mn-lt"/>
                <a:ea typeface="黑体" pitchFamily="49" charset="-122"/>
                <a:cs typeface="Arial Unicode MS" pitchFamily="34" charset="-122"/>
              </a:rPr>
              <a:t>　</a:t>
            </a:r>
            <a:r>
              <a:rPr lang="en-US" altLang="zh-CN" sz="600" dirty="0" smtClean="0">
                <a:latin typeface="+mn-lt"/>
                <a:ea typeface="黑体" pitchFamily="49" charset="-122"/>
                <a:cs typeface="Arial Unicode MS" pitchFamily="34" charset="-122"/>
              </a:rPr>
              <a:t>HTTP://WWW.CINDASC.COM</a:t>
            </a:r>
            <a:endParaRPr lang="zh-CN" altLang="en-US" sz="600" dirty="0" smtClean="0">
              <a:latin typeface="+mn-lt"/>
              <a:ea typeface="黑体" pitchFamily="49" charset="-122"/>
              <a:cs typeface="Arial Unicode MS" pitchFamily="34" charset="-122"/>
            </a:endParaRPr>
          </a:p>
        </p:txBody>
      </p:sp>
    </p:spTree>
    <p:extLst>
      <p:ext uri="{BB962C8B-B14F-4D97-AF65-F5344CB8AC3E}">
        <p14:creationId xmlns:p14="http://schemas.microsoft.com/office/powerpoint/2010/main" val="1955373346"/>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hasCustomPrompt="1"/>
          </p:nvPr>
        </p:nvSpPr>
        <p:spPr>
          <a:xfrm>
            <a:off x="4691063"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7" name="内容占位符 2"/>
          <p:cNvSpPr>
            <a:spLocks noGrp="1"/>
          </p:cNvSpPr>
          <p:nvPr>
            <p:ph idx="13" hasCustomPrompt="1"/>
          </p:nvPr>
        </p:nvSpPr>
        <p:spPr>
          <a:xfrm>
            <a:off x="4691063" y="1409700"/>
            <a:ext cx="3866400" cy="4279900"/>
          </a:xfrm>
          <a:ln>
            <a:noFill/>
          </a:ln>
        </p:spPr>
        <p:txBody>
          <a:bodyP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1400" baseline="0"/>
            </a:lvl1pPr>
            <a:lvl2pPr>
              <a:defRPr sz="1400"/>
            </a:lvl2pPr>
            <a:lvl3pPr>
              <a:defRPr sz="1400"/>
            </a:lvl3pPr>
            <a:lvl4pPr>
              <a:defRPr sz="1400"/>
            </a:lvl4pPr>
            <a:lvl5pPr>
              <a:defRPr sz="1400"/>
            </a:lvl5pPr>
          </a:lstStyle>
          <a:p>
            <a:pPr lvl="0"/>
            <a:r>
              <a:rPr lang="en-US" altLang="zh-CN" dirty="0" smtClean="0"/>
              <a:t>11.89 X 10.74</a:t>
            </a:r>
            <a:endParaRPr lang="zh-CN" altLang="en-US" dirty="0" smtClean="0"/>
          </a:p>
        </p:txBody>
      </p:sp>
      <p:sp>
        <p:nvSpPr>
          <p:cNvPr id="8" name="内容占位符 2"/>
          <p:cNvSpPr>
            <a:spLocks noGrp="1"/>
          </p:cNvSpPr>
          <p:nvPr>
            <p:ph idx="14" hasCustomPrompt="1"/>
          </p:nvPr>
        </p:nvSpPr>
        <p:spPr>
          <a:xfrm>
            <a:off x="4691063" y="56904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9" name="内容占位符 2"/>
          <p:cNvSpPr>
            <a:spLocks noGrp="1"/>
          </p:cNvSpPr>
          <p:nvPr>
            <p:ph idx="1"/>
          </p:nvPr>
        </p:nvSpPr>
        <p:spPr>
          <a:xfrm>
            <a:off x="603251"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219805227"/>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6" name="内容占位符 2"/>
          <p:cNvSpPr>
            <a:spLocks noGrp="1"/>
          </p:cNvSpPr>
          <p:nvPr>
            <p:ph idx="10"/>
          </p:nvPr>
        </p:nvSpPr>
        <p:spPr>
          <a:xfrm>
            <a:off x="6121402" y="1112837"/>
            <a:ext cx="2436812"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内容占位符 2"/>
          <p:cNvSpPr>
            <a:spLocks noGrp="1"/>
          </p:cNvSpPr>
          <p:nvPr>
            <p:ph idx="1" hasCustomPrompt="1"/>
          </p:nvPr>
        </p:nvSpPr>
        <p:spPr>
          <a:xfrm>
            <a:off x="603250" y="1112014"/>
            <a:ext cx="5328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8" name="内容占位符 2"/>
          <p:cNvSpPr>
            <a:spLocks noGrp="1"/>
          </p:cNvSpPr>
          <p:nvPr>
            <p:ph idx="11" hasCustomPrompt="1"/>
          </p:nvPr>
        </p:nvSpPr>
        <p:spPr>
          <a:xfrm>
            <a:off x="603250" y="1409700"/>
            <a:ext cx="5328000" cy="42799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11.89 x 14.8</a:t>
            </a:r>
            <a:endParaRPr lang="zh-CN" altLang="en-US" dirty="0" smtClean="0"/>
          </a:p>
        </p:txBody>
      </p:sp>
      <p:sp>
        <p:nvSpPr>
          <p:cNvPr id="9" name="内容占位符 2"/>
          <p:cNvSpPr>
            <a:spLocks noGrp="1"/>
          </p:cNvSpPr>
          <p:nvPr>
            <p:ph idx="12" hasCustomPrompt="1"/>
          </p:nvPr>
        </p:nvSpPr>
        <p:spPr>
          <a:xfrm>
            <a:off x="603250" y="5690424"/>
            <a:ext cx="5328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95166516"/>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825516182"/>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0"/>
          </p:nvPr>
        </p:nvSpPr>
        <p:spPr>
          <a:xfrm>
            <a:off x="601982" y="1112837"/>
            <a:ext cx="2436812"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2"/>
          <p:cNvSpPr>
            <a:spLocks noGrp="1"/>
          </p:cNvSpPr>
          <p:nvPr>
            <p:ph idx="1" hasCustomPrompt="1"/>
          </p:nvPr>
        </p:nvSpPr>
        <p:spPr>
          <a:xfrm>
            <a:off x="3232150" y="1112014"/>
            <a:ext cx="5328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5" name="内容占位符 2"/>
          <p:cNvSpPr>
            <a:spLocks noGrp="1"/>
          </p:cNvSpPr>
          <p:nvPr>
            <p:ph idx="11" hasCustomPrompt="1"/>
          </p:nvPr>
        </p:nvSpPr>
        <p:spPr>
          <a:xfrm>
            <a:off x="3232150" y="1409700"/>
            <a:ext cx="5328000" cy="42799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11.89 x 14.8</a:t>
            </a:r>
            <a:endParaRPr lang="zh-CN" altLang="en-US" dirty="0" smtClean="0"/>
          </a:p>
        </p:txBody>
      </p:sp>
      <p:sp>
        <p:nvSpPr>
          <p:cNvPr id="6" name="内容占位符 2"/>
          <p:cNvSpPr>
            <a:spLocks noGrp="1"/>
          </p:cNvSpPr>
          <p:nvPr>
            <p:ph idx="12" hasCustomPrompt="1"/>
          </p:nvPr>
        </p:nvSpPr>
        <p:spPr>
          <a:xfrm>
            <a:off x="3232150" y="5690424"/>
            <a:ext cx="5328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2993327834"/>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603250" y="423863"/>
            <a:ext cx="7954963" cy="608012"/>
          </a:xfrm>
        </p:spPr>
        <p:txBody>
          <a:bodyPr/>
          <a:lstStyle/>
          <a:p>
            <a:r>
              <a:rPr lang="zh-CN" altLang="en-US" dirty="0" smtClean="0"/>
              <a:t>单击此处编辑母版标题样式</a:t>
            </a:r>
            <a:endParaRPr lang="zh-CN" altLang="en-US" dirty="0"/>
          </a:p>
        </p:txBody>
      </p:sp>
      <p:sp>
        <p:nvSpPr>
          <p:cNvPr id="17" name="内容占位符 2"/>
          <p:cNvSpPr>
            <a:spLocks noGrp="1"/>
          </p:cNvSpPr>
          <p:nvPr>
            <p:ph idx="1" hasCustomPrompt="1"/>
          </p:nvPr>
        </p:nvSpPr>
        <p:spPr>
          <a:xfrm>
            <a:off x="603250"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8" name="内容占位符 2"/>
          <p:cNvSpPr>
            <a:spLocks noGrp="1"/>
          </p:cNvSpPr>
          <p:nvPr>
            <p:ph idx="10" hasCustomPrompt="1"/>
          </p:nvPr>
        </p:nvSpPr>
        <p:spPr>
          <a:xfrm>
            <a:off x="603250" y="1409700"/>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19" name="内容占位符 2"/>
          <p:cNvSpPr>
            <a:spLocks noGrp="1"/>
          </p:cNvSpPr>
          <p:nvPr>
            <p:ph idx="11" hasCustomPrompt="1"/>
          </p:nvPr>
        </p:nvSpPr>
        <p:spPr>
          <a:xfrm>
            <a:off x="603250" y="31758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0" name="内容占位符 2"/>
          <p:cNvSpPr>
            <a:spLocks noGrp="1"/>
          </p:cNvSpPr>
          <p:nvPr>
            <p:ph idx="15" hasCustomPrompt="1"/>
          </p:nvPr>
        </p:nvSpPr>
        <p:spPr>
          <a:xfrm>
            <a:off x="603250" y="363067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21" name="内容占位符 2"/>
          <p:cNvSpPr>
            <a:spLocks noGrp="1"/>
          </p:cNvSpPr>
          <p:nvPr>
            <p:ph idx="16" hasCustomPrompt="1"/>
          </p:nvPr>
        </p:nvSpPr>
        <p:spPr>
          <a:xfrm>
            <a:off x="603250" y="3928360"/>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2" name="内容占位符 2"/>
          <p:cNvSpPr>
            <a:spLocks noGrp="1"/>
          </p:cNvSpPr>
          <p:nvPr>
            <p:ph idx="17" hasCustomPrompt="1"/>
          </p:nvPr>
        </p:nvSpPr>
        <p:spPr>
          <a:xfrm>
            <a:off x="603250" y="569448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3" name="内容占位符 2"/>
          <p:cNvSpPr>
            <a:spLocks noGrp="1"/>
          </p:cNvSpPr>
          <p:nvPr>
            <p:ph idx="12"/>
          </p:nvPr>
        </p:nvSpPr>
        <p:spPr>
          <a:xfrm>
            <a:off x="4691064"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99099250"/>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3250" y="423863"/>
            <a:ext cx="7954963" cy="608012"/>
          </a:xfrm>
        </p:spPr>
        <p:txBody>
          <a:bodyPr/>
          <a:lstStyle/>
          <a:p>
            <a:r>
              <a:rPr lang="zh-CN" altLang="en-US" dirty="0" smtClean="0"/>
              <a:t>单击此处编辑母版标题样式</a:t>
            </a:r>
            <a:endParaRPr lang="zh-CN" altLang="en-US" dirty="0"/>
          </a:p>
        </p:txBody>
      </p:sp>
      <p:sp>
        <p:nvSpPr>
          <p:cNvPr id="24" name="内容占位符 2"/>
          <p:cNvSpPr>
            <a:spLocks noGrp="1"/>
          </p:cNvSpPr>
          <p:nvPr>
            <p:ph idx="18" hasCustomPrompt="1"/>
          </p:nvPr>
        </p:nvSpPr>
        <p:spPr>
          <a:xfrm>
            <a:off x="4691813" y="111413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25" name="内容占位符 2"/>
          <p:cNvSpPr>
            <a:spLocks noGrp="1"/>
          </p:cNvSpPr>
          <p:nvPr>
            <p:ph idx="19" hasCustomPrompt="1"/>
          </p:nvPr>
        </p:nvSpPr>
        <p:spPr>
          <a:xfrm>
            <a:off x="4691813" y="1411824"/>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6" name="内容占位符 2"/>
          <p:cNvSpPr>
            <a:spLocks noGrp="1"/>
          </p:cNvSpPr>
          <p:nvPr>
            <p:ph idx="20" hasCustomPrompt="1"/>
          </p:nvPr>
        </p:nvSpPr>
        <p:spPr>
          <a:xfrm>
            <a:off x="4691813" y="317794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7" name="内容占位符 2"/>
          <p:cNvSpPr>
            <a:spLocks noGrp="1"/>
          </p:cNvSpPr>
          <p:nvPr>
            <p:ph idx="21" hasCustomPrompt="1"/>
          </p:nvPr>
        </p:nvSpPr>
        <p:spPr>
          <a:xfrm>
            <a:off x="4691813" y="363279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28" name="内容占位符 2"/>
          <p:cNvSpPr>
            <a:spLocks noGrp="1"/>
          </p:cNvSpPr>
          <p:nvPr>
            <p:ph idx="22" hasCustomPrompt="1"/>
          </p:nvPr>
        </p:nvSpPr>
        <p:spPr>
          <a:xfrm>
            <a:off x="4691813" y="3930484"/>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9" name="内容占位符 2"/>
          <p:cNvSpPr>
            <a:spLocks noGrp="1"/>
          </p:cNvSpPr>
          <p:nvPr>
            <p:ph idx="23" hasCustomPrompt="1"/>
          </p:nvPr>
        </p:nvSpPr>
        <p:spPr>
          <a:xfrm>
            <a:off x="4691813" y="569660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30" name="内容占位符 2"/>
          <p:cNvSpPr>
            <a:spLocks noGrp="1"/>
          </p:cNvSpPr>
          <p:nvPr>
            <p:ph idx="1"/>
          </p:nvPr>
        </p:nvSpPr>
        <p:spPr>
          <a:xfrm>
            <a:off x="603251"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931259973"/>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4" name="内容占位符 2"/>
          <p:cNvSpPr>
            <a:spLocks noGrp="1"/>
          </p:cNvSpPr>
          <p:nvPr>
            <p:ph idx="1" hasCustomPrompt="1"/>
          </p:nvPr>
        </p:nvSpPr>
        <p:spPr>
          <a:xfrm>
            <a:off x="603249" y="1112014"/>
            <a:ext cx="5607355"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0" hasCustomPrompt="1"/>
          </p:nvPr>
        </p:nvSpPr>
        <p:spPr>
          <a:xfrm>
            <a:off x="603249" y="1409700"/>
            <a:ext cx="5607355"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15.58</a:t>
            </a:r>
            <a:endParaRPr lang="zh-CN" altLang="en-US" dirty="0" smtClean="0"/>
          </a:p>
        </p:txBody>
      </p:sp>
      <p:sp>
        <p:nvSpPr>
          <p:cNvPr id="16" name="内容占位符 2"/>
          <p:cNvSpPr>
            <a:spLocks noGrp="1"/>
          </p:cNvSpPr>
          <p:nvPr>
            <p:ph idx="11" hasCustomPrompt="1"/>
          </p:nvPr>
        </p:nvSpPr>
        <p:spPr>
          <a:xfrm>
            <a:off x="603249" y="3175824"/>
            <a:ext cx="5607355"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7" name="内容占位符 2"/>
          <p:cNvSpPr>
            <a:spLocks noGrp="1"/>
          </p:cNvSpPr>
          <p:nvPr>
            <p:ph idx="15" hasCustomPrompt="1"/>
          </p:nvPr>
        </p:nvSpPr>
        <p:spPr>
          <a:xfrm>
            <a:off x="603249" y="3630674"/>
            <a:ext cx="5607355"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8" name="内容占位符 2"/>
          <p:cNvSpPr>
            <a:spLocks noGrp="1"/>
          </p:cNvSpPr>
          <p:nvPr>
            <p:ph idx="16" hasCustomPrompt="1"/>
          </p:nvPr>
        </p:nvSpPr>
        <p:spPr>
          <a:xfrm>
            <a:off x="603249" y="3928360"/>
            <a:ext cx="5607355"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15.58</a:t>
            </a:r>
            <a:endParaRPr lang="zh-CN" altLang="en-US" dirty="0" smtClean="0"/>
          </a:p>
        </p:txBody>
      </p:sp>
      <p:sp>
        <p:nvSpPr>
          <p:cNvPr id="19" name="内容占位符 2"/>
          <p:cNvSpPr>
            <a:spLocks noGrp="1"/>
          </p:cNvSpPr>
          <p:nvPr>
            <p:ph idx="17" hasCustomPrompt="1"/>
          </p:nvPr>
        </p:nvSpPr>
        <p:spPr>
          <a:xfrm>
            <a:off x="603249" y="5694484"/>
            <a:ext cx="5607355"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0" name="内容占位符 2"/>
          <p:cNvSpPr>
            <a:spLocks noGrp="1"/>
          </p:cNvSpPr>
          <p:nvPr>
            <p:ph idx="12"/>
          </p:nvPr>
        </p:nvSpPr>
        <p:spPr>
          <a:xfrm>
            <a:off x="6408114" y="1112837"/>
            <a:ext cx="2150099"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84816938"/>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3250" y="423863"/>
            <a:ext cx="7954963" cy="608012"/>
          </a:xfrm>
        </p:spPr>
        <p:txBody>
          <a:bodyPr/>
          <a:lstStyle/>
          <a:p>
            <a:r>
              <a:rPr lang="zh-CN" altLang="en-US" smtClean="0"/>
              <a:t>单击此处编辑母版标题样式</a:t>
            </a:r>
            <a:endParaRPr lang="zh-CN" altLang="en-US"/>
          </a:p>
        </p:txBody>
      </p:sp>
      <p:sp>
        <p:nvSpPr>
          <p:cNvPr id="14" name="内容占位符 2"/>
          <p:cNvSpPr>
            <a:spLocks noGrp="1"/>
          </p:cNvSpPr>
          <p:nvPr>
            <p:ph idx="18" hasCustomPrompt="1"/>
          </p:nvPr>
        </p:nvSpPr>
        <p:spPr>
          <a:xfrm>
            <a:off x="2952183" y="1111504"/>
            <a:ext cx="56088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9" hasCustomPrompt="1"/>
          </p:nvPr>
        </p:nvSpPr>
        <p:spPr>
          <a:xfrm>
            <a:off x="2952183" y="1409190"/>
            <a:ext cx="56088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15.58</a:t>
            </a:r>
            <a:endParaRPr lang="zh-CN" altLang="en-US" dirty="0" smtClean="0"/>
          </a:p>
        </p:txBody>
      </p:sp>
      <p:sp>
        <p:nvSpPr>
          <p:cNvPr id="16" name="内容占位符 2"/>
          <p:cNvSpPr>
            <a:spLocks noGrp="1"/>
          </p:cNvSpPr>
          <p:nvPr>
            <p:ph idx="20" hasCustomPrompt="1"/>
          </p:nvPr>
        </p:nvSpPr>
        <p:spPr>
          <a:xfrm>
            <a:off x="2952183" y="3175314"/>
            <a:ext cx="56088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7" name="内容占位符 2"/>
          <p:cNvSpPr>
            <a:spLocks noGrp="1"/>
          </p:cNvSpPr>
          <p:nvPr>
            <p:ph idx="21" hasCustomPrompt="1"/>
          </p:nvPr>
        </p:nvSpPr>
        <p:spPr>
          <a:xfrm>
            <a:off x="2952183" y="3630164"/>
            <a:ext cx="56088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8" name="内容占位符 2"/>
          <p:cNvSpPr>
            <a:spLocks noGrp="1"/>
          </p:cNvSpPr>
          <p:nvPr>
            <p:ph idx="22" hasCustomPrompt="1"/>
          </p:nvPr>
        </p:nvSpPr>
        <p:spPr>
          <a:xfrm>
            <a:off x="2952183" y="3927850"/>
            <a:ext cx="56088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15.58</a:t>
            </a:r>
            <a:endParaRPr lang="zh-CN" altLang="en-US" dirty="0" smtClean="0"/>
          </a:p>
        </p:txBody>
      </p:sp>
      <p:sp>
        <p:nvSpPr>
          <p:cNvPr id="19" name="内容占位符 2"/>
          <p:cNvSpPr>
            <a:spLocks noGrp="1"/>
          </p:cNvSpPr>
          <p:nvPr>
            <p:ph idx="23" hasCustomPrompt="1"/>
          </p:nvPr>
        </p:nvSpPr>
        <p:spPr>
          <a:xfrm>
            <a:off x="2952183" y="5693974"/>
            <a:ext cx="56088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0" name="内容占位符 2"/>
          <p:cNvSpPr>
            <a:spLocks noGrp="1"/>
          </p:cNvSpPr>
          <p:nvPr>
            <p:ph idx="1"/>
          </p:nvPr>
        </p:nvSpPr>
        <p:spPr>
          <a:xfrm>
            <a:off x="603251" y="1112837"/>
            <a:ext cx="214920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821171560"/>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p:nvPr>
        </p:nvSpPr>
        <p:spPr>
          <a:xfrm>
            <a:off x="603250" y="4254498"/>
            <a:ext cx="7954963" cy="174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 hasCustomPrompt="1"/>
          </p:nvPr>
        </p:nvSpPr>
        <p:spPr>
          <a:xfrm>
            <a:off x="603250" y="1100139"/>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9" name="内容占位符 2"/>
          <p:cNvSpPr>
            <a:spLocks noGrp="1"/>
          </p:cNvSpPr>
          <p:nvPr>
            <p:ph idx="10" hasCustomPrompt="1"/>
          </p:nvPr>
        </p:nvSpPr>
        <p:spPr>
          <a:xfrm>
            <a:off x="603250" y="1397825"/>
            <a:ext cx="7954963" cy="24511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6.81 X 22.1</a:t>
            </a:r>
            <a:endParaRPr lang="zh-CN" altLang="en-US" dirty="0" smtClean="0"/>
          </a:p>
        </p:txBody>
      </p:sp>
      <p:sp>
        <p:nvSpPr>
          <p:cNvPr id="10" name="内容占位符 2"/>
          <p:cNvSpPr>
            <a:spLocks noGrp="1"/>
          </p:cNvSpPr>
          <p:nvPr>
            <p:ph idx="11" hasCustomPrompt="1"/>
          </p:nvPr>
        </p:nvSpPr>
        <p:spPr>
          <a:xfrm>
            <a:off x="603250" y="3849749"/>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123379847"/>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p:nvPr>
        </p:nvSpPr>
        <p:spPr>
          <a:xfrm>
            <a:off x="603250" y="4864100"/>
            <a:ext cx="7954963" cy="1136398"/>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 hasCustomPrompt="1"/>
          </p:nvPr>
        </p:nvSpPr>
        <p:spPr>
          <a:xfrm>
            <a:off x="603250" y="1100139"/>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9" name="内容占位符 2"/>
          <p:cNvSpPr>
            <a:spLocks noGrp="1"/>
          </p:cNvSpPr>
          <p:nvPr>
            <p:ph idx="10" hasCustomPrompt="1"/>
          </p:nvPr>
        </p:nvSpPr>
        <p:spPr>
          <a:xfrm>
            <a:off x="603250" y="1397824"/>
            <a:ext cx="7954963" cy="3047999"/>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8.47 X 22.1</a:t>
            </a:r>
            <a:endParaRPr lang="zh-CN" altLang="en-US" dirty="0" smtClean="0"/>
          </a:p>
        </p:txBody>
      </p:sp>
      <p:sp>
        <p:nvSpPr>
          <p:cNvPr id="10" name="内容占位符 2"/>
          <p:cNvSpPr>
            <a:spLocks noGrp="1"/>
          </p:cNvSpPr>
          <p:nvPr>
            <p:ph idx="11" hasCustomPrompt="1"/>
          </p:nvPr>
        </p:nvSpPr>
        <p:spPr>
          <a:xfrm>
            <a:off x="603250" y="4446649"/>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2693584444"/>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3" name="Title"/>
          <p:cNvSpPr>
            <a:spLocks noChangeArrowheads="1"/>
          </p:cNvSpPr>
          <p:nvPr/>
        </p:nvSpPr>
        <p:spPr bwMode="auto">
          <a:xfrm>
            <a:off x="603250" y="573088"/>
            <a:ext cx="79549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l" defTabSz="939800">
              <a:lnSpc>
                <a:spcPct val="90000"/>
              </a:lnSpc>
              <a:spcBef>
                <a:spcPct val="0"/>
              </a:spcBef>
              <a:buClrTx/>
              <a:buFontTx/>
              <a:buNone/>
            </a:pPr>
            <a:endParaRPr lang="zh-CN" altLang="en-US" sz="1800">
              <a:solidFill>
                <a:srgbClr val="333399"/>
              </a:solidFill>
            </a:endParaRPr>
          </a:p>
        </p:txBody>
      </p:sp>
      <p:sp>
        <p:nvSpPr>
          <p:cNvPr id="5" name="Line 335"/>
          <p:cNvSpPr>
            <a:spLocks noChangeShapeType="1"/>
          </p:cNvSpPr>
          <p:nvPr userDrawn="1"/>
        </p:nvSpPr>
        <p:spPr bwMode="auto">
          <a:xfrm>
            <a:off x="457200" y="6096000"/>
            <a:ext cx="8240713" cy="0"/>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 name="Rectangle 216"/>
          <p:cNvSpPr>
            <a:spLocks noChangeArrowheads="1"/>
          </p:cNvSpPr>
          <p:nvPr userDrawn="1"/>
        </p:nvSpPr>
        <p:spPr bwMode="invGray">
          <a:xfrm>
            <a:off x="8191500" y="6073775"/>
            <a:ext cx="595313" cy="533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fld id="{7C38CA5A-1570-4EE0-A0DE-F3A23E280C39}" type="slidenum">
              <a:rPr lang="zh-CN" altLang="en-US" sz="1400">
                <a:solidFill>
                  <a:srgbClr val="000099"/>
                </a:solidFill>
                <a:ea typeface="宋体" pitchFamily="2" charset="-122"/>
              </a:rPr>
              <a:pPr>
                <a:spcBef>
                  <a:spcPct val="0"/>
                </a:spcBef>
                <a:buClrTx/>
                <a:buFontTx/>
                <a:buNone/>
              </a:pPr>
              <a:t>‹#›</a:t>
            </a:fld>
            <a:endParaRPr lang="en-US" altLang="zh-CN" sz="1400">
              <a:solidFill>
                <a:srgbClr val="000099"/>
              </a:solidFill>
              <a:ea typeface="宋体" pitchFamily="2" charset="-122"/>
            </a:endParaRPr>
          </a:p>
        </p:txBody>
      </p:sp>
      <p:sp>
        <p:nvSpPr>
          <p:cNvPr id="9" name="Rectangle 128"/>
          <p:cNvSpPr>
            <a:spLocks noChangeArrowheads="1"/>
          </p:cNvSpPr>
          <p:nvPr userDrawn="1"/>
        </p:nvSpPr>
        <p:spPr bwMode="ltGray">
          <a:xfrm>
            <a:off x="0" y="566738"/>
            <a:ext cx="315913" cy="315912"/>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endParaRPr lang="zh-CN" altLang="en-US" b="0" baseline="-25000">
              <a:ea typeface="黑体" pitchFamily="49" charset="-122"/>
            </a:endParaRPr>
          </a:p>
        </p:txBody>
      </p:sp>
      <p:sp>
        <p:nvSpPr>
          <p:cNvPr id="10" name="Rectangle 323"/>
          <p:cNvSpPr>
            <a:spLocks noChangeArrowheads="1"/>
          </p:cNvSpPr>
          <p:nvPr userDrawn="1"/>
        </p:nvSpPr>
        <p:spPr bwMode="auto">
          <a:xfrm>
            <a:off x="679950" y="1162488"/>
            <a:ext cx="3726802" cy="473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释义</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社会与人口</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宏观经济</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银行与保险</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资本市场与证券</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房地产</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交通运输</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电子科技</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农业与食品</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环境</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endParaRPr lang="en-US" altLang="zh-CN" b="0" dirty="0" smtClean="0">
              <a:solidFill>
                <a:srgbClr val="232323"/>
              </a:solidFill>
              <a:ea typeface="黑体" pitchFamily="49" charset="-122"/>
            </a:endParaRPr>
          </a:p>
        </p:txBody>
      </p:sp>
      <p:sp>
        <p:nvSpPr>
          <p:cNvPr id="11" name="Rectangle 323"/>
          <p:cNvSpPr>
            <a:spLocks noChangeArrowheads="1"/>
          </p:cNvSpPr>
          <p:nvPr userDrawn="1"/>
        </p:nvSpPr>
        <p:spPr bwMode="auto">
          <a:xfrm>
            <a:off x="4645302" y="1162488"/>
            <a:ext cx="3726802" cy="4739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a:p>
            <a:pPr marL="273050" indent="-273050" algn="l" defTabSz="939800">
              <a:spcBef>
                <a:spcPct val="0"/>
              </a:spcBef>
              <a:spcAft>
                <a:spcPct val="70000"/>
              </a:spcAft>
              <a:buClr>
                <a:srgbClr val="000099"/>
              </a:buClr>
              <a:buSzPct val="85000"/>
              <a:buFont typeface="Wingdings" pitchFamily="2" charset="2"/>
              <a:buChar char="n"/>
              <a:tabLst>
                <a:tab pos="538163" algn="l"/>
              </a:tabLst>
            </a:pPr>
            <a:r>
              <a:rPr lang="zh-CN" altLang="en-US" b="0" dirty="0" smtClean="0">
                <a:solidFill>
                  <a:srgbClr val="232323"/>
                </a:solidFill>
                <a:ea typeface="黑体" pitchFamily="49" charset="-122"/>
              </a:rPr>
              <a:t>题目</a:t>
            </a:r>
            <a:endParaRPr lang="en-US" altLang="zh-CN" b="0" dirty="0" smtClean="0">
              <a:solidFill>
                <a:srgbClr val="232323"/>
              </a:solidFill>
              <a:ea typeface="黑体" pitchFamily="49" charset="-122"/>
            </a:endParaRPr>
          </a:p>
        </p:txBody>
      </p:sp>
      <p:sp>
        <p:nvSpPr>
          <p:cNvPr id="12" name="标题 1"/>
          <p:cNvSpPr>
            <a:spLocks noGrp="1"/>
          </p:cNvSpPr>
          <p:nvPr>
            <p:ph type="title" hasCustomPrompt="1"/>
          </p:nvPr>
        </p:nvSpPr>
        <p:spPr>
          <a:xfrm>
            <a:off x="603250" y="423863"/>
            <a:ext cx="7954963" cy="608012"/>
          </a:xfrm>
        </p:spPr>
        <p:txBody>
          <a:bodyPr/>
          <a:lstStyle/>
          <a:p>
            <a:r>
              <a:rPr lang="en-US" altLang="zh-CN" dirty="0" smtClean="0"/>
              <a:t>EXAMPLE</a:t>
            </a:r>
            <a:endParaRPr lang="zh-CN" altLang="en-US" dirty="0"/>
          </a:p>
        </p:txBody>
      </p:sp>
      <p:pic>
        <p:nvPicPr>
          <p:cNvPr id="13"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98475" y="6250550"/>
            <a:ext cx="850265" cy="177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2"/>
          <p:cNvSpPr txBox="1">
            <a:spLocks noChangeArrowheads="1"/>
          </p:cNvSpPr>
          <p:nvPr userDrawn="1"/>
        </p:nvSpPr>
        <p:spPr bwMode="auto">
          <a:xfrm>
            <a:off x="412750" y="6497638"/>
            <a:ext cx="8374063" cy="233362"/>
          </a:xfrm>
          <a:prstGeom prst="rect">
            <a:avLst/>
          </a:prstGeom>
          <a:noFill/>
          <a:ln>
            <a:noFill/>
          </a:ln>
          <a:extLst/>
        </p:spPr>
        <p:txBody>
          <a:bodyPr>
            <a:spAutoFit/>
          </a:bodyPr>
          <a:lstStyle>
            <a:lvl1pPr>
              <a:defRPr sz="1200" b="1">
                <a:solidFill>
                  <a:schemeClr val="tx1"/>
                </a:solidFill>
                <a:latin typeface="Arial" charset="0"/>
                <a:ea typeface="华文中宋" pitchFamily="2" charset="-122"/>
              </a:defRPr>
            </a:lvl1pPr>
            <a:lvl2pPr marL="742950" indent="-285750">
              <a:defRPr sz="1200" b="1">
                <a:solidFill>
                  <a:schemeClr val="tx1"/>
                </a:solidFill>
                <a:latin typeface="Arial" charset="0"/>
                <a:ea typeface="华文中宋" pitchFamily="2" charset="-122"/>
              </a:defRPr>
            </a:lvl2pPr>
            <a:lvl3pPr marL="1143000" indent="-228600">
              <a:defRPr sz="1200" b="1">
                <a:solidFill>
                  <a:schemeClr val="tx1"/>
                </a:solidFill>
                <a:latin typeface="Arial" charset="0"/>
                <a:ea typeface="华文中宋" pitchFamily="2" charset="-122"/>
              </a:defRPr>
            </a:lvl3pPr>
            <a:lvl4pPr marL="1600200" indent="-228600">
              <a:defRPr sz="1200" b="1">
                <a:solidFill>
                  <a:schemeClr val="tx1"/>
                </a:solidFill>
                <a:latin typeface="Arial" charset="0"/>
                <a:ea typeface="华文中宋" pitchFamily="2" charset="-122"/>
              </a:defRPr>
            </a:lvl4pPr>
            <a:lvl5pPr marL="2057400" indent="-228600">
              <a:defRPr sz="1200" b="1">
                <a:solidFill>
                  <a:schemeClr val="tx1"/>
                </a:solidFill>
                <a:latin typeface="Arial"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9pPr>
          </a:lstStyle>
          <a:p>
            <a:pPr algn="l">
              <a:lnSpc>
                <a:spcPts val="1100"/>
              </a:lnSpc>
              <a:defRPr/>
            </a:pPr>
            <a:r>
              <a:rPr lang="zh-CN" altLang="en-US" sz="800" b="0" dirty="0" smtClean="0">
                <a:latin typeface="+mn-lt"/>
                <a:ea typeface="黑体" pitchFamily="49" charset="-122"/>
              </a:rPr>
              <a:t>立信以诚  财达于通   </a:t>
            </a:r>
            <a:r>
              <a:rPr lang="en-US" altLang="zh-CN" sz="600" dirty="0" smtClean="0">
                <a:latin typeface="+mn-lt"/>
                <a:ea typeface="黑体" pitchFamily="49" charset="-122"/>
                <a:cs typeface="Arial Unicode MS" pitchFamily="34" charset="-122"/>
              </a:rPr>
              <a:t>WITH INTEGRITY, WITH COMMUNICATION                                                                                                                                 </a:t>
            </a:r>
            <a:r>
              <a:rPr lang="zh-CN" altLang="en-US" sz="800" b="0" dirty="0" smtClean="0">
                <a:latin typeface="+mn-lt"/>
                <a:ea typeface="黑体" pitchFamily="49" charset="-122"/>
              </a:rPr>
              <a:t>请务必阅读最后一页免责声明及信息披露</a:t>
            </a:r>
            <a:r>
              <a:rPr lang="zh-CN" altLang="en-US" sz="600" dirty="0" smtClean="0">
                <a:latin typeface="+mn-lt"/>
                <a:ea typeface="黑体" pitchFamily="49" charset="-122"/>
                <a:cs typeface="Arial Unicode MS" pitchFamily="34" charset="-122"/>
              </a:rPr>
              <a:t>　</a:t>
            </a:r>
            <a:r>
              <a:rPr lang="en-US" altLang="zh-CN" sz="600" dirty="0" smtClean="0">
                <a:latin typeface="+mn-lt"/>
                <a:ea typeface="黑体" pitchFamily="49" charset="-122"/>
                <a:cs typeface="Arial Unicode MS" pitchFamily="34" charset="-122"/>
              </a:rPr>
              <a:t>HTTP://WWW.CINDASC.COM</a:t>
            </a:r>
            <a:endParaRPr lang="zh-CN" altLang="en-US" sz="600" dirty="0" smtClean="0">
              <a:latin typeface="+mn-lt"/>
              <a:ea typeface="黑体" pitchFamily="49" charset="-122"/>
              <a:cs typeface="Arial Unicode MS" pitchFamily="34" charset="-122"/>
            </a:endParaRPr>
          </a:p>
        </p:txBody>
      </p:sp>
    </p:spTree>
    <p:extLst>
      <p:ext uri="{BB962C8B-B14F-4D97-AF65-F5344CB8AC3E}">
        <p14:creationId xmlns:p14="http://schemas.microsoft.com/office/powerpoint/2010/main" val="741229199"/>
      </p:ext>
    </p:extLst>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
        <p:nvSpPr>
          <p:cNvPr id="9" name="内容占位符 2"/>
          <p:cNvSpPr>
            <a:spLocks noGrp="1"/>
          </p:cNvSpPr>
          <p:nvPr>
            <p:ph idx="10" hasCustomPrompt="1"/>
          </p:nvPr>
        </p:nvSpPr>
        <p:spPr>
          <a:xfrm>
            <a:off x="603250" y="2641599"/>
            <a:ext cx="7954963" cy="3047999"/>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8.47 X 22.1</a:t>
            </a:r>
            <a:endParaRPr lang="zh-CN" altLang="en-US" dirty="0" smtClean="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p:nvPr>
        </p:nvSpPr>
        <p:spPr>
          <a:xfrm>
            <a:off x="603250" y="1106741"/>
            <a:ext cx="7954963" cy="1136398"/>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 hasCustomPrompt="1"/>
          </p:nvPr>
        </p:nvSpPr>
        <p:spPr>
          <a:xfrm>
            <a:off x="603250" y="2346669"/>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0" name="内容占位符 2"/>
          <p:cNvSpPr>
            <a:spLocks noGrp="1"/>
          </p:cNvSpPr>
          <p:nvPr>
            <p:ph idx="11" hasCustomPrompt="1"/>
          </p:nvPr>
        </p:nvSpPr>
        <p:spPr>
          <a:xfrm>
            <a:off x="603250" y="5687669"/>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112705879"/>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03250" y="2945374"/>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4" name="内容占位符 2"/>
          <p:cNvSpPr>
            <a:spLocks noGrp="1"/>
          </p:cNvSpPr>
          <p:nvPr>
            <p:ph idx="10" hasCustomPrompt="1"/>
          </p:nvPr>
        </p:nvSpPr>
        <p:spPr>
          <a:xfrm>
            <a:off x="603250" y="3243060"/>
            <a:ext cx="7954963" cy="24511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6.81 X 22.1</a:t>
            </a:r>
            <a:endParaRPr lang="zh-CN" altLang="en-US" dirty="0" smtClean="0"/>
          </a:p>
        </p:txBody>
      </p:sp>
      <p:sp>
        <p:nvSpPr>
          <p:cNvPr id="5" name="内容占位符 2"/>
          <p:cNvSpPr>
            <a:spLocks noGrp="1"/>
          </p:cNvSpPr>
          <p:nvPr>
            <p:ph idx="11" hasCustomPrompt="1"/>
          </p:nvPr>
        </p:nvSpPr>
        <p:spPr>
          <a:xfrm>
            <a:off x="603250" y="5687669"/>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6" name="内容占位符 2"/>
          <p:cNvSpPr>
            <a:spLocks noGrp="1"/>
          </p:cNvSpPr>
          <p:nvPr>
            <p:ph idx="12"/>
          </p:nvPr>
        </p:nvSpPr>
        <p:spPr>
          <a:xfrm>
            <a:off x="603250" y="1104898"/>
            <a:ext cx="7954963" cy="174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533735423"/>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
        <p:nvSpPr>
          <p:cNvPr id="9" name="内容占位符 2"/>
          <p:cNvSpPr>
            <a:spLocks noGrp="1"/>
          </p:cNvSpPr>
          <p:nvPr>
            <p:ph idx="10" hasCustomPrompt="1"/>
          </p:nvPr>
        </p:nvSpPr>
        <p:spPr>
          <a:xfrm>
            <a:off x="603250" y="2177651"/>
            <a:ext cx="7954963" cy="3511948"/>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9.76 X 22.1</a:t>
            </a:r>
            <a:endParaRPr lang="zh-CN" altLang="en-US" dirty="0" smtClean="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p:nvPr>
        </p:nvSpPr>
        <p:spPr>
          <a:xfrm>
            <a:off x="603250" y="1106741"/>
            <a:ext cx="7954963" cy="662682"/>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p:txBody>
      </p:sp>
      <p:sp>
        <p:nvSpPr>
          <p:cNvPr id="8" name="内容占位符 2"/>
          <p:cNvSpPr>
            <a:spLocks noGrp="1"/>
          </p:cNvSpPr>
          <p:nvPr>
            <p:ph idx="1" hasCustomPrompt="1"/>
          </p:nvPr>
        </p:nvSpPr>
        <p:spPr>
          <a:xfrm>
            <a:off x="603250" y="1880789"/>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0" name="内容占位符 2"/>
          <p:cNvSpPr>
            <a:spLocks noGrp="1"/>
          </p:cNvSpPr>
          <p:nvPr>
            <p:ph idx="11" hasCustomPrompt="1"/>
          </p:nvPr>
        </p:nvSpPr>
        <p:spPr>
          <a:xfrm>
            <a:off x="603250" y="5687669"/>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268809102"/>
      </p:ext>
    </p:extLst>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3_标题和内容">
    <p:spTree>
      <p:nvGrpSpPr>
        <p:cNvPr id="1" name=""/>
        <p:cNvGrpSpPr/>
        <p:nvPr/>
      </p:nvGrpSpPr>
      <p:grpSpPr>
        <a:xfrm>
          <a:off x="0" y="0"/>
          <a:ext cx="0" cy="0"/>
          <a:chOff x="0" y="0"/>
          <a:chExt cx="0" cy="0"/>
        </a:xfrm>
      </p:grpSpPr>
      <p:sp>
        <p:nvSpPr>
          <p:cNvPr id="9" name="内容占位符 2"/>
          <p:cNvSpPr>
            <a:spLocks noGrp="1"/>
          </p:cNvSpPr>
          <p:nvPr>
            <p:ph idx="10" hasCustomPrompt="1"/>
          </p:nvPr>
        </p:nvSpPr>
        <p:spPr>
          <a:xfrm>
            <a:off x="603250" y="1405776"/>
            <a:ext cx="7954963" cy="3511948"/>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9.76 X 22.1</a:t>
            </a:r>
            <a:endParaRPr lang="zh-CN" altLang="en-US" dirty="0" smtClean="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6" name="内容占位符 2"/>
          <p:cNvSpPr>
            <a:spLocks noGrp="1"/>
          </p:cNvSpPr>
          <p:nvPr>
            <p:ph idx="12"/>
          </p:nvPr>
        </p:nvSpPr>
        <p:spPr>
          <a:xfrm>
            <a:off x="603250" y="5334241"/>
            <a:ext cx="7954963" cy="662682"/>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p:txBody>
      </p:sp>
      <p:sp>
        <p:nvSpPr>
          <p:cNvPr id="8" name="内容占位符 2"/>
          <p:cNvSpPr>
            <a:spLocks noGrp="1"/>
          </p:cNvSpPr>
          <p:nvPr>
            <p:ph idx="1" hasCustomPrompt="1"/>
          </p:nvPr>
        </p:nvSpPr>
        <p:spPr>
          <a:xfrm>
            <a:off x="603250" y="1108914"/>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0" name="内容占位符 2"/>
          <p:cNvSpPr>
            <a:spLocks noGrp="1"/>
          </p:cNvSpPr>
          <p:nvPr>
            <p:ph idx="11" hasCustomPrompt="1"/>
          </p:nvPr>
        </p:nvSpPr>
        <p:spPr>
          <a:xfrm>
            <a:off x="603250" y="4915794"/>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2852575186"/>
      </p:ext>
    </p:extLst>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14" name="内容占位符 2"/>
          <p:cNvSpPr>
            <a:spLocks noGrp="1"/>
          </p:cNvSpPr>
          <p:nvPr>
            <p:ph idx="1" hasCustomPrompt="1"/>
          </p:nvPr>
        </p:nvSpPr>
        <p:spPr>
          <a:xfrm>
            <a:off x="603248" y="1112014"/>
            <a:ext cx="7956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0" hasCustomPrompt="1"/>
          </p:nvPr>
        </p:nvSpPr>
        <p:spPr>
          <a:xfrm>
            <a:off x="603248" y="1409700"/>
            <a:ext cx="79560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22.1</a:t>
            </a:r>
            <a:endParaRPr lang="zh-CN" altLang="en-US" dirty="0" smtClean="0"/>
          </a:p>
        </p:txBody>
      </p:sp>
      <p:sp>
        <p:nvSpPr>
          <p:cNvPr id="16" name="内容占位符 2"/>
          <p:cNvSpPr>
            <a:spLocks noGrp="1"/>
          </p:cNvSpPr>
          <p:nvPr>
            <p:ph idx="11" hasCustomPrompt="1"/>
          </p:nvPr>
        </p:nvSpPr>
        <p:spPr>
          <a:xfrm>
            <a:off x="603248" y="3175824"/>
            <a:ext cx="7956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7" name="内容占位符 2"/>
          <p:cNvSpPr>
            <a:spLocks noGrp="1"/>
          </p:cNvSpPr>
          <p:nvPr>
            <p:ph idx="15" hasCustomPrompt="1"/>
          </p:nvPr>
        </p:nvSpPr>
        <p:spPr>
          <a:xfrm>
            <a:off x="603248" y="3630674"/>
            <a:ext cx="7956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8" name="内容占位符 2"/>
          <p:cNvSpPr>
            <a:spLocks noGrp="1"/>
          </p:cNvSpPr>
          <p:nvPr>
            <p:ph idx="16" hasCustomPrompt="1"/>
          </p:nvPr>
        </p:nvSpPr>
        <p:spPr>
          <a:xfrm>
            <a:off x="603248" y="3928360"/>
            <a:ext cx="79560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22.1</a:t>
            </a:r>
            <a:endParaRPr lang="zh-CN" altLang="en-US" dirty="0" smtClean="0"/>
          </a:p>
        </p:txBody>
      </p:sp>
      <p:sp>
        <p:nvSpPr>
          <p:cNvPr id="19" name="内容占位符 2"/>
          <p:cNvSpPr>
            <a:spLocks noGrp="1"/>
          </p:cNvSpPr>
          <p:nvPr>
            <p:ph idx="17" hasCustomPrompt="1"/>
          </p:nvPr>
        </p:nvSpPr>
        <p:spPr>
          <a:xfrm>
            <a:off x="603248" y="5694484"/>
            <a:ext cx="7956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222963396"/>
      </p:ext>
    </p:extLst>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内容占位符 2"/>
          <p:cNvSpPr>
            <a:spLocks noGrp="1"/>
          </p:cNvSpPr>
          <p:nvPr>
            <p:ph idx="1" hasCustomPrompt="1"/>
          </p:nvPr>
        </p:nvSpPr>
        <p:spPr>
          <a:xfrm>
            <a:off x="603250" y="1123889"/>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3" name="内容占位符 2"/>
          <p:cNvSpPr>
            <a:spLocks noGrp="1"/>
          </p:cNvSpPr>
          <p:nvPr>
            <p:ph idx="10" hasCustomPrompt="1"/>
          </p:nvPr>
        </p:nvSpPr>
        <p:spPr>
          <a:xfrm>
            <a:off x="603250" y="1421575"/>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4" name="内容占位符 2"/>
          <p:cNvSpPr>
            <a:spLocks noGrp="1"/>
          </p:cNvSpPr>
          <p:nvPr>
            <p:ph idx="11" hasCustomPrompt="1"/>
          </p:nvPr>
        </p:nvSpPr>
        <p:spPr>
          <a:xfrm>
            <a:off x="603250" y="3200399"/>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5" name="标题 1"/>
          <p:cNvSpPr>
            <a:spLocks noGrp="1"/>
          </p:cNvSpPr>
          <p:nvPr>
            <p:ph type="title"/>
          </p:nvPr>
        </p:nvSpPr>
        <p:spPr>
          <a:xfrm>
            <a:off x="603250" y="423863"/>
            <a:ext cx="7954963" cy="608012"/>
          </a:xfrm>
        </p:spPr>
        <p:txBody>
          <a:bodyPr/>
          <a:lstStyle/>
          <a:p>
            <a:r>
              <a:rPr lang="zh-CN" altLang="en-US" dirty="0" smtClean="0"/>
              <a:t>单击此处编辑母版标题样式</a:t>
            </a:r>
            <a:endParaRPr lang="zh-CN" altLang="en-US" dirty="0"/>
          </a:p>
        </p:txBody>
      </p:sp>
      <p:sp>
        <p:nvSpPr>
          <p:cNvPr id="6" name="内容占位符 2"/>
          <p:cNvSpPr>
            <a:spLocks noGrp="1"/>
          </p:cNvSpPr>
          <p:nvPr>
            <p:ph idx="12" hasCustomPrompt="1"/>
          </p:nvPr>
        </p:nvSpPr>
        <p:spPr>
          <a:xfrm>
            <a:off x="608475" y="3598862"/>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7" name="内容占位符 2"/>
          <p:cNvSpPr>
            <a:spLocks noGrp="1"/>
          </p:cNvSpPr>
          <p:nvPr>
            <p:ph idx="13" hasCustomPrompt="1"/>
          </p:nvPr>
        </p:nvSpPr>
        <p:spPr>
          <a:xfrm>
            <a:off x="608475" y="3896548"/>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8" name="内容占位符 2"/>
          <p:cNvSpPr>
            <a:spLocks noGrp="1"/>
          </p:cNvSpPr>
          <p:nvPr>
            <p:ph idx="14" hasCustomPrompt="1"/>
          </p:nvPr>
        </p:nvSpPr>
        <p:spPr>
          <a:xfrm>
            <a:off x="608475" y="5675372"/>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1" name="内容占位符 2"/>
          <p:cNvSpPr>
            <a:spLocks noGrp="1"/>
          </p:cNvSpPr>
          <p:nvPr>
            <p:ph idx="15" hasCustomPrompt="1"/>
          </p:nvPr>
        </p:nvSpPr>
        <p:spPr>
          <a:xfrm>
            <a:off x="4641550" y="1123488"/>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2" name="内容占位符 2"/>
          <p:cNvSpPr>
            <a:spLocks noGrp="1"/>
          </p:cNvSpPr>
          <p:nvPr>
            <p:ph idx="16" hasCustomPrompt="1"/>
          </p:nvPr>
        </p:nvSpPr>
        <p:spPr>
          <a:xfrm>
            <a:off x="4641550" y="1421174"/>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3" name="内容占位符 2"/>
          <p:cNvSpPr>
            <a:spLocks noGrp="1"/>
          </p:cNvSpPr>
          <p:nvPr>
            <p:ph idx="17" hasCustomPrompt="1"/>
          </p:nvPr>
        </p:nvSpPr>
        <p:spPr>
          <a:xfrm>
            <a:off x="4641550" y="3199998"/>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4" name="内容占位符 2"/>
          <p:cNvSpPr>
            <a:spLocks noGrp="1"/>
          </p:cNvSpPr>
          <p:nvPr>
            <p:ph idx="18" hasCustomPrompt="1"/>
          </p:nvPr>
        </p:nvSpPr>
        <p:spPr>
          <a:xfrm>
            <a:off x="4646775" y="3598461"/>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9" hasCustomPrompt="1"/>
          </p:nvPr>
        </p:nvSpPr>
        <p:spPr>
          <a:xfrm>
            <a:off x="4646775" y="3896147"/>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6" name="内容占位符 2"/>
          <p:cNvSpPr>
            <a:spLocks noGrp="1"/>
          </p:cNvSpPr>
          <p:nvPr>
            <p:ph idx="20" hasCustomPrompt="1"/>
          </p:nvPr>
        </p:nvSpPr>
        <p:spPr>
          <a:xfrm>
            <a:off x="4646775" y="5674971"/>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853315124"/>
      </p:ext>
    </p:extLst>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内容占位符 2"/>
          <p:cNvSpPr>
            <a:spLocks noGrp="1"/>
          </p:cNvSpPr>
          <p:nvPr>
            <p:ph idx="1" hasCustomPrompt="1"/>
          </p:nvPr>
        </p:nvSpPr>
        <p:spPr>
          <a:xfrm>
            <a:off x="603250" y="1123889"/>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3" name="内容占位符 2"/>
          <p:cNvSpPr>
            <a:spLocks noGrp="1"/>
          </p:cNvSpPr>
          <p:nvPr>
            <p:ph idx="10" hasCustomPrompt="1"/>
          </p:nvPr>
        </p:nvSpPr>
        <p:spPr>
          <a:xfrm>
            <a:off x="603250" y="1421575"/>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4" name="内容占位符 2"/>
          <p:cNvSpPr>
            <a:spLocks noGrp="1"/>
          </p:cNvSpPr>
          <p:nvPr>
            <p:ph idx="11" hasCustomPrompt="1"/>
          </p:nvPr>
        </p:nvSpPr>
        <p:spPr>
          <a:xfrm>
            <a:off x="603250" y="3200399"/>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5" name="标题 1"/>
          <p:cNvSpPr>
            <a:spLocks noGrp="1"/>
          </p:cNvSpPr>
          <p:nvPr>
            <p:ph type="title"/>
          </p:nvPr>
        </p:nvSpPr>
        <p:spPr>
          <a:xfrm>
            <a:off x="603250" y="423863"/>
            <a:ext cx="7954963" cy="608012"/>
          </a:xfrm>
        </p:spPr>
        <p:txBody>
          <a:bodyPr/>
          <a:lstStyle/>
          <a:p>
            <a:r>
              <a:rPr lang="zh-CN" altLang="en-US" dirty="0" smtClean="0"/>
              <a:t>单击此处编辑母版标题样式</a:t>
            </a:r>
            <a:endParaRPr lang="zh-CN" altLang="en-US" dirty="0"/>
          </a:p>
        </p:txBody>
      </p:sp>
      <p:sp>
        <p:nvSpPr>
          <p:cNvPr id="6" name="内容占位符 2"/>
          <p:cNvSpPr>
            <a:spLocks noGrp="1"/>
          </p:cNvSpPr>
          <p:nvPr>
            <p:ph idx="12" hasCustomPrompt="1"/>
          </p:nvPr>
        </p:nvSpPr>
        <p:spPr>
          <a:xfrm>
            <a:off x="608475" y="3598862"/>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7" name="内容占位符 2"/>
          <p:cNvSpPr>
            <a:spLocks noGrp="1"/>
          </p:cNvSpPr>
          <p:nvPr>
            <p:ph idx="13" hasCustomPrompt="1"/>
          </p:nvPr>
        </p:nvSpPr>
        <p:spPr>
          <a:xfrm>
            <a:off x="608475" y="3896548"/>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8" name="内容占位符 2"/>
          <p:cNvSpPr>
            <a:spLocks noGrp="1"/>
          </p:cNvSpPr>
          <p:nvPr>
            <p:ph idx="14" hasCustomPrompt="1"/>
          </p:nvPr>
        </p:nvSpPr>
        <p:spPr>
          <a:xfrm>
            <a:off x="608475" y="5675372"/>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1" name="内容占位符 2"/>
          <p:cNvSpPr>
            <a:spLocks noGrp="1"/>
          </p:cNvSpPr>
          <p:nvPr>
            <p:ph idx="15" hasCustomPrompt="1"/>
          </p:nvPr>
        </p:nvSpPr>
        <p:spPr>
          <a:xfrm>
            <a:off x="4641550" y="1123488"/>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2" name="内容占位符 2"/>
          <p:cNvSpPr>
            <a:spLocks noGrp="1"/>
          </p:cNvSpPr>
          <p:nvPr>
            <p:ph idx="16" hasCustomPrompt="1"/>
          </p:nvPr>
        </p:nvSpPr>
        <p:spPr>
          <a:xfrm>
            <a:off x="4641550" y="1421174"/>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3" name="内容占位符 2"/>
          <p:cNvSpPr>
            <a:spLocks noGrp="1"/>
          </p:cNvSpPr>
          <p:nvPr>
            <p:ph idx="17" hasCustomPrompt="1"/>
          </p:nvPr>
        </p:nvSpPr>
        <p:spPr>
          <a:xfrm>
            <a:off x="4641550" y="3199998"/>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4" name="内容占位符 2"/>
          <p:cNvSpPr>
            <a:spLocks noGrp="1"/>
          </p:cNvSpPr>
          <p:nvPr>
            <p:ph idx="18" hasCustomPrompt="1"/>
          </p:nvPr>
        </p:nvSpPr>
        <p:spPr>
          <a:xfrm>
            <a:off x="4646775" y="3598461"/>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9" hasCustomPrompt="1"/>
          </p:nvPr>
        </p:nvSpPr>
        <p:spPr>
          <a:xfrm>
            <a:off x="4646775" y="3896147"/>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6" name="内容占位符 2"/>
          <p:cNvSpPr>
            <a:spLocks noGrp="1"/>
          </p:cNvSpPr>
          <p:nvPr>
            <p:ph idx="20" hasCustomPrompt="1"/>
          </p:nvPr>
        </p:nvSpPr>
        <p:spPr>
          <a:xfrm>
            <a:off x="4646775" y="5674971"/>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677141413"/>
      </p:ext>
    </p:extLst>
  </p:cSld>
  <p:clrMapOvr>
    <a:masterClrMapping/>
  </p:clrMapOv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cSld name="6_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03250" y="423863"/>
            <a:ext cx="7954963" cy="608012"/>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3250" y="1328738"/>
            <a:ext cx="3900488" cy="2216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56138" y="1328738"/>
            <a:ext cx="3902075" cy="2216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3250" y="3697288"/>
            <a:ext cx="3900488" cy="2217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56138" y="3697288"/>
            <a:ext cx="3902075" cy="22177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2549089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3250" y="1112837"/>
            <a:ext cx="3924000" cy="237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2"/>
          <p:cNvSpPr>
            <a:spLocks noGrp="1"/>
          </p:cNvSpPr>
          <p:nvPr>
            <p:ph idx="10"/>
          </p:nvPr>
        </p:nvSpPr>
        <p:spPr>
          <a:xfrm>
            <a:off x="603250" y="3599074"/>
            <a:ext cx="3924000" cy="237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内容占位符 2"/>
          <p:cNvSpPr>
            <a:spLocks noGrp="1"/>
          </p:cNvSpPr>
          <p:nvPr>
            <p:ph idx="11"/>
          </p:nvPr>
        </p:nvSpPr>
        <p:spPr>
          <a:xfrm>
            <a:off x="4640263" y="1112837"/>
            <a:ext cx="3924000" cy="237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内容占位符 2"/>
          <p:cNvSpPr>
            <a:spLocks noGrp="1"/>
          </p:cNvSpPr>
          <p:nvPr>
            <p:ph idx="12"/>
          </p:nvPr>
        </p:nvSpPr>
        <p:spPr>
          <a:xfrm>
            <a:off x="4640263" y="3599074"/>
            <a:ext cx="3924000" cy="2376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6310128"/>
      </p:ext>
    </p:extLst>
  </p:cSld>
  <p:clrMapOvr>
    <a:masterClrMapping/>
  </p:clrMapOv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空白">
    <p:spTree>
      <p:nvGrpSpPr>
        <p:cNvPr id="1" name=""/>
        <p:cNvGrpSpPr/>
        <p:nvPr/>
      </p:nvGrpSpPr>
      <p:grpSpPr>
        <a:xfrm>
          <a:off x="0" y="0"/>
          <a:ext cx="0" cy="0"/>
          <a:chOff x="0" y="0"/>
          <a:chExt cx="0" cy="0"/>
        </a:xfrm>
      </p:grpSpPr>
      <p:sp>
        <p:nvSpPr>
          <p:cNvPr id="2" name="内容占位符 2"/>
          <p:cNvSpPr>
            <a:spLocks noGrp="1"/>
          </p:cNvSpPr>
          <p:nvPr>
            <p:ph idx="1" hasCustomPrompt="1"/>
          </p:nvPr>
        </p:nvSpPr>
        <p:spPr>
          <a:xfrm>
            <a:off x="603250" y="1123889"/>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3" name="内容占位符 2"/>
          <p:cNvSpPr>
            <a:spLocks noGrp="1"/>
          </p:cNvSpPr>
          <p:nvPr>
            <p:ph idx="10" hasCustomPrompt="1"/>
          </p:nvPr>
        </p:nvSpPr>
        <p:spPr>
          <a:xfrm>
            <a:off x="603250" y="1421575"/>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4" name="内容占位符 2"/>
          <p:cNvSpPr>
            <a:spLocks noGrp="1"/>
          </p:cNvSpPr>
          <p:nvPr>
            <p:ph idx="11" hasCustomPrompt="1"/>
          </p:nvPr>
        </p:nvSpPr>
        <p:spPr>
          <a:xfrm>
            <a:off x="603250" y="3200399"/>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5" name="标题 1"/>
          <p:cNvSpPr>
            <a:spLocks noGrp="1"/>
          </p:cNvSpPr>
          <p:nvPr>
            <p:ph type="title"/>
          </p:nvPr>
        </p:nvSpPr>
        <p:spPr>
          <a:xfrm>
            <a:off x="603250" y="423863"/>
            <a:ext cx="7954963" cy="608012"/>
          </a:xfrm>
        </p:spPr>
        <p:txBody>
          <a:bodyPr/>
          <a:lstStyle/>
          <a:p>
            <a:r>
              <a:rPr lang="zh-CN" altLang="en-US" dirty="0" smtClean="0"/>
              <a:t>单击此处编辑母版标题样式</a:t>
            </a:r>
            <a:endParaRPr lang="zh-CN" altLang="en-US" dirty="0"/>
          </a:p>
        </p:txBody>
      </p:sp>
      <p:sp>
        <p:nvSpPr>
          <p:cNvPr id="6" name="内容占位符 2"/>
          <p:cNvSpPr>
            <a:spLocks noGrp="1"/>
          </p:cNvSpPr>
          <p:nvPr>
            <p:ph idx="12" hasCustomPrompt="1"/>
          </p:nvPr>
        </p:nvSpPr>
        <p:spPr>
          <a:xfrm>
            <a:off x="608475" y="3598862"/>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7" name="内容占位符 2"/>
          <p:cNvSpPr>
            <a:spLocks noGrp="1"/>
          </p:cNvSpPr>
          <p:nvPr>
            <p:ph idx="13" hasCustomPrompt="1"/>
          </p:nvPr>
        </p:nvSpPr>
        <p:spPr>
          <a:xfrm>
            <a:off x="608475" y="3896548"/>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8" name="内容占位符 2"/>
          <p:cNvSpPr>
            <a:spLocks noGrp="1"/>
          </p:cNvSpPr>
          <p:nvPr>
            <p:ph idx="14" hasCustomPrompt="1"/>
          </p:nvPr>
        </p:nvSpPr>
        <p:spPr>
          <a:xfrm>
            <a:off x="608475" y="5675372"/>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1" name="内容占位符 2"/>
          <p:cNvSpPr>
            <a:spLocks noGrp="1"/>
          </p:cNvSpPr>
          <p:nvPr>
            <p:ph idx="15" hasCustomPrompt="1"/>
          </p:nvPr>
        </p:nvSpPr>
        <p:spPr>
          <a:xfrm>
            <a:off x="4641550" y="1123488"/>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2" name="内容占位符 2"/>
          <p:cNvSpPr>
            <a:spLocks noGrp="1"/>
          </p:cNvSpPr>
          <p:nvPr>
            <p:ph idx="16" hasCustomPrompt="1"/>
          </p:nvPr>
        </p:nvSpPr>
        <p:spPr>
          <a:xfrm>
            <a:off x="4641550" y="1421174"/>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3" name="内容占位符 2"/>
          <p:cNvSpPr>
            <a:spLocks noGrp="1"/>
          </p:cNvSpPr>
          <p:nvPr>
            <p:ph idx="17" hasCustomPrompt="1"/>
          </p:nvPr>
        </p:nvSpPr>
        <p:spPr>
          <a:xfrm>
            <a:off x="4641550" y="3199998"/>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4" name="内容占位符 2"/>
          <p:cNvSpPr>
            <a:spLocks noGrp="1"/>
          </p:cNvSpPr>
          <p:nvPr>
            <p:ph idx="18" hasCustomPrompt="1"/>
          </p:nvPr>
        </p:nvSpPr>
        <p:spPr>
          <a:xfrm>
            <a:off x="4646775" y="3598461"/>
            <a:ext cx="39240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5" name="内容占位符 2"/>
          <p:cNvSpPr>
            <a:spLocks noGrp="1"/>
          </p:cNvSpPr>
          <p:nvPr>
            <p:ph idx="19" hasCustomPrompt="1"/>
          </p:nvPr>
        </p:nvSpPr>
        <p:spPr>
          <a:xfrm>
            <a:off x="4646775" y="3896147"/>
            <a:ext cx="3924000" cy="17784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4.94 X 10.9</a:t>
            </a:r>
            <a:endParaRPr lang="zh-CN" altLang="en-US" dirty="0" smtClean="0"/>
          </a:p>
        </p:txBody>
      </p:sp>
      <p:sp>
        <p:nvSpPr>
          <p:cNvPr id="16" name="内容占位符 2"/>
          <p:cNvSpPr>
            <a:spLocks noGrp="1"/>
          </p:cNvSpPr>
          <p:nvPr>
            <p:ph idx="20" hasCustomPrompt="1"/>
          </p:nvPr>
        </p:nvSpPr>
        <p:spPr>
          <a:xfrm>
            <a:off x="4646775" y="5674971"/>
            <a:ext cx="39240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102268065"/>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3250" y="1112837"/>
            <a:ext cx="7954963"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9193429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03250" y="1112014"/>
            <a:ext cx="7954963"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4" name="内容占位符 2"/>
          <p:cNvSpPr>
            <a:spLocks noGrp="1"/>
          </p:cNvSpPr>
          <p:nvPr>
            <p:ph idx="10" hasCustomPrompt="1"/>
          </p:nvPr>
        </p:nvSpPr>
        <p:spPr>
          <a:xfrm>
            <a:off x="603250" y="1409700"/>
            <a:ext cx="7954963" cy="42799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11.89 X 22.1</a:t>
            </a:r>
            <a:endParaRPr lang="zh-CN" altLang="en-US" dirty="0" smtClean="0"/>
          </a:p>
        </p:txBody>
      </p:sp>
      <p:sp>
        <p:nvSpPr>
          <p:cNvPr id="5" name="内容占位符 2"/>
          <p:cNvSpPr>
            <a:spLocks noGrp="1"/>
          </p:cNvSpPr>
          <p:nvPr>
            <p:ph idx="11" hasCustomPrompt="1"/>
          </p:nvPr>
        </p:nvSpPr>
        <p:spPr>
          <a:xfrm>
            <a:off x="603250" y="5690424"/>
            <a:ext cx="7954963"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3707996448"/>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9" name="内容占位符 2"/>
          <p:cNvSpPr>
            <a:spLocks noGrp="1"/>
          </p:cNvSpPr>
          <p:nvPr>
            <p:ph idx="15" hasCustomPrompt="1"/>
          </p:nvPr>
        </p:nvSpPr>
        <p:spPr>
          <a:xfrm>
            <a:off x="603250" y="363067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0" name="内容占位符 2"/>
          <p:cNvSpPr>
            <a:spLocks noGrp="1"/>
          </p:cNvSpPr>
          <p:nvPr>
            <p:ph idx="16" hasCustomPrompt="1"/>
          </p:nvPr>
        </p:nvSpPr>
        <p:spPr>
          <a:xfrm>
            <a:off x="603250" y="3928360"/>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11" name="内容占位符 2"/>
          <p:cNvSpPr>
            <a:spLocks noGrp="1"/>
          </p:cNvSpPr>
          <p:nvPr>
            <p:ph idx="17" hasCustomPrompt="1"/>
          </p:nvPr>
        </p:nvSpPr>
        <p:spPr>
          <a:xfrm>
            <a:off x="603250" y="569448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8" name="内容占位符 2"/>
          <p:cNvSpPr>
            <a:spLocks noGrp="1"/>
          </p:cNvSpPr>
          <p:nvPr>
            <p:ph idx="18" hasCustomPrompt="1"/>
          </p:nvPr>
        </p:nvSpPr>
        <p:spPr>
          <a:xfrm>
            <a:off x="4691813" y="111413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9" name="内容占位符 2"/>
          <p:cNvSpPr>
            <a:spLocks noGrp="1"/>
          </p:cNvSpPr>
          <p:nvPr>
            <p:ph idx="19" hasCustomPrompt="1"/>
          </p:nvPr>
        </p:nvSpPr>
        <p:spPr>
          <a:xfrm>
            <a:off x="4691813" y="1411824"/>
            <a:ext cx="3866400" cy="1764000"/>
          </a:xfrm>
          <a:ln>
            <a:noFill/>
          </a:ln>
        </p:spPr>
        <p:txBody>
          <a:bodyPr/>
          <a:lstStyle>
            <a:lvl1pPr marL="0" marR="0" indent="0" algn="l" defTabSz="939800" rtl="0" eaLnBrk="0" fontAlgn="base" latinLnBrk="0" hangingPunct="0">
              <a:lnSpc>
                <a:spcPct val="110000"/>
              </a:lnSpc>
              <a:spcBef>
                <a:spcPct val="0"/>
              </a:spcBef>
              <a:spcAft>
                <a:spcPct val="40000"/>
              </a:spcAft>
              <a:buClr>
                <a:srgbClr val="333399"/>
              </a:buClr>
              <a:buSzPct val="80000"/>
              <a:buFont typeface="Wingdings" pitchFamily="2" charset="2"/>
              <a:buNone/>
              <a:tabLst/>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0" name="内容占位符 2"/>
          <p:cNvSpPr>
            <a:spLocks noGrp="1"/>
          </p:cNvSpPr>
          <p:nvPr>
            <p:ph idx="20" hasCustomPrompt="1"/>
          </p:nvPr>
        </p:nvSpPr>
        <p:spPr>
          <a:xfrm>
            <a:off x="4691813" y="317794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1" name="内容占位符 2"/>
          <p:cNvSpPr>
            <a:spLocks noGrp="1"/>
          </p:cNvSpPr>
          <p:nvPr>
            <p:ph idx="21" hasCustomPrompt="1"/>
          </p:nvPr>
        </p:nvSpPr>
        <p:spPr>
          <a:xfrm>
            <a:off x="4691813" y="363279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22" name="内容占位符 2"/>
          <p:cNvSpPr>
            <a:spLocks noGrp="1"/>
          </p:cNvSpPr>
          <p:nvPr>
            <p:ph idx="22" hasCustomPrompt="1"/>
          </p:nvPr>
        </p:nvSpPr>
        <p:spPr>
          <a:xfrm>
            <a:off x="4691813" y="3930484"/>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3" name="内容占位符 2"/>
          <p:cNvSpPr>
            <a:spLocks noGrp="1"/>
          </p:cNvSpPr>
          <p:nvPr>
            <p:ph idx="23" hasCustomPrompt="1"/>
          </p:nvPr>
        </p:nvSpPr>
        <p:spPr>
          <a:xfrm>
            <a:off x="4691813" y="569660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5" name="内容占位符 2"/>
          <p:cNvSpPr>
            <a:spLocks noGrp="1"/>
          </p:cNvSpPr>
          <p:nvPr>
            <p:ph idx="1"/>
          </p:nvPr>
        </p:nvSpPr>
        <p:spPr>
          <a:xfrm>
            <a:off x="603251" y="1112837"/>
            <a:ext cx="3867150" cy="2361974"/>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569901987"/>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03250"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4" name="内容占位符 2"/>
          <p:cNvSpPr>
            <a:spLocks noGrp="1"/>
          </p:cNvSpPr>
          <p:nvPr>
            <p:ph idx="10" hasCustomPrompt="1"/>
          </p:nvPr>
        </p:nvSpPr>
        <p:spPr>
          <a:xfrm>
            <a:off x="603250" y="1409700"/>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5" name="内容占位符 2"/>
          <p:cNvSpPr>
            <a:spLocks noGrp="1"/>
          </p:cNvSpPr>
          <p:nvPr>
            <p:ph idx="11" hasCustomPrompt="1"/>
          </p:nvPr>
        </p:nvSpPr>
        <p:spPr>
          <a:xfrm>
            <a:off x="603250" y="31758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9" name="内容占位符 2"/>
          <p:cNvSpPr>
            <a:spLocks noGrp="1"/>
          </p:cNvSpPr>
          <p:nvPr>
            <p:ph idx="15" hasCustomPrompt="1"/>
          </p:nvPr>
        </p:nvSpPr>
        <p:spPr>
          <a:xfrm>
            <a:off x="603250" y="363067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0" name="内容占位符 2"/>
          <p:cNvSpPr>
            <a:spLocks noGrp="1"/>
          </p:cNvSpPr>
          <p:nvPr>
            <p:ph idx="16" hasCustomPrompt="1"/>
          </p:nvPr>
        </p:nvSpPr>
        <p:spPr>
          <a:xfrm>
            <a:off x="603250" y="3928360"/>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11" name="内容占位符 2"/>
          <p:cNvSpPr>
            <a:spLocks noGrp="1"/>
          </p:cNvSpPr>
          <p:nvPr>
            <p:ph idx="17" hasCustomPrompt="1"/>
          </p:nvPr>
        </p:nvSpPr>
        <p:spPr>
          <a:xfrm>
            <a:off x="603250" y="569448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18" name="内容占位符 2"/>
          <p:cNvSpPr>
            <a:spLocks noGrp="1"/>
          </p:cNvSpPr>
          <p:nvPr>
            <p:ph idx="18" hasCustomPrompt="1"/>
          </p:nvPr>
        </p:nvSpPr>
        <p:spPr>
          <a:xfrm>
            <a:off x="4691813" y="111413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19" name="内容占位符 2"/>
          <p:cNvSpPr>
            <a:spLocks noGrp="1"/>
          </p:cNvSpPr>
          <p:nvPr>
            <p:ph idx="19" hasCustomPrompt="1"/>
          </p:nvPr>
        </p:nvSpPr>
        <p:spPr>
          <a:xfrm>
            <a:off x="4691813" y="1411824"/>
            <a:ext cx="3866400" cy="1764000"/>
          </a:xfrm>
          <a:ln>
            <a:noFill/>
          </a:ln>
        </p:spPr>
        <p:txBody>
          <a:bodyPr/>
          <a:lstStyle>
            <a:lvl1pPr marL="0" marR="0" indent="0" algn="l" defTabSz="939800" rtl="0" eaLnBrk="0" fontAlgn="base" latinLnBrk="0" hangingPunct="0">
              <a:lnSpc>
                <a:spcPct val="110000"/>
              </a:lnSpc>
              <a:spcBef>
                <a:spcPct val="0"/>
              </a:spcBef>
              <a:spcAft>
                <a:spcPct val="40000"/>
              </a:spcAft>
              <a:buClr>
                <a:srgbClr val="333399"/>
              </a:buClr>
              <a:buSzPct val="80000"/>
              <a:buFont typeface="Wingdings" pitchFamily="2" charset="2"/>
              <a:buNone/>
              <a:tabLst/>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0" name="内容占位符 2"/>
          <p:cNvSpPr>
            <a:spLocks noGrp="1"/>
          </p:cNvSpPr>
          <p:nvPr>
            <p:ph idx="20" hasCustomPrompt="1"/>
          </p:nvPr>
        </p:nvSpPr>
        <p:spPr>
          <a:xfrm>
            <a:off x="4691813" y="317794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21" name="内容占位符 2"/>
          <p:cNvSpPr>
            <a:spLocks noGrp="1"/>
          </p:cNvSpPr>
          <p:nvPr>
            <p:ph idx="21" hasCustomPrompt="1"/>
          </p:nvPr>
        </p:nvSpPr>
        <p:spPr>
          <a:xfrm>
            <a:off x="4691813" y="3632798"/>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22" name="内容占位符 2"/>
          <p:cNvSpPr>
            <a:spLocks noGrp="1"/>
          </p:cNvSpPr>
          <p:nvPr>
            <p:ph idx="22" hasCustomPrompt="1"/>
          </p:nvPr>
        </p:nvSpPr>
        <p:spPr>
          <a:xfrm>
            <a:off x="4691813" y="3930484"/>
            <a:ext cx="3866400" cy="17640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4.9 X 10.74</a:t>
            </a:r>
            <a:endParaRPr lang="zh-CN" altLang="en-US" dirty="0" smtClean="0"/>
          </a:p>
        </p:txBody>
      </p:sp>
      <p:sp>
        <p:nvSpPr>
          <p:cNvPr id="23" name="内容占位符 2"/>
          <p:cNvSpPr>
            <a:spLocks noGrp="1"/>
          </p:cNvSpPr>
          <p:nvPr>
            <p:ph idx="23" hasCustomPrompt="1"/>
          </p:nvPr>
        </p:nvSpPr>
        <p:spPr>
          <a:xfrm>
            <a:off x="4691813" y="5696608"/>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3232939550"/>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03251"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2"/>
          <p:cNvSpPr>
            <a:spLocks noGrp="1"/>
          </p:cNvSpPr>
          <p:nvPr>
            <p:ph idx="10"/>
          </p:nvPr>
        </p:nvSpPr>
        <p:spPr>
          <a:xfrm>
            <a:off x="4691064"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850365740"/>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03250"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4" name="内容占位符 2"/>
          <p:cNvSpPr>
            <a:spLocks noGrp="1"/>
          </p:cNvSpPr>
          <p:nvPr>
            <p:ph idx="10" hasCustomPrompt="1"/>
          </p:nvPr>
        </p:nvSpPr>
        <p:spPr>
          <a:xfrm>
            <a:off x="603250" y="1409700"/>
            <a:ext cx="3866400" cy="42799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11.89 X 10.74</a:t>
            </a:r>
            <a:endParaRPr lang="zh-CN" altLang="en-US" dirty="0" smtClean="0"/>
          </a:p>
        </p:txBody>
      </p:sp>
      <p:sp>
        <p:nvSpPr>
          <p:cNvPr id="5" name="内容占位符 2"/>
          <p:cNvSpPr>
            <a:spLocks noGrp="1"/>
          </p:cNvSpPr>
          <p:nvPr>
            <p:ph idx="11" hasCustomPrompt="1"/>
          </p:nvPr>
        </p:nvSpPr>
        <p:spPr>
          <a:xfrm>
            <a:off x="603250" y="56904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6" name="内容占位符 2"/>
          <p:cNvSpPr>
            <a:spLocks noGrp="1"/>
          </p:cNvSpPr>
          <p:nvPr>
            <p:ph idx="12" hasCustomPrompt="1"/>
          </p:nvPr>
        </p:nvSpPr>
        <p:spPr>
          <a:xfrm>
            <a:off x="4691063"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7" name="内容占位符 2"/>
          <p:cNvSpPr>
            <a:spLocks noGrp="1"/>
          </p:cNvSpPr>
          <p:nvPr>
            <p:ph idx="13" hasCustomPrompt="1"/>
          </p:nvPr>
        </p:nvSpPr>
        <p:spPr>
          <a:xfrm>
            <a:off x="4691063" y="1409700"/>
            <a:ext cx="3866400" cy="4279900"/>
          </a:xfrm>
          <a:ln>
            <a:noFill/>
          </a:ln>
        </p:spPr>
        <p:txBody>
          <a:bodyP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1400" baseline="0"/>
            </a:lvl1pPr>
            <a:lvl2pPr>
              <a:defRPr sz="1400"/>
            </a:lvl2pPr>
            <a:lvl3pPr>
              <a:defRPr sz="1400"/>
            </a:lvl3pPr>
            <a:lvl4pPr>
              <a:defRPr sz="1400"/>
            </a:lvl4pPr>
            <a:lvl5pPr>
              <a:defRPr sz="1400"/>
            </a:lvl5pPr>
          </a:lstStyle>
          <a:p>
            <a:pPr lvl="0"/>
            <a:r>
              <a:rPr lang="en-US" altLang="zh-CN" dirty="0" smtClean="0"/>
              <a:t>11.89 X 10.74</a:t>
            </a:r>
            <a:endParaRPr lang="zh-CN" altLang="en-US" dirty="0" smtClean="0"/>
          </a:p>
        </p:txBody>
      </p:sp>
      <p:sp>
        <p:nvSpPr>
          <p:cNvPr id="8" name="内容占位符 2"/>
          <p:cNvSpPr>
            <a:spLocks noGrp="1"/>
          </p:cNvSpPr>
          <p:nvPr>
            <p:ph idx="14" hasCustomPrompt="1"/>
          </p:nvPr>
        </p:nvSpPr>
        <p:spPr>
          <a:xfrm>
            <a:off x="4691063" y="56904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Tree>
    <p:extLst>
      <p:ext uri="{BB962C8B-B14F-4D97-AF65-F5344CB8AC3E}">
        <p14:creationId xmlns:p14="http://schemas.microsoft.com/office/powerpoint/2010/main" val="821495466"/>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603250" y="1112014"/>
            <a:ext cx="3866400" cy="296861"/>
          </a:xfrm>
          <a:ln>
            <a:noFill/>
          </a:ln>
        </p:spPr>
        <p:txBody>
          <a:bodyPr anchor="ctr"/>
          <a:lstStyle>
            <a:lvl1pPr marL="0" indent="0">
              <a:buNone/>
              <a:defRPr sz="1000" b="1"/>
            </a:lvl1pPr>
            <a:lvl2pPr>
              <a:defRPr sz="1400"/>
            </a:lvl2pPr>
            <a:lvl3pPr>
              <a:defRPr sz="1400"/>
            </a:lvl3pPr>
            <a:lvl4pPr>
              <a:defRPr sz="1400"/>
            </a:lvl4pPr>
            <a:lvl5pPr>
              <a:defRPr sz="1400"/>
            </a:lvl5pPr>
          </a:lstStyle>
          <a:p>
            <a:pPr lvl="0"/>
            <a:r>
              <a:rPr lang="en-US" altLang="zh-CN" dirty="0" smtClean="0"/>
              <a:t>CHART</a:t>
            </a:r>
            <a:endParaRPr lang="zh-CN" altLang="en-US" dirty="0" smtClean="0"/>
          </a:p>
        </p:txBody>
      </p:sp>
      <p:sp>
        <p:nvSpPr>
          <p:cNvPr id="4" name="内容占位符 2"/>
          <p:cNvSpPr>
            <a:spLocks noGrp="1"/>
          </p:cNvSpPr>
          <p:nvPr>
            <p:ph idx="10" hasCustomPrompt="1"/>
          </p:nvPr>
        </p:nvSpPr>
        <p:spPr>
          <a:xfrm>
            <a:off x="603250" y="1409700"/>
            <a:ext cx="3866400" cy="4279900"/>
          </a:xfrm>
          <a:ln>
            <a:noFill/>
          </a:ln>
        </p:spPr>
        <p:txBody>
          <a:bodyPr/>
          <a:lstStyle>
            <a:lvl1pPr marL="0" indent="0">
              <a:buNone/>
              <a:defRPr sz="1400" baseline="0"/>
            </a:lvl1pPr>
            <a:lvl2pPr>
              <a:defRPr sz="1400"/>
            </a:lvl2pPr>
            <a:lvl3pPr>
              <a:defRPr sz="1400"/>
            </a:lvl3pPr>
            <a:lvl4pPr>
              <a:defRPr sz="1400"/>
            </a:lvl4pPr>
            <a:lvl5pPr>
              <a:defRPr sz="1400"/>
            </a:lvl5pPr>
          </a:lstStyle>
          <a:p>
            <a:pPr lvl="0"/>
            <a:r>
              <a:rPr lang="en-US" altLang="zh-CN" dirty="0" smtClean="0"/>
              <a:t>11.89 X 10.74</a:t>
            </a:r>
            <a:endParaRPr lang="zh-CN" altLang="en-US" dirty="0" smtClean="0"/>
          </a:p>
        </p:txBody>
      </p:sp>
      <p:sp>
        <p:nvSpPr>
          <p:cNvPr id="5" name="内容占位符 2"/>
          <p:cNvSpPr>
            <a:spLocks noGrp="1"/>
          </p:cNvSpPr>
          <p:nvPr>
            <p:ph idx="11" hasCustomPrompt="1"/>
          </p:nvPr>
        </p:nvSpPr>
        <p:spPr>
          <a:xfrm>
            <a:off x="603250" y="5690424"/>
            <a:ext cx="3866400" cy="296863"/>
          </a:xfrm>
          <a:ln>
            <a:noFill/>
          </a:ln>
        </p:spPr>
        <p:txBody>
          <a:bodyPr anchor="ctr"/>
          <a:lstStyle>
            <a:lvl1pPr marL="0" marR="0" indent="0" algn="l" defTabSz="939800" rtl="0" eaLnBrk="0" fontAlgn="base" latinLnBrk="0" hangingPunct="0">
              <a:lnSpc>
                <a:spcPct val="100000"/>
              </a:lnSpc>
              <a:spcBef>
                <a:spcPct val="0"/>
              </a:spcBef>
              <a:spcAft>
                <a:spcPct val="40000"/>
              </a:spcAft>
              <a:buClr>
                <a:srgbClr val="333399"/>
              </a:buClr>
              <a:buSzPct val="80000"/>
              <a:buFont typeface="Wingdings" pitchFamily="2" charset="2"/>
              <a:buNone/>
              <a:tabLst/>
              <a:defRPr sz="800" i="1">
                <a:latin typeface="+mj-lt"/>
              </a:defRPr>
            </a:lvl1pPr>
            <a:lvl2pPr>
              <a:defRPr sz="1400"/>
            </a:lvl2pPr>
            <a:lvl3pPr>
              <a:defRPr sz="1400"/>
            </a:lvl3pPr>
            <a:lvl4pPr>
              <a:defRPr sz="1400"/>
            </a:lvl4pPr>
            <a:lvl5pPr>
              <a:defRPr sz="1400"/>
            </a:lvl5pPr>
          </a:lstStyle>
          <a:p>
            <a:pPr lvl="0"/>
            <a:r>
              <a:rPr lang="en-US" altLang="zh-CN" dirty="0" smtClean="0"/>
              <a:t>SOURCE</a:t>
            </a:r>
            <a:endParaRPr lang="zh-CN" altLang="en-US" dirty="0" smtClean="0"/>
          </a:p>
        </p:txBody>
      </p:sp>
      <p:sp>
        <p:nvSpPr>
          <p:cNvPr id="9" name="内容占位符 2"/>
          <p:cNvSpPr>
            <a:spLocks noGrp="1"/>
          </p:cNvSpPr>
          <p:nvPr>
            <p:ph idx="12"/>
          </p:nvPr>
        </p:nvSpPr>
        <p:spPr>
          <a:xfrm>
            <a:off x="4691064" y="1112837"/>
            <a:ext cx="3867150" cy="4878000"/>
          </a:xfrm>
        </p:spPr>
        <p:txBody>
          <a:bodyPr/>
          <a:lstStyle>
            <a:lvl1pPr>
              <a:defRPr sz="1400"/>
            </a:lvl1pPr>
            <a:lvl2pPr>
              <a:defRPr sz="1400"/>
            </a:lvl2pPr>
            <a:lvl3pPr>
              <a:defRPr sz="1400"/>
            </a:lvl3pPr>
            <a:lvl4pPr>
              <a:defRPr sz="1400"/>
            </a:lvl4pPr>
            <a:lvl5pPr>
              <a:defRPr sz="14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419037260"/>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odyText"/>
          <p:cNvSpPr>
            <a:spLocks noGrp="1" noChangeArrowheads="1"/>
          </p:cNvSpPr>
          <p:nvPr>
            <p:ph type="body" idx="1"/>
          </p:nvPr>
        </p:nvSpPr>
        <p:spPr bwMode="auto">
          <a:xfrm>
            <a:off x="603250" y="1328738"/>
            <a:ext cx="7954963" cy="45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1027" name="Line 212"/>
          <p:cNvSpPr>
            <a:spLocks noChangeShapeType="1"/>
          </p:cNvSpPr>
          <p:nvPr userDrawn="1"/>
        </p:nvSpPr>
        <p:spPr bwMode="auto">
          <a:xfrm>
            <a:off x="457200" y="6096000"/>
            <a:ext cx="8240713" cy="0"/>
          </a:xfrm>
          <a:prstGeom prst="line">
            <a:avLst/>
          </a:prstGeom>
          <a:noFill/>
          <a:ln w="95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 name="Title"/>
          <p:cNvSpPr>
            <a:spLocks noGrp="1" noChangeArrowheads="1"/>
          </p:cNvSpPr>
          <p:nvPr>
            <p:ph type="title"/>
          </p:nvPr>
        </p:nvSpPr>
        <p:spPr bwMode="auto">
          <a:xfrm>
            <a:off x="603250" y="423863"/>
            <a:ext cx="7954963"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US" altLang="zh-CN" smtClean="0"/>
              <a:t>Click to edit Master title style</a:t>
            </a:r>
          </a:p>
        </p:txBody>
      </p:sp>
      <p:sp>
        <p:nvSpPr>
          <p:cNvPr id="1030" name="Rectangle 216"/>
          <p:cNvSpPr>
            <a:spLocks noChangeArrowheads="1"/>
          </p:cNvSpPr>
          <p:nvPr userDrawn="1"/>
        </p:nvSpPr>
        <p:spPr bwMode="invGray">
          <a:xfrm>
            <a:off x="8191500" y="6073775"/>
            <a:ext cx="595313" cy="5334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fld id="{A691F4A0-C58C-44B9-9B64-26884F17ED7F}" type="slidenum">
              <a:rPr lang="zh-CN" altLang="en-US" sz="1400">
                <a:solidFill>
                  <a:srgbClr val="000099"/>
                </a:solidFill>
                <a:ea typeface="黑体" pitchFamily="49" charset="-122"/>
              </a:rPr>
              <a:pPr>
                <a:spcBef>
                  <a:spcPct val="0"/>
                </a:spcBef>
                <a:buClrTx/>
                <a:buFontTx/>
                <a:buNone/>
              </a:pPr>
              <a:t>‹#›</a:t>
            </a:fld>
            <a:endParaRPr lang="en-US" altLang="zh-CN" sz="1400">
              <a:solidFill>
                <a:srgbClr val="000099"/>
              </a:solidFill>
              <a:ea typeface="黑体" pitchFamily="49" charset="-122"/>
            </a:endParaRPr>
          </a:p>
        </p:txBody>
      </p:sp>
      <p:sp>
        <p:nvSpPr>
          <p:cNvPr id="1031" name="Rectangle 128"/>
          <p:cNvSpPr>
            <a:spLocks noChangeArrowheads="1"/>
          </p:cNvSpPr>
          <p:nvPr userDrawn="1"/>
        </p:nvSpPr>
        <p:spPr bwMode="ltGray">
          <a:xfrm>
            <a:off x="0" y="566738"/>
            <a:ext cx="315913" cy="315912"/>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endParaRPr lang="zh-CN" altLang="en-US" b="0" baseline="-25000">
              <a:ea typeface="黑体" pitchFamily="49" charset="-122"/>
            </a:endParaRPr>
          </a:p>
        </p:txBody>
      </p:sp>
      <p:sp>
        <p:nvSpPr>
          <p:cNvPr id="17" name="TextBox 12"/>
          <p:cNvSpPr txBox="1">
            <a:spLocks noChangeArrowheads="1"/>
          </p:cNvSpPr>
          <p:nvPr userDrawn="1"/>
        </p:nvSpPr>
        <p:spPr bwMode="auto">
          <a:xfrm>
            <a:off x="412750" y="6497638"/>
            <a:ext cx="8374063" cy="233362"/>
          </a:xfrm>
          <a:prstGeom prst="rect">
            <a:avLst/>
          </a:prstGeom>
          <a:noFill/>
          <a:ln>
            <a:noFill/>
          </a:ln>
          <a:extLst/>
        </p:spPr>
        <p:txBody>
          <a:bodyPr>
            <a:spAutoFit/>
          </a:bodyPr>
          <a:lstStyle>
            <a:lvl1pPr>
              <a:defRPr sz="1200" b="1">
                <a:solidFill>
                  <a:schemeClr val="tx1"/>
                </a:solidFill>
                <a:latin typeface="Arial" charset="0"/>
                <a:ea typeface="华文中宋" pitchFamily="2" charset="-122"/>
              </a:defRPr>
            </a:lvl1pPr>
            <a:lvl2pPr marL="742950" indent="-285750">
              <a:defRPr sz="1200" b="1">
                <a:solidFill>
                  <a:schemeClr val="tx1"/>
                </a:solidFill>
                <a:latin typeface="Arial" charset="0"/>
                <a:ea typeface="华文中宋" pitchFamily="2" charset="-122"/>
              </a:defRPr>
            </a:lvl2pPr>
            <a:lvl3pPr marL="1143000" indent="-228600">
              <a:defRPr sz="1200" b="1">
                <a:solidFill>
                  <a:schemeClr val="tx1"/>
                </a:solidFill>
                <a:latin typeface="Arial" charset="0"/>
                <a:ea typeface="华文中宋" pitchFamily="2" charset="-122"/>
              </a:defRPr>
            </a:lvl3pPr>
            <a:lvl4pPr marL="1600200" indent="-228600">
              <a:defRPr sz="1200" b="1">
                <a:solidFill>
                  <a:schemeClr val="tx1"/>
                </a:solidFill>
                <a:latin typeface="Arial" charset="0"/>
                <a:ea typeface="华文中宋" pitchFamily="2" charset="-122"/>
              </a:defRPr>
            </a:lvl4pPr>
            <a:lvl5pPr marL="2057400" indent="-228600">
              <a:defRPr sz="1200" b="1">
                <a:solidFill>
                  <a:schemeClr val="tx1"/>
                </a:solidFill>
                <a:latin typeface="Arial"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9pPr>
          </a:lstStyle>
          <a:p>
            <a:pPr algn="l">
              <a:lnSpc>
                <a:spcPts val="1100"/>
              </a:lnSpc>
              <a:defRPr/>
            </a:pPr>
            <a:r>
              <a:rPr lang="zh-CN" altLang="en-US" sz="800" b="0" dirty="0" smtClean="0">
                <a:latin typeface="+mn-lt"/>
                <a:ea typeface="黑体" pitchFamily="49" charset="-122"/>
              </a:rPr>
              <a:t>立信以诚  财达于通   </a:t>
            </a:r>
            <a:r>
              <a:rPr lang="en-US" altLang="zh-CN" sz="600" dirty="0" smtClean="0">
                <a:latin typeface="+mn-lt"/>
                <a:ea typeface="黑体" pitchFamily="49" charset="-122"/>
                <a:cs typeface="Arial Unicode MS" pitchFamily="34" charset="-122"/>
              </a:rPr>
              <a:t>WITH INTEGRITY, WITH COMMUNICATION                                                                                                                                 </a:t>
            </a:r>
            <a:r>
              <a:rPr lang="zh-CN" altLang="en-US" sz="800" b="0" dirty="0" smtClean="0">
                <a:latin typeface="+mn-lt"/>
                <a:ea typeface="黑体" pitchFamily="49" charset="-122"/>
              </a:rPr>
              <a:t>请务必阅读最后一页免责声明及信息披露</a:t>
            </a:r>
            <a:r>
              <a:rPr lang="zh-CN" altLang="en-US" sz="600" dirty="0" smtClean="0">
                <a:latin typeface="+mn-lt"/>
                <a:ea typeface="黑体" pitchFamily="49" charset="-122"/>
                <a:cs typeface="Arial Unicode MS" pitchFamily="34" charset="-122"/>
              </a:rPr>
              <a:t>　</a:t>
            </a:r>
            <a:r>
              <a:rPr lang="en-US" altLang="zh-CN" sz="600" dirty="0" smtClean="0">
                <a:latin typeface="+mn-lt"/>
                <a:ea typeface="黑体" pitchFamily="49" charset="-122"/>
                <a:cs typeface="Arial Unicode MS" pitchFamily="34" charset="-122"/>
              </a:rPr>
              <a:t>HTTP://WWW.CINDASC.COM</a:t>
            </a:r>
            <a:endParaRPr lang="zh-CN" altLang="en-US" sz="600" dirty="0" smtClean="0">
              <a:latin typeface="+mn-lt"/>
              <a:ea typeface="黑体" pitchFamily="49" charset="-122"/>
              <a:cs typeface="Arial Unicode MS" pitchFamily="34" charset="-122"/>
            </a:endParaRPr>
          </a:p>
        </p:txBody>
      </p:sp>
      <p:pic>
        <p:nvPicPr>
          <p:cNvPr id="2" name="Picture 2"/>
          <p:cNvPicPr>
            <a:picLocks noChangeAspect="1" noChangeArrowheads="1"/>
          </p:cNvPicPr>
          <p:nvPr userDrawn="1"/>
        </p:nvPicPr>
        <p:blipFill>
          <a:blip r:embed="rId31" cstate="print">
            <a:extLst>
              <a:ext uri="{28A0092B-C50C-407E-A947-70E740481C1C}">
                <a14:useLocalDpi xmlns:a14="http://schemas.microsoft.com/office/drawing/2010/main" val="0"/>
              </a:ext>
            </a:extLst>
          </a:blip>
          <a:srcRect/>
          <a:stretch>
            <a:fillRect/>
          </a:stretch>
        </p:blipFill>
        <p:spPr bwMode="auto">
          <a:xfrm>
            <a:off x="498475" y="6250550"/>
            <a:ext cx="850265" cy="1777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49" r:id="rId1"/>
    <p:sldLayoutId id="2147483960" r:id="rId2"/>
    <p:sldLayoutId id="2147483939" r:id="rId3"/>
    <p:sldLayoutId id="2147483940" r:id="rId4"/>
    <p:sldLayoutId id="2147483968" r:id="rId5"/>
    <p:sldLayoutId id="2147483966" r:id="rId6"/>
    <p:sldLayoutId id="2147483950" r:id="rId7"/>
    <p:sldLayoutId id="2147483942" r:id="rId8"/>
    <p:sldLayoutId id="2147483951" r:id="rId9"/>
    <p:sldLayoutId id="2147483952" r:id="rId10"/>
    <p:sldLayoutId id="2147483944" r:id="rId11"/>
    <p:sldLayoutId id="2147483943" r:id="rId12"/>
    <p:sldLayoutId id="2147483945" r:id="rId13"/>
    <p:sldLayoutId id="2147483946" r:id="rId14"/>
    <p:sldLayoutId id="2147483964" r:id="rId15"/>
    <p:sldLayoutId id="2147483954" r:id="rId16"/>
    <p:sldLayoutId id="2147483948" r:id="rId17"/>
    <p:sldLayoutId id="2147483955" r:id="rId18"/>
    <p:sldLayoutId id="2147483958" r:id="rId19"/>
    <p:sldLayoutId id="2147483959" r:id="rId20"/>
    <p:sldLayoutId id="2147483956" r:id="rId21"/>
    <p:sldLayoutId id="2147483961" r:id="rId22"/>
    <p:sldLayoutId id="2147483962" r:id="rId23"/>
    <p:sldLayoutId id="2147483967" r:id="rId24"/>
    <p:sldLayoutId id="2147483971" r:id="rId25"/>
    <p:sldLayoutId id="2147483972" r:id="rId26"/>
    <p:sldLayoutId id="2147483973" r:id="rId27"/>
    <p:sldLayoutId id="2147483974" r:id="rId28"/>
    <p:sldLayoutId id="2147483975" r:id="rId29"/>
  </p:sldLayoutIdLst>
  <p:transition/>
  <p:timing>
    <p:tnLst>
      <p:par>
        <p:cTn id="1" dur="indefinite" restart="never" nodeType="tmRoot"/>
      </p:par>
    </p:tnLst>
  </p:timing>
  <p:txStyles>
    <p:titleStyle>
      <a:lvl1pPr algn="l" defTabSz="939800" rtl="0" eaLnBrk="0" fontAlgn="base" hangingPunct="0">
        <a:lnSpc>
          <a:spcPct val="90000"/>
        </a:lnSpc>
        <a:spcBef>
          <a:spcPct val="0"/>
        </a:spcBef>
        <a:spcAft>
          <a:spcPct val="0"/>
        </a:spcAft>
        <a:defRPr lang="en-US" altLang="zh-CN" sz="1500" b="1" kern="1200" dirty="0">
          <a:solidFill>
            <a:srgbClr val="333399"/>
          </a:solidFill>
          <a:latin typeface="+mj-lt"/>
          <a:ea typeface="黑体" pitchFamily="49" charset="-122"/>
          <a:cs typeface="+mn-cs"/>
        </a:defRPr>
      </a:lvl1pPr>
      <a:lvl2pPr algn="l" defTabSz="939800" rtl="0" eaLnBrk="0" fontAlgn="base" hangingPunct="0">
        <a:lnSpc>
          <a:spcPct val="90000"/>
        </a:lnSpc>
        <a:spcBef>
          <a:spcPct val="0"/>
        </a:spcBef>
        <a:spcAft>
          <a:spcPct val="0"/>
        </a:spcAft>
        <a:defRPr sz="1500" b="1">
          <a:solidFill>
            <a:srgbClr val="333399"/>
          </a:solidFill>
          <a:latin typeface="Arial" charset="0"/>
          <a:ea typeface="黑体" pitchFamily="49" charset="-122"/>
        </a:defRPr>
      </a:lvl2pPr>
      <a:lvl3pPr algn="l" defTabSz="939800" rtl="0" eaLnBrk="0" fontAlgn="base" hangingPunct="0">
        <a:lnSpc>
          <a:spcPct val="90000"/>
        </a:lnSpc>
        <a:spcBef>
          <a:spcPct val="0"/>
        </a:spcBef>
        <a:spcAft>
          <a:spcPct val="0"/>
        </a:spcAft>
        <a:defRPr sz="1500" b="1">
          <a:solidFill>
            <a:srgbClr val="333399"/>
          </a:solidFill>
          <a:latin typeface="Arial" charset="0"/>
          <a:ea typeface="黑体" pitchFamily="49" charset="-122"/>
        </a:defRPr>
      </a:lvl3pPr>
      <a:lvl4pPr algn="l" defTabSz="939800" rtl="0" eaLnBrk="0" fontAlgn="base" hangingPunct="0">
        <a:lnSpc>
          <a:spcPct val="90000"/>
        </a:lnSpc>
        <a:spcBef>
          <a:spcPct val="0"/>
        </a:spcBef>
        <a:spcAft>
          <a:spcPct val="0"/>
        </a:spcAft>
        <a:defRPr sz="1500" b="1">
          <a:solidFill>
            <a:srgbClr val="333399"/>
          </a:solidFill>
          <a:latin typeface="Arial" charset="0"/>
          <a:ea typeface="黑体" pitchFamily="49" charset="-122"/>
        </a:defRPr>
      </a:lvl4pPr>
      <a:lvl5pPr algn="l" defTabSz="939800" rtl="0" eaLnBrk="0" fontAlgn="base" hangingPunct="0">
        <a:lnSpc>
          <a:spcPct val="90000"/>
        </a:lnSpc>
        <a:spcBef>
          <a:spcPct val="0"/>
        </a:spcBef>
        <a:spcAft>
          <a:spcPct val="0"/>
        </a:spcAft>
        <a:defRPr sz="1500" b="1">
          <a:solidFill>
            <a:srgbClr val="333399"/>
          </a:solidFill>
          <a:latin typeface="Arial" charset="0"/>
          <a:ea typeface="黑体" pitchFamily="49" charset="-122"/>
        </a:defRPr>
      </a:lvl5pPr>
      <a:lvl6pPr marL="457200" algn="l" defTabSz="939800" rtl="0" eaLnBrk="0" fontAlgn="base" hangingPunct="0">
        <a:lnSpc>
          <a:spcPct val="90000"/>
        </a:lnSpc>
        <a:spcBef>
          <a:spcPct val="0"/>
        </a:spcBef>
        <a:spcAft>
          <a:spcPct val="0"/>
        </a:spcAft>
        <a:defRPr sz="1600" b="1">
          <a:solidFill>
            <a:srgbClr val="232323"/>
          </a:solidFill>
          <a:latin typeface="Arial" charset="0"/>
          <a:ea typeface="华文中宋" pitchFamily="2" charset="-122"/>
        </a:defRPr>
      </a:lvl6pPr>
      <a:lvl7pPr marL="914400" algn="l" defTabSz="939800" rtl="0" eaLnBrk="0" fontAlgn="base" hangingPunct="0">
        <a:lnSpc>
          <a:spcPct val="90000"/>
        </a:lnSpc>
        <a:spcBef>
          <a:spcPct val="0"/>
        </a:spcBef>
        <a:spcAft>
          <a:spcPct val="0"/>
        </a:spcAft>
        <a:defRPr sz="1600" b="1">
          <a:solidFill>
            <a:srgbClr val="232323"/>
          </a:solidFill>
          <a:latin typeface="Arial" charset="0"/>
          <a:ea typeface="华文中宋" pitchFamily="2" charset="-122"/>
        </a:defRPr>
      </a:lvl7pPr>
      <a:lvl8pPr marL="1371600" algn="l" defTabSz="939800" rtl="0" eaLnBrk="0" fontAlgn="base" hangingPunct="0">
        <a:lnSpc>
          <a:spcPct val="90000"/>
        </a:lnSpc>
        <a:spcBef>
          <a:spcPct val="0"/>
        </a:spcBef>
        <a:spcAft>
          <a:spcPct val="0"/>
        </a:spcAft>
        <a:defRPr sz="1600" b="1">
          <a:solidFill>
            <a:srgbClr val="232323"/>
          </a:solidFill>
          <a:latin typeface="Arial" charset="0"/>
          <a:ea typeface="华文中宋" pitchFamily="2" charset="-122"/>
        </a:defRPr>
      </a:lvl8pPr>
      <a:lvl9pPr marL="1828800" algn="l" defTabSz="939800" rtl="0" eaLnBrk="0" fontAlgn="base" hangingPunct="0">
        <a:lnSpc>
          <a:spcPct val="90000"/>
        </a:lnSpc>
        <a:spcBef>
          <a:spcPct val="0"/>
        </a:spcBef>
        <a:spcAft>
          <a:spcPct val="0"/>
        </a:spcAft>
        <a:defRPr sz="1600" b="1">
          <a:solidFill>
            <a:srgbClr val="232323"/>
          </a:solidFill>
          <a:latin typeface="Arial" charset="0"/>
          <a:ea typeface="华文中宋" pitchFamily="2" charset="-122"/>
        </a:defRPr>
      </a:lvl9pPr>
    </p:titleStyle>
    <p:bodyStyle>
      <a:lvl1pPr marL="263525" indent="-263525" algn="l" defTabSz="939800" rtl="0" eaLnBrk="0" fontAlgn="base" hangingPunct="0">
        <a:lnSpc>
          <a:spcPct val="110000"/>
        </a:lnSpc>
        <a:spcBef>
          <a:spcPct val="0"/>
        </a:spcBef>
        <a:spcAft>
          <a:spcPct val="40000"/>
        </a:spcAft>
        <a:buClr>
          <a:srgbClr val="333399"/>
        </a:buClr>
        <a:buSzPct val="80000"/>
        <a:buFont typeface="Wingdings" pitchFamily="2" charset="2"/>
        <a:buChar char="n"/>
        <a:defRPr sz="1500">
          <a:solidFill>
            <a:srgbClr val="232323"/>
          </a:solidFill>
          <a:latin typeface="+mj-lt"/>
          <a:ea typeface="黑体" pitchFamily="49" charset="-122"/>
          <a:cs typeface="+mn-cs"/>
        </a:defRPr>
      </a:lvl1pPr>
      <a:lvl2pPr marL="712788" indent="-269875" algn="l" defTabSz="939800" rtl="0" eaLnBrk="0" fontAlgn="base" hangingPunct="0">
        <a:lnSpc>
          <a:spcPct val="110000"/>
        </a:lnSpc>
        <a:spcBef>
          <a:spcPct val="0"/>
        </a:spcBef>
        <a:spcAft>
          <a:spcPct val="40000"/>
        </a:spcAft>
        <a:buClr>
          <a:srgbClr val="333399"/>
        </a:buClr>
        <a:buSzPct val="80000"/>
        <a:buFont typeface="Wingdings" pitchFamily="2" charset="2"/>
        <a:buChar char="n"/>
        <a:defRPr sz="1400">
          <a:solidFill>
            <a:schemeClr val="tx1"/>
          </a:solidFill>
          <a:latin typeface="+mj-lt"/>
          <a:ea typeface="黑体" pitchFamily="49" charset="-122"/>
        </a:defRPr>
      </a:lvl2pPr>
      <a:lvl3pPr marL="1255713" indent="-273050" algn="l" defTabSz="939800" rtl="0" eaLnBrk="0" fontAlgn="base" hangingPunct="0">
        <a:lnSpc>
          <a:spcPct val="110000"/>
        </a:lnSpc>
        <a:spcBef>
          <a:spcPct val="0"/>
        </a:spcBef>
        <a:spcAft>
          <a:spcPct val="40000"/>
        </a:spcAft>
        <a:buClr>
          <a:srgbClr val="333399"/>
        </a:buClr>
        <a:buSzPct val="80000"/>
        <a:buFont typeface="Wingdings" pitchFamily="2" charset="2"/>
        <a:buChar char="n"/>
        <a:defRPr sz="1400">
          <a:solidFill>
            <a:schemeClr val="tx1"/>
          </a:solidFill>
          <a:latin typeface="+mj-lt"/>
          <a:ea typeface="黑体" pitchFamily="49" charset="-122"/>
        </a:defRPr>
      </a:lvl3pPr>
      <a:lvl4pPr marL="1708150" indent="-273050" algn="l" defTabSz="939800" rtl="0" eaLnBrk="0" fontAlgn="base" hangingPunct="0">
        <a:lnSpc>
          <a:spcPct val="110000"/>
        </a:lnSpc>
        <a:spcBef>
          <a:spcPct val="0"/>
        </a:spcBef>
        <a:spcAft>
          <a:spcPct val="40000"/>
        </a:spcAft>
        <a:buClr>
          <a:srgbClr val="333399"/>
        </a:buClr>
        <a:buSzPct val="80000"/>
        <a:buFont typeface="Wingdings" pitchFamily="2" charset="2"/>
        <a:buChar char="n"/>
        <a:defRPr sz="1400">
          <a:solidFill>
            <a:schemeClr val="tx1"/>
          </a:solidFill>
          <a:latin typeface="+mj-lt"/>
          <a:ea typeface="黑体" pitchFamily="49" charset="-122"/>
        </a:defRPr>
      </a:lvl4pPr>
      <a:lvl5pPr marL="2151063" indent="-263525" algn="l" defTabSz="939800" rtl="0" eaLnBrk="0" fontAlgn="base" hangingPunct="0">
        <a:lnSpc>
          <a:spcPct val="110000"/>
        </a:lnSpc>
        <a:spcBef>
          <a:spcPct val="0"/>
        </a:spcBef>
        <a:spcAft>
          <a:spcPct val="40000"/>
        </a:spcAft>
        <a:buClr>
          <a:srgbClr val="333399"/>
        </a:buClr>
        <a:buSzPct val="80000"/>
        <a:buFont typeface="Wingdings" pitchFamily="2" charset="2"/>
        <a:buChar char="n"/>
        <a:defRPr sz="1400">
          <a:solidFill>
            <a:schemeClr val="tx1"/>
          </a:solidFill>
          <a:latin typeface="+mj-lt"/>
          <a:ea typeface="黑体" pitchFamily="49" charset="-122"/>
        </a:defRPr>
      </a:lvl5pPr>
      <a:lvl6pPr marL="2608263" indent="-263525" algn="l" defTabSz="939800" rtl="0" eaLnBrk="0" fontAlgn="base" hangingPunct="0">
        <a:spcBef>
          <a:spcPct val="0"/>
        </a:spcBef>
        <a:spcAft>
          <a:spcPct val="40000"/>
        </a:spcAft>
        <a:buClr>
          <a:srgbClr val="333399"/>
        </a:buClr>
        <a:buSzPct val="80000"/>
        <a:buFont typeface="Wingdings" pitchFamily="2" charset="2"/>
        <a:buChar char="n"/>
        <a:defRPr sz="1400">
          <a:solidFill>
            <a:schemeClr val="tx1"/>
          </a:solidFill>
          <a:latin typeface="+mn-lt"/>
          <a:ea typeface="+mn-ea"/>
        </a:defRPr>
      </a:lvl6pPr>
      <a:lvl7pPr marL="3065463" indent="-263525" algn="l" defTabSz="939800" rtl="0" eaLnBrk="0" fontAlgn="base" hangingPunct="0">
        <a:spcBef>
          <a:spcPct val="0"/>
        </a:spcBef>
        <a:spcAft>
          <a:spcPct val="40000"/>
        </a:spcAft>
        <a:buClr>
          <a:srgbClr val="333399"/>
        </a:buClr>
        <a:buSzPct val="80000"/>
        <a:buFont typeface="Wingdings" pitchFamily="2" charset="2"/>
        <a:buChar char="n"/>
        <a:defRPr sz="1400">
          <a:solidFill>
            <a:schemeClr val="tx1"/>
          </a:solidFill>
          <a:latin typeface="+mn-lt"/>
          <a:ea typeface="+mn-ea"/>
        </a:defRPr>
      </a:lvl7pPr>
      <a:lvl8pPr marL="3522663" indent="-263525" algn="l" defTabSz="939800" rtl="0" eaLnBrk="0" fontAlgn="base" hangingPunct="0">
        <a:spcBef>
          <a:spcPct val="0"/>
        </a:spcBef>
        <a:spcAft>
          <a:spcPct val="40000"/>
        </a:spcAft>
        <a:buClr>
          <a:srgbClr val="333399"/>
        </a:buClr>
        <a:buSzPct val="80000"/>
        <a:buFont typeface="Wingdings" pitchFamily="2" charset="2"/>
        <a:buChar char="n"/>
        <a:defRPr sz="1400">
          <a:solidFill>
            <a:schemeClr val="tx1"/>
          </a:solidFill>
          <a:latin typeface="+mn-lt"/>
          <a:ea typeface="+mn-ea"/>
        </a:defRPr>
      </a:lvl8pPr>
      <a:lvl9pPr marL="3979863" indent="-263525" algn="l" defTabSz="939800" rtl="0" eaLnBrk="0" fontAlgn="base" hangingPunct="0">
        <a:spcBef>
          <a:spcPct val="0"/>
        </a:spcBef>
        <a:spcAft>
          <a:spcPct val="40000"/>
        </a:spcAft>
        <a:buClr>
          <a:srgbClr val="333399"/>
        </a:buClr>
        <a:buSzPct val="80000"/>
        <a:buFont typeface="Wingdings" pitchFamily="2" charset="2"/>
        <a:buChar char="n"/>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7.xml"/><Relationship Id="rId5" Type="http://schemas.openxmlformats.org/officeDocument/2006/relationships/image" Target="../media/image21.emf"/><Relationship Id="rId4" Type="http://schemas.openxmlformats.org/officeDocument/2006/relationships/image" Target="../media/image20.emf"/></Relationships>
</file>

<file path=ppt/slides/_rels/slide1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7.xml"/><Relationship Id="rId5" Type="http://schemas.openxmlformats.org/officeDocument/2006/relationships/image" Target="../media/image25.emf"/><Relationship Id="rId4" Type="http://schemas.openxmlformats.org/officeDocument/2006/relationships/image" Target="../media/image24.emf"/></Relationships>
</file>

<file path=ppt/slides/_rels/slide1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7.xml"/><Relationship Id="rId5" Type="http://schemas.openxmlformats.org/officeDocument/2006/relationships/image" Target="../media/image29.emf"/><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7.xml"/><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7.xml"/><Relationship Id="rId5" Type="http://schemas.openxmlformats.org/officeDocument/2006/relationships/image" Target="../media/image36.emf"/><Relationship Id="rId4" Type="http://schemas.openxmlformats.org/officeDocument/2006/relationships/image" Target="../media/image35.emf"/></Relationships>
</file>

<file path=ppt/slides/_rels/slide1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5.xml"/><Relationship Id="rId5" Type="http://schemas.openxmlformats.org/officeDocument/2006/relationships/image" Target="../media/image46.emf"/><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6.xml"/><Relationship Id="rId5" Type="http://schemas.openxmlformats.org/officeDocument/2006/relationships/image" Target="../media/image50.emf"/><Relationship Id="rId4" Type="http://schemas.openxmlformats.org/officeDocument/2006/relationships/image" Target="../media/image49.emf"/></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8.xml"/><Relationship Id="rId5" Type="http://schemas.openxmlformats.org/officeDocument/2006/relationships/image" Target="../media/image11.emf"/><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9.xml"/><Relationship Id="rId5" Type="http://schemas.openxmlformats.org/officeDocument/2006/relationships/image" Target="../media/image15.jpeg"/><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75" name="Text Box 15"/>
          <p:cNvSpPr txBox="1">
            <a:spLocks noChangeArrowheads="1"/>
          </p:cNvSpPr>
          <p:nvPr/>
        </p:nvSpPr>
        <p:spPr bwMode="auto">
          <a:xfrm>
            <a:off x="699310" y="1101855"/>
            <a:ext cx="4264576" cy="73866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2713" indent="-112713">
              <a:defRPr sz="1200" b="1">
                <a:solidFill>
                  <a:schemeClr val="tx1"/>
                </a:solidFill>
                <a:latin typeface="Arial" pitchFamily="34" charset="0"/>
                <a:ea typeface="华文中宋" pitchFamily="2" charset="-122"/>
              </a:defRPr>
            </a:lvl1pPr>
            <a:lvl2pPr marL="742950" indent="-285750">
              <a:defRPr sz="1200" b="1">
                <a:solidFill>
                  <a:schemeClr val="tx1"/>
                </a:solidFill>
                <a:latin typeface="Arial" pitchFamily="34" charset="0"/>
                <a:ea typeface="华文中宋" pitchFamily="2" charset="-122"/>
              </a:defRPr>
            </a:lvl2pPr>
            <a:lvl3pPr marL="1143000" indent="-228600">
              <a:defRPr sz="1200" b="1">
                <a:solidFill>
                  <a:schemeClr val="tx1"/>
                </a:solidFill>
                <a:latin typeface="Arial" pitchFamily="34" charset="0"/>
                <a:ea typeface="华文中宋" pitchFamily="2" charset="-122"/>
              </a:defRPr>
            </a:lvl3pPr>
            <a:lvl4pPr marL="1600200" indent="-228600">
              <a:defRPr sz="1200" b="1">
                <a:solidFill>
                  <a:schemeClr val="tx1"/>
                </a:solidFill>
                <a:latin typeface="Arial" pitchFamily="34" charset="0"/>
                <a:ea typeface="华文中宋" pitchFamily="2" charset="-122"/>
              </a:defRPr>
            </a:lvl4pPr>
            <a:lvl5pPr marL="2057400" indent="-228600">
              <a:defRPr sz="1200" b="1">
                <a:solidFill>
                  <a:schemeClr val="tx1"/>
                </a:solidFill>
                <a:latin typeface="Arial" pitchFamily="34"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9pPr>
          </a:lstStyle>
          <a:p>
            <a:pPr algn="l">
              <a:lnSpc>
                <a:spcPct val="160000"/>
              </a:lnSpc>
              <a:spcBef>
                <a:spcPts val="0"/>
              </a:spcBef>
            </a:pPr>
            <a:r>
              <a:rPr lang="zh-CN" altLang="en-US" sz="1000" dirty="0">
                <a:solidFill>
                  <a:schemeClr val="bg1"/>
                </a:solidFill>
                <a:ea typeface="黑体" pitchFamily="49" charset="-122"/>
              </a:rPr>
              <a:t>信达证券研究开发</a:t>
            </a:r>
            <a:r>
              <a:rPr lang="zh-CN" altLang="en-US" sz="1000" dirty="0" smtClean="0">
                <a:solidFill>
                  <a:schemeClr val="bg1"/>
                </a:solidFill>
                <a:ea typeface="黑体" pitchFamily="49" charset="-122"/>
              </a:rPr>
              <a:t>中心</a:t>
            </a:r>
            <a:endParaRPr lang="en-US" altLang="zh-CN" sz="1000" dirty="0" smtClean="0">
              <a:solidFill>
                <a:schemeClr val="bg1"/>
              </a:solidFill>
              <a:ea typeface="黑体" pitchFamily="49" charset="-122"/>
            </a:endParaRPr>
          </a:p>
          <a:p>
            <a:pPr algn="l">
              <a:lnSpc>
                <a:spcPct val="160000"/>
              </a:lnSpc>
              <a:spcBef>
                <a:spcPts val="0"/>
              </a:spcBef>
            </a:pPr>
            <a:r>
              <a:rPr lang="en-US" altLang="zh-CN" sz="1000" dirty="0" smtClean="0">
                <a:solidFill>
                  <a:schemeClr val="bg1"/>
                </a:solidFill>
                <a:ea typeface="黑体" pitchFamily="49" charset="-122"/>
              </a:rPr>
              <a:t>Research and Development Center, </a:t>
            </a:r>
            <a:r>
              <a:rPr lang="en-US" altLang="zh-CN" sz="1000" dirty="0" err="1" smtClean="0">
                <a:solidFill>
                  <a:schemeClr val="bg1"/>
                </a:solidFill>
                <a:ea typeface="黑体" pitchFamily="49" charset="-122"/>
              </a:rPr>
              <a:t>Cinda</a:t>
            </a:r>
            <a:r>
              <a:rPr lang="en-US" altLang="zh-CN" sz="1000" dirty="0" smtClean="0">
                <a:solidFill>
                  <a:schemeClr val="bg1"/>
                </a:solidFill>
                <a:ea typeface="黑体" pitchFamily="49" charset="-122"/>
              </a:rPr>
              <a:t> Securities</a:t>
            </a:r>
          </a:p>
          <a:p>
            <a:pPr algn="l">
              <a:lnSpc>
                <a:spcPct val="160000"/>
              </a:lnSpc>
              <a:spcBef>
                <a:spcPts val="0"/>
              </a:spcBef>
            </a:pPr>
            <a:r>
              <a:rPr lang="en-US" altLang="zh-CN" sz="1000" dirty="0" smtClean="0">
                <a:solidFill>
                  <a:schemeClr val="bg1"/>
                </a:solidFill>
                <a:ea typeface="黑体" pitchFamily="49" charset="-122"/>
              </a:rPr>
              <a:t>2015</a:t>
            </a:r>
            <a:r>
              <a:rPr lang="zh-CN" altLang="en-US" sz="1000" dirty="0" smtClean="0">
                <a:solidFill>
                  <a:schemeClr val="bg1"/>
                </a:solidFill>
                <a:ea typeface="黑体" pitchFamily="49" charset="-122"/>
              </a:rPr>
              <a:t>年</a:t>
            </a:r>
            <a:r>
              <a:rPr lang="en-US" altLang="zh-CN" sz="1000" dirty="0" smtClean="0">
                <a:solidFill>
                  <a:schemeClr val="bg1"/>
                </a:solidFill>
                <a:ea typeface="黑体" pitchFamily="49" charset="-122"/>
              </a:rPr>
              <a:t>11</a:t>
            </a:r>
            <a:r>
              <a:rPr lang="zh-CN" altLang="en-US" sz="1000" dirty="0" smtClean="0">
                <a:solidFill>
                  <a:schemeClr val="bg1"/>
                </a:solidFill>
                <a:ea typeface="黑体" pitchFamily="49" charset="-122"/>
              </a:rPr>
              <a:t>月</a:t>
            </a:r>
            <a:r>
              <a:rPr lang="en-US" altLang="zh-CN" sz="1000" dirty="0" smtClean="0">
                <a:solidFill>
                  <a:schemeClr val="bg1"/>
                </a:solidFill>
                <a:ea typeface="黑体" pitchFamily="49" charset="-122"/>
              </a:rPr>
              <a:t>12</a:t>
            </a:r>
            <a:r>
              <a:rPr lang="zh-CN" altLang="en-US" sz="1000" dirty="0" smtClean="0">
                <a:solidFill>
                  <a:schemeClr val="bg1"/>
                </a:solidFill>
                <a:ea typeface="黑体" pitchFamily="49" charset="-122"/>
              </a:rPr>
              <a:t>日</a:t>
            </a:r>
            <a:endParaRPr lang="en-US" altLang="zh-CN" sz="1000" dirty="0">
              <a:solidFill>
                <a:schemeClr val="bg1"/>
              </a:solidFill>
              <a:ea typeface="黑体" pitchFamily="49" charset="-122"/>
            </a:endParaRPr>
          </a:p>
        </p:txBody>
      </p:sp>
      <p:sp>
        <p:nvSpPr>
          <p:cNvPr id="8" name="文本框 2"/>
          <p:cNvSpPr txBox="1">
            <a:spLocks noChangeAspect="1" noChangeArrowheads="1"/>
          </p:cNvSpPr>
          <p:nvPr/>
        </p:nvSpPr>
        <p:spPr bwMode="auto">
          <a:xfrm>
            <a:off x="0" y="2233613"/>
            <a:ext cx="9144000" cy="1997075"/>
          </a:xfrm>
          <a:prstGeom prst="rect">
            <a:avLst/>
          </a:prstGeom>
          <a:solidFill>
            <a:srgbClr val="3E5E8C"/>
          </a:solidFill>
          <a:ln w="19050">
            <a:noFill/>
            <a:miter lim="800000"/>
            <a:headEnd/>
            <a:tailEnd/>
          </a:ln>
        </p:spPr>
        <p:txBody>
          <a:bodyPr/>
          <a:lstStyle/>
          <a:p>
            <a:pPr algn="just" eaLnBrk="0" fontAlgn="auto" hangingPunct="0">
              <a:spcBef>
                <a:spcPts val="0"/>
              </a:spcBef>
              <a:spcAft>
                <a:spcPts val="0"/>
              </a:spcAft>
              <a:buClr>
                <a:schemeClr val="tx1"/>
              </a:buClr>
              <a:buFont typeface="Wingdings" pitchFamily="2" charset="2"/>
              <a:buNone/>
              <a:defRPr/>
            </a:pPr>
            <a:r>
              <a:rPr lang="en-US" sz="1050" kern="100" dirty="0">
                <a:solidFill>
                  <a:sysClr val="windowText" lastClr="000000"/>
                </a:solidFill>
                <a:latin typeface="Calibri"/>
                <a:ea typeface="宋体"/>
                <a:cs typeface="Times New Roman"/>
              </a:rPr>
              <a:t> </a:t>
            </a:r>
            <a:endParaRPr lang="zh-CN" altLang="en-US" sz="1050" kern="100" dirty="0">
              <a:solidFill>
                <a:sysClr val="windowText" lastClr="000000"/>
              </a:solidFill>
              <a:latin typeface="Calibri"/>
              <a:ea typeface="宋体"/>
              <a:cs typeface="Times New Roman"/>
            </a:endParaRPr>
          </a:p>
        </p:txBody>
      </p:sp>
      <p:cxnSp>
        <p:nvCxnSpPr>
          <p:cNvPr id="10" name="直接连接符 9"/>
          <p:cNvCxnSpPr/>
          <p:nvPr/>
        </p:nvCxnSpPr>
        <p:spPr>
          <a:xfrm>
            <a:off x="0" y="2233613"/>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4235450"/>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2"/>
          <p:cNvSpPr txBox="1">
            <a:spLocks noChangeArrowheads="1"/>
          </p:cNvSpPr>
          <p:nvPr/>
        </p:nvSpPr>
        <p:spPr bwMode="auto">
          <a:xfrm>
            <a:off x="465138" y="2992755"/>
            <a:ext cx="8213725" cy="430887"/>
          </a:xfrm>
          <a:prstGeom prst="rect">
            <a:avLst/>
          </a:prstGeom>
          <a:noFill/>
          <a:ln>
            <a:noFill/>
          </a:ln>
          <a:extLst/>
        </p:spPr>
        <p:txBody>
          <a:bodyPr>
            <a:spAutoFit/>
          </a:bodyPr>
          <a:lstStyle>
            <a:lvl1pPr>
              <a:defRPr sz="1200" b="1">
                <a:solidFill>
                  <a:schemeClr val="tx1"/>
                </a:solidFill>
                <a:latin typeface="Arial" charset="0"/>
                <a:ea typeface="华文中宋" pitchFamily="2" charset="-122"/>
              </a:defRPr>
            </a:lvl1pPr>
            <a:lvl2pPr marL="742950" indent="-285750">
              <a:defRPr sz="1200" b="1">
                <a:solidFill>
                  <a:schemeClr val="tx1"/>
                </a:solidFill>
                <a:latin typeface="Arial" charset="0"/>
                <a:ea typeface="华文中宋" pitchFamily="2" charset="-122"/>
              </a:defRPr>
            </a:lvl2pPr>
            <a:lvl3pPr marL="1143000" indent="-228600">
              <a:defRPr sz="1200" b="1">
                <a:solidFill>
                  <a:schemeClr val="tx1"/>
                </a:solidFill>
                <a:latin typeface="Arial" charset="0"/>
                <a:ea typeface="华文中宋" pitchFamily="2" charset="-122"/>
              </a:defRPr>
            </a:lvl3pPr>
            <a:lvl4pPr marL="1600200" indent="-228600">
              <a:defRPr sz="1200" b="1">
                <a:solidFill>
                  <a:schemeClr val="tx1"/>
                </a:solidFill>
                <a:latin typeface="Arial" charset="0"/>
                <a:ea typeface="华文中宋" pitchFamily="2" charset="-122"/>
              </a:defRPr>
            </a:lvl4pPr>
            <a:lvl5pPr marL="2057400" indent="-228600">
              <a:defRPr sz="1200" b="1">
                <a:solidFill>
                  <a:schemeClr val="tx1"/>
                </a:solidFill>
                <a:latin typeface="Arial"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charset="0"/>
                <a:ea typeface="华文中宋" pitchFamily="2" charset="-122"/>
              </a:defRPr>
            </a:lvl9pPr>
          </a:lstStyle>
          <a:p>
            <a:pPr>
              <a:spcAft>
                <a:spcPts val="1800"/>
              </a:spcAft>
              <a:defRPr/>
            </a:pPr>
            <a:r>
              <a:rPr lang="en-US" altLang="zh-CN" sz="2200" dirty="0" smtClean="0">
                <a:solidFill>
                  <a:schemeClr val="bg1"/>
                </a:solidFill>
                <a:ea typeface="华文新魏" pitchFamily="2" charset="-122"/>
                <a:cs typeface="Times New Roman" pitchFamily="18" charset="0"/>
              </a:rPr>
              <a:t>Making Profit from China’s </a:t>
            </a:r>
            <a:r>
              <a:rPr lang="en-US" altLang="zh-CN" sz="2200" dirty="0">
                <a:solidFill>
                  <a:schemeClr val="bg1"/>
                </a:solidFill>
                <a:ea typeface="华文新魏" pitchFamily="2" charset="-122"/>
                <a:cs typeface="Times New Roman" pitchFamily="18" charset="0"/>
              </a:rPr>
              <a:t>Financial Markets</a:t>
            </a:r>
            <a:endParaRPr lang="zh-CN" altLang="en-US" sz="2200" dirty="0">
              <a:solidFill>
                <a:schemeClr val="bg1"/>
              </a:solidFill>
              <a:ea typeface="华文新魏" pitchFamily="2" charset="-122"/>
              <a:cs typeface="Times New Roman" pitchFamily="18" charset="0"/>
            </a:endParaRPr>
          </a:p>
        </p:txBody>
      </p:sp>
      <p:sp>
        <p:nvSpPr>
          <p:cNvPr id="15" name="Text Box 15"/>
          <p:cNvSpPr txBox="1">
            <a:spLocks noChangeArrowheads="1"/>
          </p:cNvSpPr>
          <p:nvPr/>
        </p:nvSpPr>
        <p:spPr bwMode="auto">
          <a:xfrm>
            <a:off x="4876801" y="4478522"/>
            <a:ext cx="1872000" cy="23509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marL="112713" indent="-112713">
              <a:defRPr sz="1200" b="1">
                <a:solidFill>
                  <a:schemeClr val="tx1"/>
                </a:solidFill>
                <a:latin typeface="Arial" pitchFamily="34" charset="0"/>
                <a:ea typeface="华文中宋" pitchFamily="2" charset="-122"/>
              </a:defRPr>
            </a:lvl1pPr>
            <a:lvl2pPr marL="742950" indent="-285750">
              <a:defRPr sz="1200" b="1">
                <a:solidFill>
                  <a:schemeClr val="tx1"/>
                </a:solidFill>
                <a:latin typeface="Arial" pitchFamily="34" charset="0"/>
                <a:ea typeface="华文中宋" pitchFamily="2" charset="-122"/>
              </a:defRPr>
            </a:lvl2pPr>
            <a:lvl3pPr marL="1143000" indent="-228600">
              <a:defRPr sz="1200" b="1">
                <a:solidFill>
                  <a:schemeClr val="tx1"/>
                </a:solidFill>
                <a:latin typeface="Arial" pitchFamily="34" charset="0"/>
                <a:ea typeface="华文中宋" pitchFamily="2" charset="-122"/>
              </a:defRPr>
            </a:lvl3pPr>
            <a:lvl4pPr marL="1600200" indent="-228600">
              <a:defRPr sz="1200" b="1">
                <a:solidFill>
                  <a:schemeClr val="tx1"/>
                </a:solidFill>
                <a:latin typeface="Arial" pitchFamily="34" charset="0"/>
                <a:ea typeface="华文中宋" pitchFamily="2" charset="-122"/>
              </a:defRPr>
            </a:lvl4pPr>
            <a:lvl5pPr marL="2057400" indent="-228600">
              <a:defRPr sz="1200" b="1">
                <a:solidFill>
                  <a:schemeClr val="tx1"/>
                </a:solidFill>
                <a:latin typeface="Arial" pitchFamily="34"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9pPr>
          </a:lstStyle>
          <a:p>
            <a:pPr marL="0" algn="just">
              <a:spcBef>
                <a:spcPts val="500"/>
              </a:spcBef>
            </a:pPr>
            <a:r>
              <a:rPr lang="zh-CN" altLang="en-US" sz="1000" dirty="0" smtClean="0">
                <a:solidFill>
                  <a:schemeClr val="bg1"/>
                </a:solidFill>
                <a:latin typeface="+mn-lt"/>
                <a:ea typeface="黑体" pitchFamily="49" charset="-122"/>
              </a:rPr>
              <a:t>陈嘉禾 首席策略分析师</a:t>
            </a:r>
            <a:endParaRPr lang="en-US" altLang="zh-CN" sz="1000" dirty="0" smtClean="0">
              <a:solidFill>
                <a:schemeClr val="bg1"/>
              </a:solidFill>
              <a:latin typeface="+mn-lt"/>
              <a:ea typeface="黑体" pitchFamily="49" charset="-122"/>
            </a:endParaRPr>
          </a:p>
          <a:p>
            <a:pPr marL="0" algn="just">
              <a:spcBef>
                <a:spcPts val="500"/>
              </a:spcBef>
            </a:pPr>
            <a:r>
              <a:rPr lang="zh-CN" altLang="en-US" sz="800" b="0" dirty="0" smtClean="0">
                <a:solidFill>
                  <a:schemeClr val="bg1"/>
                </a:solidFill>
                <a:ea typeface="黑体" pitchFamily="49" charset="-122"/>
              </a:rPr>
              <a:t>编号：</a:t>
            </a:r>
            <a:r>
              <a:rPr lang="en-US" altLang="zh-CN" sz="800" b="0" dirty="0" smtClean="0">
                <a:solidFill>
                  <a:schemeClr val="bg1"/>
                </a:solidFill>
                <a:ea typeface="黑体" pitchFamily="49" charset="-122"/>
              </a:rPr>
              <a:t>S1500510120010</a:t>
            </a:r>
          </a:p>
          <a:p>
            <a:pPr marL="0" algn="just">
              <a:spcBef>
                <a:spcPts val="500"/>
              </a:spcBef>
            </a:pPr>
            <a:r>
              <a:rPr lang="zh-CN" altLang="en-US" sz="800" b="0" dirty="0" smtClean="0">
                <a:solidFill>
                  <a:schemeClr val="bg1"/>
                </a:solidFill>
                <a:ea typeface="黑体" pitchFamily="49" charset="-122"/>
              </a:rPr>
              <a:t>电话：</a:t>
            </a:r>
            <a:r>
              <a:rPr lang="en-US" altLang="zh-CN" sz="800" b="0" dirty="0" smtClean="0">
                <a:solidFill>
                  <a:schemeClr val="bg1"/>
                </a:solidFill>
                <a:ea typeface="黑体" pitchFamily="49" charset="-122"/>
              </a:rPr>
              <a:t>+86 21 61678592   </a:t>
            </a:r>
          </a:p>
          <a:p>
            <a:pPr marL="0" algn="just">
              <a:spcBef>
                <a:spcPts val="500"/>
              </a:spcBef>
            </a:pPr>
            <a:r>
              <a:rPr lang="zh-CN" altLang="en-US" sz="800" b="0" dirty="0" smtClean="0">
                <a:solidFill>
                  <a:schemeClr val="bg1"/>
                </a:solidFill>
                <a:ea typeface="黑体" pitchFamily="49" charset="-122"/>
              </a:rPr>
              <a:t>邮箱：</a:t>
            </a:r>
            <a:r>
              <a:rPr lang="en-US" altLang="zh-CN" sz="800" b="0" dirty="0" smtClean="0">
                <a:solidFill>
                  <a:schemeClr val="bg1"/>
                </a:solidFill>
                <a:ea typeface="黑体" pitchFamily="49" charset="-122"/>
              </a:rPr>
              <a:t>chenjiahe@cindasc.com</a:t>
            </a:r>
          </a:p>
          <a:p>
            <a:pPr marL="0" algn="just">
              <a:spcBef>
                <a:spcPts val="500"/>
              </a:spcBef>
            </a:pPr>
            <a:r>
              <a:rPr lang="zh-CN" altLang="en-US" sz="800" b="0" dirty="0" smtClean="0">
                <a:solidFill>
                  <a:schemeClr val="bg1"/>
                </a:solidFill>
                <a:ea typeface="黑体" pitchFamily="49" charset="-122"/>
              </a:rPr>
              <a:t>地址：上海市虹口区四川北路</a:t>
            </a:r>
            <a:r>
              <a:rPr lang="en-US" altLang="zh-CN" sz="800" b="0" dirty="0" smtClean="0">
                <a:solidFill>
                  <a:schemeClr val="bg1"/>
                </a:solidFill>
                <a:ea typeface="黑体" pitchFamily="49" charset="-122"/>
              </a:rPr>
              <a:t>1318</a:t>
            </a:r>
            <a:r>
              <a:rPr lang="zh-CN" altLang="en-US" sz="800" b="0" dirty="0" smtClean="0">
                <a:solidFill>
                  <a:schemeClr val="bg1"/>
                </a:solidFill>
                <a:ea typeface="黑体" pitchFamily="49" charset="-122"/>
              </a:rPr>
              <a:t>号盛邦国际大厦</a:t>
            </a:r>
            <a:r>
              <a:rPr lang="en-US" altLang="zh-CN" sz="800" b="0" dirty="0" smtClean="0">
                <a:solidFill>
                  <a:schemeClr val="bg1"/>
                </a:solidFill>
                <a:ea typeface="黑体" pitchFamily="49" charset="-122"/>
              </a:rPr>
              <a:t>604</a:t>
            </a:r>
            <a:r>
              <a:rPr lang="zh-CN" altLang="en-US" sz="800" b="0" dirty="0" smtClean="0">
                <a:solidFill>
                  <a:schemeClr val="bg1"/>
                </a:solidFill>
                <a:ea typeface="黑体" pitchFamily="49" charset="-122"/>
              </a:rPr>
              <a:t>室研究开发中心（</a:t>
            </a:r>
            <a:r>
              <a:rPr lang="en-US" altLang="zh-CN" sz="800" b="0" dirty="0" smtClean="0">
                <a:solidFill>
                  <a:schemeClr val="bg1"/>
                </a:solidFill>
                <a:ea typeface="黑体" pitchFamily="49" charset="-122"/>
              </a:rPr>
              <a:t>200080</a:t>
            </a:r>
            <a:r>
              <a:rPr lang="zh-CN" altLang="en-US" sz="800" b="0" dirty="0" smtClean="0">
                <a:solidFill>
                  <a:schemeClr val="bg1"/>
                </a:solidFill>
                <a:ea typeface="黑体" pitchFamily="49" charset="-122"/>
              </a:rPr>
              <a:t>）</a:t>
            </a:r>
            <a:endParaRPr lang="en-US" altLang="zh-CN" sz="800" b="0" dirty="0" smtClean="0">
              <a:solidFill>
                <a:schemeClr val="bg1"/>
              </a:solidFill>
              <a:ea typeface="黑体" pitchFamily="49" charset="-122"/>
            </a:endParaRPr>
          </a:p>
          <a:p>
            <a:pPr marL="0" algn="just">
              <a:spcBef>
                <a:spcPts val="900"/>
              </a:spcBef>
            </a:pPr>
            <a:r>
              <a:rPr lang="zh-CN" altLang="en-US" sz="1000" dirty="0" smtClean="0">
                <a:solidFill>
                  <a:schemeClr val="bg1"/>
                </a:solidFill>
                <a:latin typeface="+mn-lt"/>
                <a:ea typeface="黑体" pitchFamily="49" charset="-122"/>
              </a:rPr>
              <a:t>谷永涛 策略</a:t>
            </a:r>
            <a:r>
              <a:rPr lang="zh-CN" altLang="en-US" sz="1000" dirty="0" smtClean="0">
                <a:solidFill>
                  <a:schemeClr val="bg1"/>
                </a:solidFill>
                <a:ea typeface="黑体" pitchFamily="49" charset="-122"/>
              </a:rPr>
              <a:t>分析师 </a:t>
            </a:r>
            <a:endParaRPr lang="en-US" altLang="zh-CN" sz="1000" dirty="0" smtClean="0">
              <a:solidFill>
                <a:schemeClr val="bg1"/>
              </a:solidFill>
              <a:ea typeface="黑体" pitchFamily="49" charset="-122"/>
            </a:endParaRPr>
          </a:p>
          <a:p>
            <a:pPr marL="0" algn="just">
              <a:spcBef>
                <a:spcPts val="500"/>
              </a:spcBef>
            </a:pPr>
            <a:r>
              <a:rPr lang="zh-CN" altLang="en-US" sz="800" b="0" dirty="0" smtClean="0">
                <a:solidFill>
                  <a:schemeClr val="bg1"/>
                </a:solidFill>
                <a:ea typeface="黑体" pitchFamily="49" charset="-122"/>
              </a:rPr>
              <a:t>编号：</a:t>
            </a:r>
            <a:r>
              <a:rPr lang="en-US" altLang="zh-CN" sz="800" b="0" dirty="0" smtClean="0">
                <a:solidFill>
                  <a:schemeClr val="bg1"/>
                </a:solidFill>
                <a:ea typeface="黑体" pitchFamily="49" charset="-122"/>
              </a:rPr>
              <a:t>S1500513080001</a:t>
            </a:r>
          </a:p>
          <a:p>
            <a:pPr marL="0" algn="just">
              <a:spcBef>
                <a:spcPts val="500"/>
              </a:spcBef>
            </a:pPr>
            <a:r>
              <a:rPr lang="zh-CN" altLang="en-US" sz="800" b="0" dirty="0" smtClean="0">
                <a:solidFill>
                  <a:schemeClr val="bg1"/>
                </a:solidFill>
                <a:ea typeface="黑体" pitchFamily="49" charset="-122"/>
              </a:rPr>
              <a:t>电话：</a:t>
            </a:r>
            <a:r>
              <a:rPr lang="en-US" altLang="zh-CN" sz="800" b="0" dirty="0" smtClean="0">
                <a:solidFill>
                  <a:schemeClr val="bg1"/>
                </a:solidFill>
                <a:ea typeface="黑体" pitchFamily="49" charset="-122"/>
              </a:rPr>
              <a:t>+86 10 63081090   </a:t>
            </a:r>
          </a:p>
          <a:p>
            <a:pPr marL="0" algn="just">
              <a:spcBef>
                <a:spcPts val="500"/>
              </a:spcBef>
            </a:pPr>
            <a:r>
              <a:rPr lang="zh-CN" altLang="en-US" sz="800" b="0" dirty="0" smtClean="0">
                <a:solidFill>
                  <a:schemeClr val="bg1"/>
                </a:solidFill>
                <a:ea typeface="黑体" pitchFamily="49" charset="-122"/>
              </a:rPr>
              <a:t>邮箱：</a:t>
            </a:r>
            <a:r>
              <a:rPr lang="en-US" altLang="zh-CN" sz="800" b="0" dirty="0" smtClean="0">
                <a:solidFill>
                  <a:schemeClr val="bg1"/>
                </a:solidFill>
                <a:ea typeface="黑体" pitchFamily="49" charset="-122"/>
              </a:rPr>
              <a:t>guyongtao@cindasc.com</a:t>
            </a:r>
          </a:p>
          <a:p>
            <a:pPr marL="0" algn="just">
              <a:spcBef>
                <a:spcPts val="500"/>
              </a:spcBef>
            </a:pPr>
            <a:r>
              <a:rPr lang="zh-CN" altLang="en-US" sz="800" b="0" dirty="0" smtClean="0">
                <a:solidFill>
                  <a:schemeClr val="bg1"/>
                </a:solidFill>
                <a:ea typeface="黑体" pitchFamily="49" charset="-122"/>
              </a:rPr>
              <a:t>地址：</a:t>
            </a:r>
            <a:r>
              <a:rPr lang="zh-CN" altLang="en-US" sz="800" b="0" dirty="0">
                <a:solidFill>
                  <a:schemeClr val="bg1"/>
                </a:solidFill>
                <a:ea typeface="黑体" pitchFamily="49" charset="-122"/>
              </a:rPr>
              <a:t>北京市西城区闹市口大街</a:t>
            </a:r>
            <a:r>
              <a:rPr lang="en-US" altLang="zh-CN" sz="800" b="0" dirty="0">
                <a:solidFill>
                  <a:schemeClr val="bg1"/>
                </a:solidFill>
                <a:ea typeface="黑体" pitchFamily="49" charset="-122"/>
              </a:rPr>
              <a:t>9</a:t>
            </a:r>
            <a:r>
              <a:rPr lang="zh-CN" altLang="en-US" sz="800" b="0" dirty="0">
                <a:solidFill>
                  <a:schemeClr val="bg1"/>
                </a:solidFill>
                <a:ea typeface="黑体" pitchFamily="49" charset="-122"/>
              </a:rPr>
              <a:t>号院</a:t>
            </a:r>
            <a:r>
              <a:rPr lang="en-US" altLang="zh-CN" sz="800" b="0" dirty="0">
                <a:solidFill>
                  <a:schemeClr val="bg1"/>
                </a:solidFill>
                <a:ea typeface="黑体" pitchFamily="49" charset="-122"/>
              </a:rPr>
              <a:t>1</a:t>
            </a:r>
            <a:r>
              <a:rPr lang="zh-CN" altLang="en-US" sz="800" b="0" dirty="0">
                <a:solidFill>
                  <a:schemeClr val="bg1"/>
                </a:solidFill>
                <a:ea typeface="黑体" pitchFamily="49" charset="-122"/>
              </a:rPr>
              <a:t>号楼</a:t>
            </a:r>
            <a:r>
              <a:rPr lang="en-US" altLang="zh-CN" sz="800" b="0" dirty="0">
                <a:solidFill>
                  <a:schemeClr val="bg1"/>
                </a:solidFill>
                <a:ea typeface="黑体" pitchFamily="49" charset="-122"/>
              </a:rPr>
              <a:t>6</a:t>
            </a:r>
            <a:r>
              <a:rPr lang="zh-CN" altLang="en-US" sz="800" b="0" dirty="0">
                <a:solidFill>
                  <a:schemeClr val="bg1"/>
                </a:solidFill>
                <a:ea typeface="黑体" pitchFamily="49" charset="-122"/>
              </a:rPr>
              <a:t>层研究开发中心（</a:t>
            </a:r>
            <a:r>
              <a:rPr lang="en-US" altLang="zh-CN" sz="800" b="0" dirty="0">
                <a:solidFill>
                  <a:schemeClr val="bg1"/>
                </a:solidFill>
                <a:ea typeface="黑体" pitchFamily="49" charset="-122"/>
              </a:rPr>
              <a:t>100031</a:t>
            </a:r>
            <a:r>
              <a:rPr lang="zh-CN" altLang="en-US" sz="800" b="0" dirty="0" smtClean="0">
                <a:solidFill>
                  <a:schemeClr val="bg1"/>
                </a:solidFill>
                <a:ea typeface="黑体" pitchFamily="49" charset="-122"/>
              </a:rPr>
              <a:t>）</a:t>
            </a:r>
            <a:endParaRPr lang="en-US" altLang="zh-CN" sz="800" dirty="0" smtClean="0">
              <a:solidFill>
                <a:schemeClr val="bg1"/>
              </a:solidFill>
              <a:latin typeface="+mn-lt"/>
              <a:ea typeface="黑体" pitchFamily="49" charset="-122"/>
            </a:endParaRPr>
          </a:p>
        </p:txBody>
      </p:sp>
      <p:sp>
        <p:nvSpPr>
          <p:cNvPr id="13" name="Text Box 15"/>
          <p:cNvSpPr txBox="1">
            <a:spLocks noChangeArrowheads="1"/>
          </p:cNvSpPr>
          <p:nvPr/>
        </p:nvSpPr>
        <p:spPr bwMode="auto">
          <a:xfrm>
            <a:off x="7067550" y="4478522"/>
            <a:ext cx="1871240" cy="2350904"/>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oAutofit/>
          </a:bodyPr>
          <a:lstStyle>
            <a:lvl1pPr marL="112713" indent="-112713">
              <a:defRPr sz="1200" b="1">
                <a:solidFill>
                  <a:schemeClr val="tx1"/>
                </a:solidFill>
                <a:latin typeface="Arial" pitchFamily="34" charset="0"/>
                <a:ea typeface="华文中宋" pitchFamily="2" charset="-122"/>
              </a:defRPr>
            </a:lvl1pPr>
            <a:lvl2pPr marL="742950" indent="-285750">
              <a:defRPr sz="1200" b="1">
                <a:solidFill>
                  <a:schemeClr val="tx1"/>
                </a:solidFill>
                <a:latin typeface="Arial" pitchFamily="34" charset="0"/>
                <a:ea typeface="华文中宋" pitchFamily="2" charset="-122"/>
              </a:defRPr>
            </a:lvl2pPr>
            <a:lvl3pPr marL="1143000" indent="-228600">
              <a:defRPr sz="1200" b="1">
                <a:solidFill>
                  <a:schemeClr val="tx1"/>
                </a:solidFill>
                <a:latin typeface="Arial" pitchFamily="34" charset="0"/>
                <a:ea typeface="华文中宋" pitchFamily="2" charset="-122"/>
              </a:defRPr>
            </a:lvl3pPr>
            <a:lvl4pPr marL="1600200" indent="-228600">
              <a:defRPr sz="1200" b="1">
                <a:solidFill>
                  <a:schemeClr val="tx1"/>
                </a:solidFill>
                <a:latin typeface="Arial" pitchFamily="34" charset="0"/>
                <a:ea typeface="华文中宋" pitchFamily="2" charset="-122"/>
              </a:defRPr>
            </a:lvl4pPr>
            <a:lvl5pPr marL="2057400" indent="-228600">
              <a:defRPr sz="1200" b="1">
                <a:solidFill>
                  <a:schemeClr val="tx1"/>
                </a:solidFill>
                <a:latin typeface="Arial" pitchFamily="34" charset="0"/>
                <a:ea typeface="华文中宋" pitchFamily="2" charset="-122"/>
              </a:defRPr>
            </a:lvl5pPr>
            <a:lvl6pPr marL="25146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6pPr>
            <a:lvl7pPr marL="29718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7pPr>
            <a:lvl8pPr marL="34290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8pPr>
            <a:lvl9pPr marL="3886200" indent="-228600" algn="ctr" eaLnBrk="0" fontAlgn="base" hangingPunct="0">
              <a:spcBef>
                <a:spcPct val="60000"/>
              </a:spcBef>
              <a:spcAft>
                <a:spcPct val="0"/>
              </a:spcAft>
              <a:buClr>
                <a:schemeClr val="tx1"/>
              </a:buClr>
              <a:buFont typeface="Wingdings" pitchFamily="2" charset="2"/>
              <a:defRPr sz="1200" b="1">
                <a:solidFill>
                  <a:schemeClr val="tx1"/>
                </a:solidFill>
                <a:latin typeface="Arial" pitchFamily="34" charset="0"/>
                <a:ea typeface="华文中宋" pitchFamily="2" charset="-122"/>
              </a:defRPr>
            </a:lvl9pPr>
          </a:lstStyle>
          <a:p>
            <a:pPr algn="just">
              <a:spcBef>
                <a:spcPts val="900"/>
              </a:spcBef>
            </a:pPr>
            <a:r>
              <a:rPr lang="zh-CN" altLang="en-US" sz="1000" dirty="0" smtClean="0">
                <a:solidFill>
                  <a:schemeClr val="bg1"/>
                </a:solidFill>
                <a:latin typeface="+mn-lt"/>
                <a:ea typeface="黑体" pitchFamily="49" charset="-122"/>
              </a:rPr>
              <a:t>胡佳妮 策略分析师</a:t>
            </a:r>
            <a:endParaRPr lang="en-US" altLang="zh-CN" sz="1000" dirty="0" smtClean="0">
              <a:solidFill>
                <a:schemeClr val="bg1"/>
              </a:solidFill>
              <a:latin typeface="+mn-lt"/>
              <a:ea typeface="黑体" pitchFamily="49" charset="-122"/>
            </a:endParaRPr>
          </a:p>
          <a:p>
            <a:pPr marL="0" algn="just">
              <a:spcBef>
                <a:spcPts val="500"/>
              </a:spcBef>
            </a:pPr>
            <a:r>
              <a:rPr lang="zh-CN" altLang="en-US" sz="800" b="0" dirty="0" smtClean="0">
                <a:solidFill>
                  <a:schemeClr val="bg1"/>
                </a:solidFill>
                <a:ea typeface="黑体" pitchFamily="49" charset="-122"/>
              </a:rPr>
              <a:t>编号：</a:t>
            </a:r>
            <a:r>
              <a:rPr lang="en-US" altLang="zh-CN" sz="800" b="0" dirty="0" smtClean="0">
                <a:solidFill>
                  <a:schemeClr val="bg1"/>
                </a:solidFill>
                <a:ea typeface="黑体" pitchFamily="49" charset="-122"/>
              </a:rPr>
              <a:t>S1500514070006</a:t>
            </a:r>
          </a:p>
          <a:p>
            <a:pPr marL="0" algn="just">
              <a:spcBef>
                <a:spcPts val="500"/>
              </a:spcBef>
            </a:pPr>
            <a:r>
              <a:rPr lang="zh-CN" altLang="en-US" sz="800" b="0" dirty="0" smtClean="0">
                <a:solidFill>
                  <a:schemeClr val="bg1"/>
                </a:solidFill>
                <a:ea typeface="黑体" pitchFamily="49" charset="-122"/>
              </a:rPr>
              <a:t>电话：</a:t>
            </a:r>
            <a:r>
              <a:rPr lang="en-US" altLang="zh-CN" sz="800" b="0" dirty="0" smtClean="0">
                <a:solidFill>
                  <a:schemeClr val="bg1"/>
                </a:solidFill>
                <a:ea typeface="黑体" pitchFamily="49" charset="-122"/>
              </a:rPr>
              <a:t>+86 10 63081426</a:t>
            </a:r>
          </a:p>
          <a:p>
            <a:pPr marL="0" algn="just">
              <a:spcBef>
                <a:spcPts val="500"/>
              </a:spcBef>
            </a:pPr>
            <a:r>
              <a:rPr lang="zh-CN" altLang="en-US" sz="800" b="0" dirty="0" smtClean="0">
                <a:solidFill>
                  <a:schemeClr val="bg1"/>
                </a:solidFill>
                <a:ea typeface="黑体" pitchFamily="49" charset="-122"/>
              </a:rPr>
              <a:t>邮箱：</a:t>
            </a:r>
            <a:r>
              <a:rPr lang="en-US" altLang="zh-CN" sz="800" b="0" dirty="0" smtClean="0">
                <a:solidFill>
                  <a:schemeClr val="bg1"/>
                </a:solidFill>
                <a:ea typeface="黑体" pitchFamily="49" charset="-122"/>
              </a:rPr>
              <a:t>hujiani@cindasc.com</a:t>
            </a:r>
          </a:p>
          <a:p>
            <a:pPr marL="0" algn="just">
              <a:spcBef>
                <a:spcPts val="500"/>
              </a:spcBef>
            </a:pPr>
            <a:r>
              <a:rPr lang="zh-CN" altLang="en-US" sz="800" b="0" dirty="0" smtClean="0">
                <a:solidFill>
                  <a:schemeClr val="bg1"/>
                </a:solidFill>
                <a:ea typeface="黑体" pitchFamily="49" charset="-122"/>
              </a:rPr>
              <a:t>地址：北京市西城区闹市口大街</a:t>
            </a:r>
            <a:r>
              <a:rPr lang="en-US" altLang="zh-CN" sz="800" b="0" dirty="0" smtClean="0">
                <a:solidFill>
                  <a:schemeClr val="bg1"/>
                </a:solidFill>
                <a:ea typeface="黑体" pitchFamily="49" charset="-122"/>
              </a:rPr>
              <a:t>9</a:t>
            </a:r>
            <a:r>
              <a:rPr lang="zh-CN" altLang="en-US" sz="800" b="0" dirty="0" smtClean="0">
                <a:solidFill>
                  <a:schemeClr val="bg1"/>
                </a:solidFill>
                <a:ea typeface="黑体" pitchFamily="49" charset="-122"/>
              </a:rPr>
              <a:t>号院</a:t>
            </a:r>
            <a:r>
              <a:rPr lang="en-US" altLang="zh-CN" sz="800" b="0" dirty="0" smtClean="0">
                <a:solidFill>
                  <a:schemeClr val="bg1"/>
                </a:solidFill>
                <a:ea typeface="黑体" pitchFamily="49" charset="-122"/>
              </a:rPr>
              <a:t>1</a:t>
            </a:r>
            <a:r>
              <a:rPr lang="zh-CN" altLang="en-US" sz="800" b="0" dirty="0" smtClean="0">
                <a:solidFill>
                  <a:schemeClr val="bg1"/>
                </a:solidFill>
                <a:ea typeface="黑体" pitchFamily="49" charset="-122"/>
              </a:rPr>
              <a:t>号楼</a:t>
            </a:r>
            <a:r>
              <a:rPr lang="en-US" altLang="zh-CN" sz="800" b="0" dirty="0" smtClean="0">
                <a:solidFill>
                  <a:schemeClr val="bg1"/>
                </a:solidFill>
                <a:ea typeface="黑体" pitchFamily="49" charset="-122"/>
              </a:rPr>
              <a:t>6</a:t>
            </a:r>
            <a:r>
              <a:rPr lang="zh-CN" altLang="en-US" sz="800" b="0" dirty="0" smtClean="0">
                <a:solidFill>
                  <a:schemeClr val="bg1"/>
                </a:solidFill>
                <a:ea typeface="黑体" pitchFamily="49" charset="-122"/>
              </a:rPr>
              <a:t>层研究开发中心（</a:t>
            </a:r>
            <a:r>
              <a:rPr lang="en-US" altLang="zh-CN" sz="800" b="0" dirty="0" smtClean="0">
                <a:solidFill>
                  <a:schemeClr val="bg1"/>
                </a:solidFill>
                <a:ea typeface="黑体" pitchFamily="49" charset="-122"/>
              </a:rPr>
              <a:t>100031</a:t>
            </a:r>
            <a:r>
              <a:rPr lang="zh-CN" altLang="en-US" sz="800" b="0" dirty="0" smtClean="0">
                <a:solidFill>
                  <a:schemeClr val="bg1"/>
                </a:solidFill>
                <a:ea typeface="黑体" pitchFamily="49" charset="-122"/>
              </a:rPr>
              <a:t>）</a:t>
            </a:r>
            <a:endParaRPr lang="en-US" altLang="zh-CN" sz="800" b="0" dirty="0" smtClean="0">
              <a:solidFill>
                <a:schemeClr val="bg1"/>
              </a:solidFill>
              <a:ea typeface="黑体" pitchFamily="49" charset="-122"/>
            </a:endParaRPr>
          </a:p>
          <a:p>
            <a:pPr marL="0" algn="just">
              <a:spcBef>
                <a:spcPts val="900"/>
              </a:spcBef>
            </a:pPr>
            <a:r>
              <a:rPr lang="zh-CN" altLang="en-US" sz="1000" dirty="0" smtClean="0">
                <a:solidFill>
                  <a:schemeClr val="bg1"/>
                </a:solidFill>
                <a:ea typeface="黑体" pitchFamily="49" charset="-122"/>
              </a:rPr>
              <a:t>王</a:t>
            </a:r>
            <a:r>
              <a:rPr lang="zh-CN" altLang="en-US" sz="1000" dirty="0">
                <a:solidFill>
                  <a:schemeClr val="bg1"/>
                </a:solidFill>
                <a:ea typeface="黑体" pitchFamily="49" charset="-122"/>
              </a:rPr>
              <a:t>晶晶 研究助理</a:t>
            </a:r>
          </a:p>
          <a:p>
            <a:pPr marL="0" algn="just">
              <a:spcBef>
                <a:spcPts val="500"/>
              </a:spcBef>
            </a:pPr>
            <a:r>
              <a:rPr lang="zh-CN" altLang="en-US" sz="800" b="0" dirty="0">
                <a:solidFill>
                  <a:schemeClr val="bg1"/>
                </a:solidFill>
                <a:ea typeface="黑体" pitchFamily="49" charset="-122"/>
              </a:rPr>
              <a:t>电话：</a:t>
            </a:r>
            <a:r>
              <a:rPr lang="en-US" altLang="zh-CN" sz="800" b="0" dirty="0">
                <a:solidFill>
                  <a:schemeClr val="bg1"/>
                </a:solidFill>
                <a:ea typeface="黑体" pitchFamily="49" charset="-122"/>
              </a:rPr>
              <a:t>+86 10 63081244  </a:t>
            </a:r>
          </a:p>
          <a:p>
            <a:pPr marL="0" algn="just">
              <a:spcBef>
                <a:spcPts val="500"/>
              </a:spcBef>
            </a:pPr>
            <a:r>
              <a:rPr lang="zh-CN" altLang="en-US" sz="800" b="0" dirty="0">
                <a:solidFill>
                  <a:schemeClr val="bg1"/>
                </a:solidFill>
                <a:ea typeface="黑体" pitchFamily="49" charset="-122"/>
              </a:rPr>
              <a:t>邮箱：</a:t>
            </a:r>
            <a:r>
              <a:rPr lang="en-US" altLang="zh-CN" sz="800" b="0" dirty="0">
                <a:solidFill>
                  <a:schemeClr val="bg1"/>
                </a:solidFill>
                <a:ea typeface="黑体" pitchFamily="49" charset="-122"/>
              </a:rPr>
              <a:t>wangjingjing1@cindasc.com</a:t>
            </a:r>
          </a:p>
          <a:p>
            <a:pPr marL="0" algn="just">
              <a:spcBef>
                <a:spcPts val="500"/>
              </a:spcBef>
            </a:pPr>
            <a:r>
              <a:rPr lang="zh-CN" altLang="en-US" sz="800" b="0" dirty="0">
                <a:solidFill>
                  <a:schemeClr val="bg1"/>
                </a:solidFill>
                <a:ea typeface="黑体" pitchFamily="49" charset="-122"/>
              </a:rPr>
              <a:t>地址：北京市西城区闹市口大街</a:t>
            </a:r>
            <a:r>
              <a:rPr lang="en-US" altLang="zh-CN" sz="800" b="0" dirty="0">
                <a:solidFill>
                  <a:schemeClr val="bg1"/>
                </a:solidFill>
                <a:ea typeface="黑体" pitchFamily="49" charset="-122"/>
              </a:rPr>
              <a:t>9</a:t>
            </a:r>
            <a:r>
              <a:rPr lang="zh-CN" altLang="en-US" sz="800" b="0" dirty="0">
                <a:solidFill>
                  <a:schemeClr val="bg1"/>
                </a:solidFill>
                <a:ea typeface="黑体" pitchFamily="49" charset="-122"/>
              </a:rPr>
              <a:t>号院</a:t>
            </a:r>
            <a:r>
              <a:rPr lang="en-US" altLang="zh-CN" sz="800" b="0" dirty="0">
                <a:solidFill>
                  <a:schemeClr val="bg1"/>
                </a:solidFill>
                <a:ea typeface="黑体" pitchFamily="49" charset="-122"/>
              </a:rPr>
              <a:t>1</a:t>
            </a:r>
            <a:r>
              <a:rPr lang="zh-CN" altLang="en-US" sz="800" b="0" dirty="0">
                <a:solidFill>
                  <a:schemeClr val="bg1"/>
                </a:solidFill>
                <a:ea typeface="黑体" pitchFamily="49" charset="-122"/>
              </a:rPr>
              <a:t>号楼</a:t>
            </a:r>
            <a:r>
              <a:rPr lang="en-US" altLang="zh-CN" sz="800" b="0" dirty="0">
                <a:solidFill>
                  <a:schemeClr val="bg1"/>
                </a:solidFill>
                <a:ea typeface="黑体" pitchFamily="49" charset="-122"/>
              </a:rPr>
              <a:t>6</a:t>
            </a:r>
            <a:r>
              <a:rPr lang="zh-CN" altLang="en-US" sz="800" b="0" dirty="0">
                <a:solidFill>
                  <a:schemeClr val="bg1"/>
                </a:solidFill>
                <a:ea typeface="黑体" pitchFamily="49" charset="-122"/>
              </a:rPr>
              <a:t>层研究开发中心（</a:t>
            </a:r>
            <a:r>
              <a:rPr lang="en-US" altLang="zh-CN" sz="800" b="0" dirty="0">
                <a:solidFill>
                  <a:schemeClr val="bg1"/>
                </a:solidFill>
                <a:ea typeface="黑体" pitchFamily="49" charset="-122"/>
              </a:rPr>
              <a:t>100031</a:t>
            </a:r>
            <a:r>
              <a:rPr lang="zh-CN" altLang="en-US" sz="800" b="0" dirty="0">
                <a:solidFill>
                  <a:schemeClr val="bg1"/>
                </a:solidFill>
                <a:ea typeface="黑体" pitchFamily="49" charset="-122"/>
              </a:rPr>
              <a:t>）</a:t>
            </a:r>
          </a:p>
          <a:p>
            <a:pPr marL="0" algn="just">
              <a:spcBef>
                <a:spcPts val="900"/>
              </a:spcBef>
            </a:pPr>
            <a:endParaRPr lang="zh-CN" altLang="en-US" sz="1000" dirty="0">
              <a:solidFill>
                <a:schemeClr val="bg1"/>
              </a:solidFill>
              <a:ea typeface="黑体" pitchFamily="49" charset="-122"/>
            </a:endParaRPr>
          </a:p>
        </p:txBody>
      </p:sp>
      <p:pic>
        <p:nvPicPr>
          <p:cNvPr id="1029" name="Picture 5"/>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 y="5804452"/>
            <a:ext cx="1053548" cy="105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9879" y="369052"/>
            <a:ext cx="1365394" cy="73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F:\CITY\3.Research Action\STATION.ING\印鉴库\在内忘外.png"/>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14800" y="4478522"/>
            <a:ext cx="547983" cy="539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sz="quarter"/>
          </p:nvPr>
        </p:nvSpPr>
        <p:spPr/>
        <p:txBody>
          <a:bodyPr/>
          <a:lstStyle/>
          <a:p>
            <a:r>
              <a:rPr lang="en-US" altLang="zh-CN" dirty="0" smtClean="0"/>
              <a:t>Price vs. book value : A-share , 1 year duration</a:t>
            </a:r>
            <a:endParaRPr lang="zh-CN" altLang="en-US" dirty="0" smtClean="0"/>
          </a:p>
        </p:txBody>
      </p:sp>
      <p:pic>
        <p:nvPicPr>
          <p:cNvPr id="39939" name="Picture 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8013" y="1328738"/>
            <a:ext cx="3890962"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9940" name="Picture 8"/>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60900" y="1328738"/>
            <a:ext cx="3892550"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9941" name="Picture 4"/>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6425" y="3697288"/>
            <a:ext cx="3894138"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39942" name="Picture 6"/>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59313" y="3697288"/>
            <a:ext cx="3895725"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笑脸 6"/>
          <p:cNvSpPr/>
          <p:nvPr/>
        </p:nvSpPr>
        <p:spPr>
          <a:xfrm>
            <a:off x="2905125" y="2581275"/>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9" name="笑脸 8"/>
          <p:cNvSpPr/>
          <p:nvPr/>
        </p:nvSpPr>
        <p:spPr>
          <a:xfrm>
            <a:off x="7791450" y="2738438"/>
            <a:ext cx="354013" cy="314325"/>
          </a:xfrm>
          <a:prstGeom prst="smileyFace">
            <a:avLst>
              <a:gd name="adj" fmla="val -4653"/>
            </a:avLst>
          </a:prstGeom>
          <a:solidFill>
            <a:schemeClr val="bg1"/>
          </a:solidFill>
          <a:ln w="6350">
            <a:solidFill>
              <a:srgbClr val="FF000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10" name="笑脸 9"/>
          <p:cNvSpPr/>
          <p:nvPr/>
        </p:nvSpPr>
        <p:spPr>
          <a:xfrm>
            <a:off x="6210300" y="4105275"/>
            <a:ext cx="352425" cy="314325"/>
          </a:xfrm>
          <a:prstGeom prst="smileyFace">
            <a:avLst>
              <a:gd name="adj" fmla="val -4653"/>
            </a:avLst>
          </a:prstGeom>
          <a:solidFill>
            <a:schemeClr val="bg1"/>
          </a:solidFill>
          <a:ln w="6350">
            <a:solidFill>
              <a:srgbClr val="FF000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Tree>
    <p:extLst>
      <p:ext uri="{BB962C8B-B14F-4D97-AF65-F5344CB8AC3E}">
        <p14:creationId xmlns:p14="http://schemas.microsoft.com/office/powerpoint/2010/main" val="199252518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sz="quarter"/>
          </p:nvPr>
        </p:nvSpPr>
        <p:spPr/>
        <p:txBody>
          <a:bodyPr/>
          <a:lstStyle/>
          <a:p>
            <a:r>
              <a:rPr lang="en-US" altLang="zh-CN" dirty="0"/>
              <a:t>Price vs. book value : A-share , 1 year duration</a:t>
            </a:r>
            <a:endParaRPr lang="zh-CN" altLang="en-US" dirty="0" smtClean="0"/>
          </a:p>
        </p:txBody>
      </p:sp>
      <p:pic>
        <p:nvPicPr>
          <p:cNvPr id="4096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8013" y="1328738"/>
            <a:ext cx="3890962"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0964"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60900" y="1328738"/>
            <a:ext cx="3892550"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0965" name="Picture 2"/>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6425" y="3697288"/>
            <a:ext cx="3894138"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0966" name="Picture 4"/>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59313" y="3697288"/>
            <a:ext cx="3895725"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笑脸 6"/>
          <p:cNvSpPr/>
          <p:nvPr/>
        </p:nvSpPr>
        <p:spPr>
          <a:xfrm>
            <a:off x="1862138" y="4294188"/>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8" name="笑脸 7"/>
          <p:cNvSpPr/>
          <p:nvPr/>
        </p:nvSpPr>
        <p:spPr>
          <a:xfrm>
            <a:off x="6929438" y="5037138"/>
            <a:ext cx="354012"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Tree>
    <p:extLst>
      <p:ext uri="{BB962C8B-B14F-4D97-AF65-F5344CB8AC3E}">
        <p14:creationId xmlns:p14="http://schemas.microsoft.com/office/powerpoint/2010/main" val="128495183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sz="quarter"/>
          </p:nvPr>
        </p:nvSpPr>
        <p:spPr/>
        <p:txBody>
          <a:bodyPr/>
          <a:lstStyle/>
          <a:p>
            <a:r>
              <a:rPr lang="en-US" altLang="zh-CN" dirty="0"/>
              <a:t>Price vs. book value : A-share , 1 year duration</a:t>
            </a:r>
            <a:endParaRPr lang="zh-CN" altLang="en-US" dirty="0" smtClean="0"/>
          </a:p>
        </p:txBody>
      </p:sp>
      <p:pic>
        <p:nvPicPr>
          <p:cNvPr id="4198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8013" y="1328738"/>
            <a:ext cx="3890962"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1988"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60900" y="1328738"/>
            <a:ext cx="3892550"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1989" name="Picture 2"/>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6425" y="3697288"/>
            <a:ext cx="3894138"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1990" name="Picture 4"/>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59313" y="3697288"/>
            <a:ext cx="3895725"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笑脸 6"/>
          <p:cNvSpPr/>
          <p:nvPr/>
        </p:nvSpPr>
        <p:spPr>
          <a:xfrm>
            <a:off x="3109913" y="2457450"/>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8" name="笑脸 7"/>
          <p:cNvSpPr/>
          <p:nvPr/>
        </p:nvSpPr>
        <p:spPr>
          <a:xfrm>
            <a:off x="6297613" y="2071688"/>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9" name="笑脸 8"/>
          <p:cNvSpPr/>
          <p:nvPr/>
        </p:nvSpPr>
        <p:spPr>
          <a:xfrm>
            <a:off x="2390775" y="4387850"/>
            <a:ext cx="354013" cy="314325"/>
          </a:xfrm>
          <a:prstGeom prst="smileyFace">
            <a:avLst>
              <a:gd name="adj" fmla="val -4653"/>
            </a:avLst>
          </a:prstGeom>
          <a:solidFill>
            <a:schemeClr val="bg1"/>
          </a:solidFill>
          <a:ln w="6350">
            <a:solidFill>
              <a:srgbClr val="FF000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Tree>
    <p:extLst>
      <p:ext uri="{BB962C8B-B14F-4D97-AF65-F5344CB8AC3E}">
        <p14:creationId xmlns:p14="http://schemas.microsoft.com/office/powerpoint/2010/main" val="142888668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sz="quarter"/>
          </p:nvPr>
        </p:nvSpPr>
        <p:spPr/>
        <p:txBody>
          <a:bodyPr/>
          <a:lstStyle/>
          <a:p>
            <a:r>
              <a:rPr lang="en-US" altLang="zh-CN" dirty="0"/>
              <a:t>Price vs. book value : A-share , 1 year duration</a:t>
            </a:r>
            <a:endParaRPr lang="zh-CN" altLang="en-US" dirty="0" smtClean="0"/>
          </a:p>
        </p:txBody>
      </p:sp>
      <p:pic>
        <p:nvPicPr>
          <p:cNvPr id="43011"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8013" y="1328738"/>
            <a:ext cx="3890962"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3012" name="Picture 4"/>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60900" y="1328738"/>
            <a:ext cx="3892550"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43013" name="Picture 2"/>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6425" y="3697288"/>
            <a:ext cx="3894138"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6" name="笑脸 5"/>
          <p:cNvSpPr/>
          <p:nvPr/>
        </p:nvSpPr>
        <p:spPr>
          <a:xfrm>
            <a:off x="2262188" y="4549775"/>
            <a:ext cx="354012" cy="315913"/>
          </a:xfrm>
          <a:prstGeom prst="smileyFace">
            <a:avLst>
              <a:gd name="adj" fmla="val -4653"/>
            </a:avLst>
          </a:prstGeom>
          <a:solidFill>
            <a:schemeClr val="bg1"/>
          </a:solidFill>
          <a:ln w="6350">
            <a:solidFill>
              <a:srgbClr val="FF000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7" name="笑脸 6"/>
          <p:cNvSpPr/>
          <p:nvPr/>
        </p:nvSpPr>
        <p:spPr>
          <a:xfrm>
            <a:off x="3305175" y="2581275"/>
            <a:ext cx="354013" cy="314325"/>
          </a:xfrm>
          <a:prstGeom prst="smileyFace">
            <a:avLst>
              <a:gd name="adj" fmla="val -4653"/>
            </a:avLst>
          </a:prstGeom>
          <a:solidFill>
            <a:schemeClr val="bg1"/>
          </a:solidFill>
          <a:ln w="6350">
            <a:solidFill>
              <a:srgbClr val="FF000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Tree>
    <p:extLst>
      <p:ext uri="{BB962C8B-B14F-4D97-AF65-F5344CB8AC3E}">
        <p14:creationId xmlns:p14="http://schemas.microsoft.com/office/powerpoint/2010/main" val="259570744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title" sz="quarter"/>
          </p:nvPr>
        </p:nvSpPr>
        <p:spPr/>
        <p:txBody>
          <a:bodyPr/>
          <a:lstStyle/>
          <a:p>
            <a:r>
              <a:rPr lang="en-US" altLang="zh-CN" dirty="0"/>
              <a:t>Price vs. book value : A-share , </a:t>
            </a:r>
            <a:r>
              <a:rPr lang="en-US" altLang="zh-CN" dirty="0" smtClean="0"/>
              <a:t>10 </a:t>
            </a:r>
            <a:r>
              <a:rPr lang="en-US" altLang="zh-CN" dirty="0"/>
              <a:t>year duration</a:t>
            </a:r>
            <a:endParaRPr lang="zh-CN" altLang="en-US" dirty="0" smtClean="0"/>
          </a:p>
        </p:txBody>
      </p:sp>
      <p:pic>
        <p:nvPicPr>
          <p:cNvPr id="23555" name="Picture 11"/>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608013" y="1328738"/>
            <a:ext cx="3890962"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3556" name="Picture 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660900" y="1328738"/>
            <a:ext cx="3892550" cy="221615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3557" name="Picture 9"/>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06425" y="3697288"/>
            <a:ext cx="3894138"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3558" name="Picture 11"/>
          <p:cNvPicPr>
            <a:picLocks noGrp="1" noChangeAspect="1" noChangeArrowheads="1"/>
          </p:cNvPicPr>
          <p:nvPr>
            <p:ph sz="quarter" idx="4"/>
          </p:nvPr>
        </p:nvPicPr>
        <p:blipFill>
          <a:blip r:embed="rId5">
            <a:extLst>
              <a:ext uri="{28A0092B-C50C-407E-A947-70E740481C1C}">
                <a14:useLocalDpi xmlns:a14="http://schemas.microsoft.com/office/drawing/2010/main" val="0"/>
              </a:ext>
            </a:extLst>
          </a:blip>
          <a:srcRect/>
          <a:stretch>
            <a:fillRect/>
          </a:stretch>
        </p:blipFill>
        <p:spPr>
          <a:xfrm>
            <a:off x="4659313" y="3697288"/>
            <a:ext cx="3895725" cy="2217737"/>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 name="笑脸 6"/>
          <p:cNvSpPr/>
          <p:nvPr/>
        </p:nvSpPr>
        <p:spPr>
          <a:xfrm>
            <a:off x="3683000" y="2698750"/>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8" name="笑脸 7"/>
          <p:cNvSpPr/>
          <p:nvPr/>
        </p:nvSpPr>
        <p:spPr>
          <a:xfrm>
            <a:off x="5392738" y="1735138"/>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9" name="笑脸 8"/>
          <p:cNvSpPr/>
          <p:nvPr/>
        </p:nvSpPr>
        <p:spPr>
          <a:xfrm>
            <a:off x="5345113" y="4094163"/>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
        <p:nvSpPr>
          <p:cNvPr id="10" name="笑脸 9"/>
          <p:cNvSpPr/>
          <p:nvPr/>
        </p:nvSpPr>
        <p:spPr>
          <a:xfrm>
            <a:off x="3392488" y="5041900"/>
            <a:ext cx="352425" cy="314325"/>
          </a:xfrm>
          <a:prstGeom prst="smileyFace">
            <a:avLst/>
          </a:prstGeom>
          <a:solidFill>
            <a:schemeClr val="bg1"/>
          </a:solidFill>
          <a:ln w="6350">
            <a:solidFill>
              <a:srgbClr val="00B050"/>
            </a:solidFill>
          </a:ln>
        </p:spPr>
        <p:style>
          <a:lnRef idx="2">
            <a:schemeClr val="dk1"/>
          </a:lnRef>
          <a:fillRef idx="1">
            <a:schemeClr val="lt1"/>
          </a:fillRef>
          <a:effectRef idx="0">
            <a:schemeClr val="dk1"/>
          </a:effectRef>
          <a:fontRef idx="minor">
            <a:schemeClr val="dk1"/>
          </a:fontRef>
        </p:style>
        <p:txBody>
          <a:bodyPr anchor="ctr"/>
          <a:lstStyle/>
          <a:p>
            <a:pPr>
              <a:defRPr/>
            </a:pPr>
            <a:endParaRPr lang="zh-CN" altLang="en-US">
              <a:ln>
                <a:solidFill>
                  <a:schemeClr val="accent5">
                    <a:lumMod val="25000"/>
                  </a:schemeClr>
                </a:solidFill>
              </a:ln>
            </a:endParaRPr>
          </a:p>
        </p:txBody>
      </p:sp>
    </p:spTree>
    <p:extLst>
      <p:ext uri="{BB962C8B-B14F-4D97-AF65-F5344CB8AC3E}">
        <p14:creationId xmlns:p14="http://schemas.microsoft.com/office/powerpoint/2010/main" val="108483517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And </a:t>
            </a:r>
            <a:r>
              <a:rPr lang="en-US" altLang="zh-CN" dirty="0" err="1" smtClean="0"/>
              <a:t>utilise</a:t>
            </a:r>
            <a:r>
              <a:rPr lang="en-US" altLang="zh-CN" dirty="0" smtClean="0"/>
              <a:t> it…</a:t>
            </a:r>
            <a:endParaRPr lang="zh-CN" altLang="en-US" dirty="0"/>
          </a:p>
        </p:txBody>
      </p:sp>
      <p:pic>
        <p:nvPicPr>
          <p:cNvPr id="1030"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5316" y="1112838"/>
            <a:ext cx="7430830"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5620125" y="4230635"/>
            <a:ext cx="2676021" cy="1760590"/>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Tree>
    <p:extLst>
      <p:ext uri="{BB962C8B-B14F-4D97-AF65-F5344CB8AC3E}">
        <p14:creationId xmlns:p14="http://schemas.microsoft.com/office/powerpoint/2010/main" val="10035131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2207759"/>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1256568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Shanghai 50 index vs. SP500 index: 2014 and </a:t>
            </a:r>
            <a:r>
              <a:rPr lang="en-US" altLang="zh-CN" dirty="0" smtClean="0"/>
              <a:t>1979 (PE ratio)</a:t>
            </a:r>
            <a:endParaRPr lang="zh-CN" altLang="en-US" dirty="0"/>
          </a:p>
        </p:txBody>
      </p:sp>
      <p:sp>
        <p:nvSpPr>
          <p:cNvPr id="3" name="内容占位符 2"/>
          <p:cNvSpPr>
            <a:spLocks noGrp="1"/>
          </p:cNvSpPr>
          <p:nvPr>
            <p:ph idx="1"/>
          </p:nvPr>
        </p:nvSpPr>
        <p:spPr/>
        <p:txBody>
          <a:bodyPr/>
          <a:lstStyle/>
          <a:p>
            <a:r>
              <a:rPr lang="en-US" altLang="zh-CN" dirty="0" smtClean="0"/>
              <a:t>Shanghai 50 index vs. SP500 index: 2014 and 1979 (PE ratio)</a:t>
            </a:r>
            <a:endParaRPr lang="zh-CN" altLang="en-US" dirty="0"/>
          </a:p>
        </p:txBody>
      </p:sp>
      <p:sp>
        <p:nvSpPr>
          <p:cNvPr id="5" name="内容占位符 4"/>
          <p:cNvSpPr>
            <a:spLocks noGrp="1"/>
          </p:cNvSpPr>
          <p:nvPr>
            <p:ph idx="11"/>
          </p:nvPr>
        </p:nvSpPr>
        <p:spPr/>
        <p:txBody>
          <a:bodyPr/>
          <a:lstStyle/>
          <a:p>
            <a:r>
              <a:rPr lang="en-US" altLang="zh-CN" dirty="0" smtClean="0"/>
              <a:t>Source: </a:t>
            </a:r>
            <a:r>
              <a:rPr lang="en-US" altLang="zh-CN" dirty="0" err="1" smtClean="0"/>
              <a:t>Cinda</a:t>
            </a:r>
            <a:r>
              <a:rPr lang="en-US" altLang="zh-CN" dirty="0" smtClean="0"/>
              <a:t> Securities, Bloomberg </a:t>
            </a:r>
            <a:endParaRPr lang="zh-CN" altLang="en-US" dirty="0"/>
          </a:p>
        </p:txBody>
      </p:sp>
      <p:pic>
        <p:nvPicPr>
          <p:cNvPr id="8"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612778" y="1409700"/>
            <a:ext cx="7935907"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椭圆 8"/>
          <p:cNvSpPr/>
          <p:nvPr/>
        </p:nvSpPr>
        <p:spPr bwMode="auto">
          <a:xfrm>
            <a:off x="1132113" y="4626428"/>
            <a:ext cx="1807029" cy="587829"/>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0" name="椭圆 9"/>
          <p:cNvSpPr/>
          <p:nvPr/>
        </p:nvSpPr>
        <p:spPr bwMode="auto">
          <a:xfrm>
            <a:off x="7186625" y="4659083"/>
            <a:ext cx="903514" cy="587829"/>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Tree>
    <p:extLst>
      <p:ext uri="{BB962C8B-B14F-4D97-AF65-F5344CB8AC3E}">
        <p14:creationId xmlns:p14="http://schemas.microsoft.com/office/powerpoint/2010/main" val="42096756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happens when you buy things at low prices: United States</a:t>
            </a:r>
            <a:endParaRPr lang="zh-CN" altLang="en-US" dirty="0"/>
          </a:p>
        </p:txBody>
      </p:sp>
      <p:sp>
        <p:nvSpPr>
          <p:cNvPr id="3" name="内容占位符 2"/>
          <p:cNvSpPr>
            <a:spLocks noGrp="1"/>
          </p:cNvSpPr>
          <p:nvPr>
            <p:ph idx="1"/>
          </p:nvPr>
        </p:nvSpPr>
        <p:spPr>
          <a:xfrm>
            <a:off x="603250" y="1467244"/>
            <a:ext cx="3866400" cy="296861"/>
          </a:xfrm>
        </p:spPr>
        <p:txBody>
          <a:bodyPr/>
          <a:lstStyle/>
          <a:p>
            <a:r>
              <a:rPr lang="en-US" altLang="zh-CN" dirty="0" smtClean="0"/>
              <a:t>Median of return and PE ratio</a:t>
            </a:r>
            <a:endParaRPr lang="zh-CN" altLang="en-US" dirty="0"/>
          </a:p>
        </p:txBody>
      </p:sp>
      <p:sp>
        <p:nvSpPr>
          <p:cNvPr id="5" name="内容占位符 4"/>
          <p:cNvSpPr>
            <a:spLocks noGrp="1"/>
          </p:cNvSpPr>
          <p:nvPr>
            <p:ph idx="11"/>
          </p:nvPr>
        </p:nvSpPr>
        <p:spPr>
          <a:xfrm>
            <a:off x="603250" y="5142108"/>
            <a:ext cx="3866400" cy="296863"/>
          </a:xfrm>
        </p:spPr>
        <p:txBody>
          <a:bodyPr/>
          <a:lstStyle/>
          <a:p>
            <a:r>
              <a:rPr lang="en-US" altLang="zh-CN" dirty="0"/>
              <a:t>Source: </a:t>
            </a:r>
            <a:r>
              <a:rPr lang="en-US" altLang="zh-CN" dirty="0" err="1"/>
              <a:t>Datastream</a:t>
            </a:r>
            <a:r>
              <a:rPr lang="en-US" altLang="zh-CN" dirty="0"/>
              <a:t>, </a:t>
            </a:r>
            <a:r>
              <a:rPr lang="en-US" altLang="zh-CN" dirty="0" err="1"/>
              <a:t>Cinda</a:t>
            </a:r>
            <a:r>
              <a:rPr lang="en-US" altLang="zh-CN" dirty="0"/>
              <a:t> Securities</a:t>
            </a:r>
            <a:endParaRPr lang="zh-CN" altLang="en-US" dirty="0"/>
          </a:p>
        </p:txBody>
      </p:sp>
      <p:sp>
        <p:nvSpPr>
          <p:cNvPr id="6" name="内容占位符 5"/>
          <p:cNvSpPr>
            <a:spLocks noGrp="1"/>
          </p:cNvSpPr>
          <p:nvPr>
            <p:ph idx="12"/>
          </p:nvPr>
        </p:nvSpPr>
        <p:spPr>
          <a:xfrm>
            <a:off x="4691063" y="1467244"/>
            <a:ext cx="3866400" cy="296861"/>
          </a:xfrm>
        </p:spPr>
        <p:txBody>
          <a:bodyPr/>
          <a:lstStyle/>
          <a:p>
            <a:r>
              <a:rPr lang="en-US" altLang="zh-CN" dirty="0" smtClean="0"/>
              <a:t>Frequency of appearance </a:t>
            </a:r>
            <a:endParaRPr lang="zh-CN" altLang="en-US" dirty="0"/>
          </a:p>
        </p:txBody>
      </p:sp>
      <p:sp>
        <p:nvSpPr>
          <p:cNvPr id="8" name="内容占位符 7"/>
          <p:cNvSpPr>
            <a:spLocks noGrp="1"/>
          </p:cNvSpPr>
          <p:nvPr>
            <p:ph idx="14"/>
          </p:nvPr>
        </p:nvSpPr>
        <p:spPr>
          <a:xfrm>
            <a:off x="4691063" y="5142108"/>
            <a:ext cx="3866400" cy="296863"/>
          </a:xfrm>
        </p:spPr>
        <p:txBody>
          <a:bodyPr/>
          <a:lstStyle/>
          <a:p>
            <a:r>
              <a:rPr lang="en-US" altLang="zh-CN" dirty="0"/>
              <a:t>Source: </a:t>
            </a:r>
            <a:r>
              <a:rPr lang="en-US" altLang="zh-CN" dirty="0" err="1"/>
              <a:t>Datastream</a:t>
            </a:r>
            <a:r>
              <a:rPr lang="en-US" altLang="zh-CN" dirty="0"/>
              <a:t>, </a:t>
            </a:r>
            <a:r>
              <a:rPr lang="en-US" altLang="zh-CN" dirty="0" err="1"/>
              <a:t>Cinda</a:t>
            </a:r>
            <a:r>
              <a:rPr lang="en-US" altLang="zh-CN" dirty="0"/>
              <a:t> Securities</a:t>
            </a:r>
            <a:endParaRPr lang="zh-CN" altLang="en-US" dirty="0"/>
          </a:p>
        </p:txBody>
      </p:sp>
      <p:pic>
        <p:nvPicPr>
          <p:cNvPr id="13"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a:xfrm>
            <a:off x="603250" y="1974106"/>
            <a:ext cx="3867150" cy="3281719"/>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4" name="Picture 1"/>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4691063" y="1970702"/>
            <a:ext cx="3867150" cy="328852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87792474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happens when you buy things at low prices</a:t>
            </a:r>
            <a:r>
              <a:rPr lang="en-US" altLang="zh-CN" dirty="0" smtClean="0"/>
              <a:t>: India</a:t>
            </a:r>
            <a:endParaRPr lang="zh-CN" altLang="en-US" dirty="0"/>
          </a:p>
        </p:txBody>
      </p:sp>
      <p:sp>
        <p:nvSpPr>
          <p:cNvPr id="3" name="内容占位符 2"/>
          <p:cNvSpPr>
            <a:spLocks noGrp="1"/>
          </p:cNvSpPr>
          <p:nvPr>
            <p:ph idx="1"/>
          </p:nvPr>
        </p:nvSpPr>
        <p:spPr>
          <a:xfrm>
            <a:off x="603250" y="1472974"/>
            <a:ext cx="3866400" cy="296861"/>
          </a:xfrm>
        </p:spPr>
        <p:txBody>
          <a:bodyPr/>
          <a:lstStyle/>
          <a:p>
            <a:r>
              <a:rPr lang="en-US" altLang="zh-CN" dirty="0"/>
              <a:t>Median of return and PE ratio</a:t>
            </a:r>
            <a:endParaRPr lang="zh-CN" altLang="en-US" dirty="0"/>
          </a:p>
        </p:txBody>
      </p:sp>
      <p:sp>
        <p:nvSpPr>
          <p:cNvPr id="5" name="内容占位符 4"/>
          <p:cNvSpPr>
            <a:spLocks noGrp="1"/>
          </p:cNvSpPr>
          <p:nvPr>
            <p:ph idx="11"/>
          </p:nvPr>
        </p:nvSpPr>
        <p:spPr>
          <a:xfrm>
            <a:off x="603250" y="5144400"/>
            <a:ext cx="3866400" cy="296863"/>
          </a:xfrm>
        </p:spPr>
        <p:txBody>
          <a:bodyPr/>
          <a:lstStyle/>
          <a:p>
            <a:r>
              <a:rPr lang="en-US" altLang="zh-CN" dirty="0"/>
              <a:t>Source: </a:t>
            </a:r>
            <a:r>
              <a:rPr lang="en-US" altLang="zh-CN" dirty="0" err="1"/>
              <a:t>Datastream</a:t>
            </a:r>
            <a:r>
              <a:rPr lang="en-US" altLang="zh-CN" dirty="0"/>
              <a:t>, </a:t>
            </a:r>
            <a:r>
              <a:rPr lang="en-US" altLang="zh-CN" dirty="0" err="1"/>
              <a:t>Cinda</a:t>
            </a:r>
            <a:r>
              <a:rPr lang="en-US" altLang="zh-CN" dirty="0"/>
              <a:t> Securities</a:t>
            </a:r>
            <a:endParaRPr lang="zh-CN" altLang="en-US" dirty="0"/>
          </a:p>
        </p:txBody>
      </p:sp>
      <p:sp>
        <p:nvSpPr>
          <p:cNvPr id="6" name="内容占位符 5"/>
          <p:cNvSpPr>
            <a:spLocks noGrp="1"/>
          </p:cNvSpPr>
          <p:nvPr>
            <p:ph idx="12"/>
          </p:nvPr>
        </p:nvSpPr>
        <p:spPr>
          <a:xfrm>
            <a:off x="4691063" y="1472974"/>
            <a:ext cx="3866400" cy="296861"/>
          </a:xfrm>
        </p:spPr>
        <p:txBody>
          <a:bodyPr/>
          <a:lstStyle/>
          <a:p>
            <a:r>
              <a:rPr lang="en-US" altLang="zh-CN" dirty="0"/>
              <a:t>Frequency of appearance </a:t>
            </a:r>
            <a:endParaRPr lang="zh-CN" altLang="en-US" dirty="0"/>
          </a:p>
        </p:txBody>
      </p:sp>
      <p:sp>
        <p:nvSpPr>
          <p:cNvPr id="8" name="内容占位符 7"/>
          <p:cNvSpPr>
            <a:spLocks noGrp="1"/>
          </p:cNvSpPr>
          <p:nvPr>
            <p:ph idx="14"/>
          </p:nvPr>
        </p:nvSpPr>
        <p:spPr>
          <a:xfrm>
            <a:off x="4691063" y="5144400"/>
            <a:ext cx="3866400" cy="296863"/>
          </a:xfrm>
        </p:spPr>
        <p:txBody>
          <a:bodyPr/>
          <a:lstStyle/>
          <a:p>
            <a:r>
              <a:rPr lang="en-US" altLang="zh-CN" dirty="0"/>
              <a:t>Source: </a:t>
            </a:r>
            <a:r>
              <a:rPr lang="en-US" altLang="zh-CN" dirty="0" err="1"/>
              <a:t>Datastream</a:t>
            </a:r>
            <a:r>
              <a:rPr lang="en-US" altLang="zh-CN" dirty="0"/>
              <a:t>, </a:t>
            </a:r>
            <a:r>
              <a:rPr lang="en-US" altLang="zh-CN" dirty="0" err="1" smtClean="0"/>
              <a:t>Cinda</a:t>
            </a:r>
            <a:r>
              <a:rPr lang="en-US" altLang="zh-CN" dirty="0" smtClean="0"/>
              <a:t> Securities</a:t>
            </a:r>
            <a:endParaRPr lang="zh-CN" altLang="en-US" dirty="0"/>
          </a:p>
        </p:txBody>
      </p:sp>
      <p:pic>
        <p:nvPicPr>
          <p:cNvPr id="11"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a:xfrm>
            <a:off x="603250" y="1948165"/>
            <a:ext cx="3867150" cy="329005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2" name="Picture 2"/>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a:xfrm>
            <a:off x="4691063" y="1948165"/>
            <a:ext cx="3867150" cy="329005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6898013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a:t>
            </a:r>
            <a:endParaRPr lang="zh-CN" altLang="en-US" dirty="0"/>
          </a:p>
        </p:txBody>
      </p:sp>
      <p:sp>
        <p:nvSpPr>
          <p:cNvPr id="3" name="Rectangle 2"/>
          <p:cNvSpPr>
            <a:spLocks noChangeArrowheads="1"/>
          </p:cNvSpPr>
          <p:nvPr/>
        </p:nvSpPr>
        <p:spPr bwMode="auto">
          <a:xfrm>
            <a:off x="598488" y="1271563"/>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87786543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China A-share</a:t>
            </a:r>
            <a:endParaRPr lang="zh-CN" altLang="en-US" dirty="0"/>
          </a:p>
        </p:txBody>
      </p:sp>
      <p:sp>
        <p:nvSpPr>
          <p:cNvPr id="4" name="内容占位符 3"/>
          <p:cNvSpPr>
            <a:spLocks noGrp="1"/>
          </p:cNvSpPr>
          <p:nvPr>
            <p:ph idx="11"/>
          </p:nvPr>
        </p:nvSpPr>
        <p:spPr/>
        <p:txBody>
          <a:bodyPr/>
          <a:lstStyle/>
          <a:p>
            <a:r>
              <a:rPr lang="en-US" altLang="zh-CN" dirty="0" smtClean="0"/>
              <a:t>Source: </a:t>
            </a:r>
            <a:r>
              <a:rPr lang="zh-CN" altLang="en-US" dirty="0" smtClean="0"/>
              <a:t>信达证券</a:t>
            </a:r>
            <a:r>
              <a:rPr lang="en-US" altLang="zh-CN" dirty="0" smtClean="0"/>
              <a:t>, Bloomberg, </a:t>
            </a:r>
            <a:r>
              <a:rPr lang="en-US" altLang="zh-CN" dirty="0" err="1" smtClean="0"/>
              <a:t>Datastream</a:t>
            </a:r>
            <a:endParaRPr lang="zh-CN" altLang="en-US" dirty="0"/>
          </a:p>
        </p:txBody>
      </p:sp>
      <p:sp>
        <p:nvSpPr>
          <p:cNvPr id="5" name="标题 4"/>
          <p:cNvSpPr>
            <a:spLocks noGrp="1"/>
          </p:cNvSpPr>
          <p:nvPr>
            <p:ph type="title"/>
          </p:nvPr>
        </p:nvSpPr>
        <p:spPr/>
        <p:txBody>
          <a:bodyPr/>
          <a:lstStyle/>
          <a:p>
            <a:r>
              <a:rPr lang="en-US" altLang="zh-CN" dirty="0"/>
              <a:t>What happens when you buy things at low </a:t>
            </a:r>
            <a:r>
              <a:rPr lang="en-US" altLang="zh-CN" dirty="0" smtClean="0"/>
              <a:t>prices</a:t>
            </a:r>
            <a:endParaRPr lang="zh-CN" altLang="en-US" dirty="0"/>
          </a:p>
        </p:txBody>
      </p:sp>
      <p:sp>
        <p:nvSpPr>
          <p:cNvPr id="6" name="内容占位符 5"/>
          <p:cNvSpPr>
            <a:spLocks noGrp="1"/>
          </p:cNvSpPr>
          <p:nvPr>
            <p:ph idx="12"/>
          </p:nvPr>
        </p:nvSpPr>
        <p:spPr/>
        <p:txBody>
          <a:bodyPr/>
          <a:lstStyle/>
          <a:p>
            <a:r>
              <a:rPr lang="en-US" altLang="zh-CN" dirty="0" smtClean="0"/>
              <a:t>Taiwan</a:t>
            </a:r>
            <a:endParaRPr lang="zh-CN" altLang="en-US" dirty="0"/>
          </a:p>
        </p:txBody>
      </p:sp>
      <p:sp>
        <p:nvSpPr>
          <p:cNvPr id="8" name="内容占位符 7"/>
          <p:cNvSpPr>
            <a:spLocks noGrp="1"/>
          </p:cNvSpPr>
          <p:nvPr>
            <p:ph idx="14"/>
          </p:nvPr>
        </p:nvSpPr>
        <p:spPr/>
        <p:txBody>
          <a:bodyPr/>
          <a:lstStyle/>
          <a:p>
            <a:r>
              <a:rPr lang="en-US" altLang="zh-CN" dirty="0"/>
              <a:t>Source: </a:t>
            </a:r>
            <a:r>
              <a:rPr lang="zh-CN" altLang="en-US" dirty="0"/>
              <a:t>信达证券</a:t>
            </a:r>
            <a:r>
              <a:rPr lang="en-US" altLang="zh-CN" dirty="0"/>
              <a:t>, Bloomberg, </a:t>
            </a:r>
            <a:r>
              <a:rPr lang="en-US" altLang="zh-CN" dirty="0" err="1"/>
              <a:t>Datastream</a:t>
            </a:r>
            <a:endParaRPr lang="zh-CN" altLang="en-US" dirty="0"/>
          </a:p>
        </p:txBody>
      </p:sp>
      <p:sp>
        <p:nvSpPr>
          <p:cNvPr id="9" name="内容占位符 8"/>
          <p:cNvSpPr>
            <a:spLocks noGrp="1"/>
          </p:cNvSpPr>
          <p:nvPr>
            <p:ph idx="15"/>
          </p:nvPr>
        </p:nvSpPr>
        <p:spPr/>
        <p:txBody>
          <a:bodyPr/>
          <a:lstStyle/>
          <a:p>
            <a:r>
              <a:rPr lang="en-US" altLang="zh-CN" dirty="0" err="1" smtClean="0"/>
              <a:t>HongKong</a:t>
            </a:r>
            <a:endParaRPr lang="zh-CN" altLang="en-US" dirty="0"/>
          </a:p>
        </p:txBody>
      </p:sp>
      <p:sp>
        <p:nvSpPr>
          <p:cNvPr id="11" name="内容占位符 10"/>
          <p:cNvSpPr>
            <a:spLocks noGrp="1"/>
          </p:cNvSpPr>
          <p:nvPr>
            <p:ph idx="17"/>
          </p:nvPr>
        </p:nvSpPr>
        <p:spPr/>
        <p:txBody>
          <a:bodyPr/>
          <a:lstStyle/>
          <a:p>
            <a:r>
              <a:rPr lang="en-US" altLang="zh-CN" dirty="0"/>
              <a:t>Source: </a:t>
            </a:r>
            <a:r>
              <a:rPr lang="zh-CN" altLang="en-US" dirty="0"/>
              <a:t>信达证券</a:t>
            </a:r>
            <a:r>
              <a:rPr lang="en-US" altLang="zh-CN" dirty="0"/>
              <a:t>, Bloomberg, </a:t>
            </a:r>
            <a:r>
              <a:rPr lang="en-US" altLang="zh-CN" dirty="0" err="1" smtClean="0"/>
              <a:t>Datastream</a:t>
            </a:r>
            <a:endParaRPr lang="zh-CN" altLang="en-US" dirty="0"/>
          </a:p>
        </p:txBody>
      </p:sp>
      <p:sp>
        <p:nvSpPr>
          <p:cNvPr id="12" name="内容占位符 11"/>
          <p:cNvSpPr>
            <a:spLocks noGrp="1"/>
          </p:cNvSpPr>
          <p:nvPr>
            <p:ph idx="18"/>
          </p:nvPr>
        </p:nvSpPr>
        <p:spPr/>
        <p:txBody>
          <a:bodyPr/>
          <a:lstStyle/>
          <a:p>
            <a:r>
              <a:rPr lang="en-US" altLang="zh-CN" dirty="0" smtClean="0"/>
              <a:t>Great Britain</a:t>
            </a:r>
            <a:endParaRPr lang="zh-CN" altLang="en-US" dirty="0"/>
          </a:p>
        </p:txBody>
      </p:sp>
      <p:sp>
        <p:nvSpPr>
          <p:cNvPr id="14" name="内容占位符 13"/>
          <p:cNvSpPr>
            <a:spLocks noGrp="1"/>
          </p:cNvSpPr>
          <p:nvPr>
            <p:ph idx="20"/>
          </p:nvPr>
        </p:nvSpPr>
        <p:spPr/>
        <p:txBody>
          <a:bodyPr/>
          <a:lstStyle/>
          <a:p>
            <a:r>
              <a:rPr lang="en-US" altLang="zh-CN" dirty="0"/>
              <a:t>Source: </a:t>
            </a:r>
            <a:r>
              <a:rPr lang="zh-CN" altLang="en-US" dirty="0"/>
              <a:t>信达证券</a:t>
            </a:r>
            <a:r>
              <a:rPr lang="en-US" altLang="zh-CN" dirty="0"/>
              <a:t>, Bloomberg, </a:t>
            </a:r>
            <a:r>
              <a:rPr lang="en-US" altLang="zh-CN" dirty="0" err="1"/>
              <a:t>Datastream</a:t>
            </a:r>
            <a:endParaRPr lang="zh-CN" altLang="en-US" dirty="0"/>
          </a:p>
        </p:txBody>
      </p:sp>
      <p:pic>
        <p:nvPicPr>
          <p:cNvPr id="15" name="Picture 2"/>
          <p:cNvPicPr>
            <a:picLocks noGrp="1" noChangeAspect="1" noChangeArrowheads="1"/>
          </p:cNvPicPr>
          <p:nvPr>
            <p:ph idx="10"/>
          </p:nvPr>
        </p:nvPicPr>
        <p:blipFill>
          <a:blip r:embed="rId2" cstate="print">
            <a:extLst>
              <a:ext uri="{28A0092B-C50C-407E-A947-70E740481C1C}">
                <a14:useLocalDpi xmlns:a14="http://schemas.microsoft.com/office/drawing/2010/main" val="0"/>
              </a:ext>
            </a:extLst>
          </a:blip>
          <a:srcRect/>
          <a:stretch>
            <a:fillRect/>
          </a:stretch>
        </p:blipFill>
        <p:spPr>
          <a:xfrm>
            <a:off x="1519046" y="1420813"/>
            <a:ext cx="2092708" cy="17795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6" name="Picture 2"/>
          <p:cNvPicPr>
            <a:picLocks noGrp="1" noChangeAspect="1" noChangeArrowheads="1"/>
          </p:cNvPicPr>
          <p:nvPr>
            <p:ph idx="16"/>
          </p:nvPr>
        </p:nvPicPr>
        <p:blipFill>
          <a:blip r:embed="rId3" cstate="print">
            <a:extLst>
              <a:ext uri="{28A0092B-C50C-407E-A947-70E740481C1C}">
                <a14:useLocalDpi xmlns:a14="http://schemas.microsoft.com/office/drawing/2010/main" val="0"/>
              </a:ext>
            </a:extLst>
          </a:blip>
          <a:srcRect/>
          <a:stretch>
            <a:fillRect/>
          </a:stretch>
        </p:blipFill>
        <p:spPr>
          <a:xfrm>
            <a:off x="5559065" y="1420813"/>
            <a:ext cx="2089869" cy="1778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7" name="Picture 9"/>
          <p:cNvPicPr>
            <a:picLocks noGrp="1" noChangeAspect="1" noChangeArrowheads="1"/>
          </p:cNvPicPr>
          <p:nvPr>
            <p:ph idx="13"/>
          </p:nvPr>
        </p:nvPicPr>
        <p:blipFill>
          <a:blip r:embed="rId4" cstate="print">
            <a:extLst>
              <a:ext uri="{28A0092B-C50C-407E-A947-70E740481C1C}">
                <a14:useLocalDpi xmlns:a14="http://schemas.microsoft.com/office/drawing/2010/main" val="0"/>
              </a:ext>
            </a:extLst>
          </a:blip>
          <a:srcRect/>
          <a:stretch>
            <a:fillRect/>
          </a:stretch>
        </p:blipFill>
        <p:spPr>
          <a:xfrm>
            <a:off x="1524742" y="3897313"/>
            <a:ext cx="2090842" cy="1778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8" name="Picture 4"/>
          <p:cNvPicPr>
            <a:picLocks noGrp="1" noChangeAspect="1" noChangeArrowheads="1"/>
          </p:cNvPicPr>
          <p:nvPr>
            <p:ph idx="19"/>
          </p:nvPr>
        </p:nvPicPr>
        <p:blipFill>
          <a:blip r:embed="rId5" cstate="print">
            <a:extLst>
              <a:ext uri="{28A0092B-C50C-407E-A947-70E740481C1C}">
                <a14:useLocalDpi xmlns:a14="http://schemas.microsoft.com/office/drawing/2010/main" val="0"/>
              </a:ext>
            </a:extLst>
          </a:blip>
          <a:srcRect/>
          <a:stretch>
            <a:fillRect/>
          </a:stretch>
        </p:blipFill>
        <p:spPr>
          <a:xfrm>
            <a:off x="5562408" y="3895725"/>
            <a:ext cx="2092709" cy="17795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314041829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South Korea</a:t>
            </a:r>
            <a:endParaRPr lang="zh-CN" altLang="en-US" dirty="0"/>
          </a:p>
        </p:txBody>
      </p:sp>
      <p:sp>
        <p:nvSpPr>
          <p:cNvPr id="4" name="内容占位符 3"/>
          <p:cNvSpPr>
            <a:spLocks noGrp="1"/>
          </p:cNvSpPr>
          <p:nvPr>
            <p:ph idx="11"/>
          </p:nvPr>
        </p:nvSpPr>
        <p:spPr/>
        <p:txBody>
          <a:bodyPr/>
          <a:lstStyle/>
          <a:p>
            <a:r>
              <a:rPr lang="en-US" altLang="zh-CN" dirty="0" smtClean="0"/>
              <a:t>Source: </a:t>
            </a:r>
            <a:r>
              <a:rPr lang="zh-CN" altLang="en-US" dirty="0" smtClean="0"/>
              <a:t>信达证券</a:t>
            </a:r>
            <a:r>
              <a:rPr lang="en-US" altLang="zh-CN" dirty="0" smtClean="0"/>
              <a:t>, Bloomberg, </a:t>
            </a:r>
            <a:r>
              <a:rPr lang="en-US" altLang="zh-CN" dirty="0" err="1" smtClean="0"/>
              <a:t>Datastream</a:t>
            </a:r>
            <a:endParaRPr lang="zh-CN" altLang="en-US" dirty="0"/>
          </a:p>
        </p:txBody>
      </p:sp>
      <p:sp>
        <p:nvSpPr>
          <p:cNvPr id="5" name="标题 4"/>
          <p:cNvSpPr>
            <a:spLocks noGrp="1"/>
          </p:cNvSpPr>
          <p:nvPr>
            <p:ph type="title"/>
          </p:nvPr>
        </p:nvSpPr>
        <p:spPr/>
        <p:txBody>
          <a:bodyPr/>
          <a:lstStyle/>
          <a:p>
            <a:r>
              <a:rPr lang="en-US" altLang="zh-CN" dirty="0"/>
              <a:t>What happens when you buy things at low prices</a:t>
            </a:r>
            <a:endParaRPr lang="zh-CN" altLang="en-US" dirty="0"/>
          </a:p>
        </p:txBody>
      </p:sp>
      <p:sp>
        <p:nvSpPr>
          <p:cNvPr id="6" name="内容占位符 5"/>
          <p:cNvSpPr>
            <a:spLocks noGrp="1"/>
          </p:cNvSpPr>
          <p:nvPr>
            <p:ph idx="12"/>
          </p:nvPr>
        </p:nvSpPr>
        <p:spPr/>
        <p:txBody>
          <a:bodyPr/>
          <a:lstStyle/>
          <a:p>
            <a:r>
              <a:rPr lang="en-US" altLang="zh-CN" dirty="0" smtClean="0"/>
              <a:t>Malaysia </a:t>
            </a:r>
            <a:endParaRPr lang="zh-CN" altLang="en-US" dirty="0"/>
          </a:p>
        </p:txBody>
      </p:sp>
      <p:sp>
        <p:nvSpPr>
          <p:cNvPr id="8" name="内容占位符 7"/>
          <p:cNvSpPr>
            <a:spLocks noGrp="1"/>
          </p:cNvSpPr>
          <p:nvPr>
            <p:ph idx="14"/>
          </p:nvPr>
        </p:nvSpPr>
        <p:spPr/>
        <p:txBody>
          <a:bodyPr/>
          <a:lstStyle/>
          <a:p>
            <a:r>
              <a:rPr lang="en-US" altLang="zh-CN" dirty="0"/>
              <a:t>Source: </a:t>
            </a:r>
            <a:r>
              <a:rPr lang="zh-CN" altLang="en-US" dirty="0"/>
              <a:t>信达证券</a:t>
            </a:r>
            <a:r>
              <a:rPr lang="en-US" altLang="zh-CN" dirty="0"/>
              <a:t>, Bloomberg, </a:t>
            </a:r>
            <a:r>
              <a:rPr lang="en-US" altLang="zh-CN" dirty="0" err="1"/>
              <a:t>Datastream</a:t>
            </a:r>
            <a:endParaRPr lang="zh-CN" altLang="en-US" dirty="0"/>
          </a:p>
        </p:txBody>
      </p:sp>
      <p:sp>
        <p:nvSpPr>
          <p:cNvPr id="9" name="内容占位符 8"/>
          <p:cNvSpPr>
            <a:spLocks noGrp="1"/>
          </p:cNvSpPr>
          <p:nvPr>
            <p:ph idx="15"/>
          </p:nvPr>
        </p:nvSpPr>
        <p:spPr/>
        <p:txBody>
          <a:bodyPr/>
          <a:lstStyle/>
          <a:p>
            <a:r>
              <a:rPr lang="en-US" altLang="zh-CN" dirty="0" err="1" smtClean="0"/>
              <a:t>Thainland</a:t>
            </a:r>
            <a:endParaRPr lang="zh-CN" altLang="en-US" dirty="0"/>
          </a:p>
        </p:txBody>
      </p:sp>
      <p:sp>
        <p:nvSpPr>
          <p:cNvPr id="11" name="内容占位符 10"/>
          <p:cNvSpPr>
            <a:spLocks noGrp="1"/>
          </p:cNvSpPr>
          <p:nvPr>
            <p:ph idx="17"/>
          </p:nvPr>
        </p:nvSpPr>
        <p:spPr/>
        <p:txBody>
          <a:bodyPr/>
          <a:lstStyle/>
          <a:p>
            <a:r>
              <a:rPr lang="en-US" altLang="zh-CN" dirty="0"/>
              <a:t>Source: </a:t>
            </a:r>
            <a:r>
              <a:rPr lang="zh-CN" altLang="en-US" dirty="0"/>
              <a:t>信达证券</a:t>
            </a:r>
            <a:r>
              <a:rPr lang="en-US" altLang="zh-CN" dirty="0"/>
              <a:t>, Bloomberg, </a:t>
            </a:r>
            <a:r>
              <a:rPr lang="en-US" altLang="zh-CN" dirty="0" err="1" smtClean="0"/>
              <a:t>Datastream</a:t>
            </a:r>
            <a:endParaRPr lang="zh-CN" altLang="en-US" dirty="0"/>
          </a:p>
        </p:txBody>
      </p:sp>
      <p:sp>
        <p:nvSpPr>
          <p:cNvPr id="12" name="内容占位符 11"/>
          <p:cNvSpPr>
            <a:spLocks noGrp="1"/>
          </p:cNvSpPr>
          <p:nvPr>
            <p:ph idx="18"/>
          </p:nvPr>
        </p:nvSpPr>
        <p:spPr/>
        <p:txBody>
          <a:bodyPr/>
          <a:lstStyle/>
          <a:p>
            <a:r>
              <a:rPr lang="en-US" altLang="zh-CN" dirty="0" smtClean="0"/>
              <a:t>Indonesia </a:t>
            </a:r>
            <a:endParaRPr lang="zh-CN" altLang="en-US" dirty="0"/>
          </a:p>
        </p:txBody>
      </p:sp>
      <p:sp>
        <p:nvSpPr>
          <p:cNvPr id="14" name="内容占位符 13"/>
          <p:cNvSpPr>
            <a:spLocks noGrp="1"/>
          </p:cNvSpPr>
          <p:nvPr>
            <p:ph idx="20"/>
          </p:nvPr>
        </p:nvSpPr>
        <p:spPr/>
        <p:txBody>
          <a:bodyPr/>
          <a:lstStyle/>
          <a:p>
            <a:r>
              <a:rPr lang="en-US" altLang="zh-CN" dirty="0"/>
              <a:t>Source: </a:t>
            </a:r>
            <a:r>
              <a:rPr lang="zh-CN" altLang="en-US" dirty="0"/>
              <a:t>信达证券</a:t>
            </a:r>
            <a:r>
              <a:rPr lang="en-US" altLang="zh-CN" dirty="0"/>
              <a:t>, Bloomberg, </a:t>
            </a:r>
            <a:r>
              <a:rPr lang="en-US" altLang="zh-CN" dirty="0" err="1"/>
              <a:t>Datastream</a:t>
            </a:r>
            <a:endParaRPr lang="zh-CN" altLang="en-US" dirty="0"/>
          </a:p>
        </p:txBody>
      </p:sp>
      <p:pic>
        <p:nvPicPr>
          <p:cNvPr id="18" name="Picture 2"/>
          <p:cNvPicPr>
            <a:picLocks noGrp="1" noChangeAspect="1" noChangeArrowheads="1"/>
          </p:cNvPicPr>
          <p:nvPr>
            <p:ph idx="10"/>
          </p:nvPr>
        </p:nvPicPr>
        <p:blipFill>
          <a:blip r:embed="rId2" cstate="print">
            <a:extLst>
              <a:ext uri="{28A0092B-C50C-407E-A947-70E740481C1C}">
                <a14:useLocalDpi xmlns:a14="http://schemas.microsoft.com/office/drawing/2010/main" val="0"/>
              </a:ext>
            </a:extLst>
          </a:blip>
          <a:srcRect/>
          <a:stretch>
            <a:fillRect/>
          </a:stretch>
        </p:blipFill>
        <p:spPr>
          <a:xfrm>
            <a:off x="1519533" y="1420813"/>
            <a:ext cx="2091734" cy="1779587"/>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19" name="Picture 15"/>
          <p:cNvPicPr>
            <a:picLocks noGrp="1" noChangeAspect="1" noChangeArrowheads="1"/>
          </p:cNvPicPr>
          <p:nvPr>
            <p:ph idx="16"/>
          </p:nvPr>
        </p:nvPicPr>
        <p:blipFill>
          <a:blip r:embed="rId3" cstate="print">
            <a:extLst>
              <a:ext uri="{28A0092B-C50C-407E-A947-70E740481C1C}">
                <a14:useLocalDpi xmlns:a14="http://schemas.microsoft.com/office/drawing/2010/main" val="0"/>
              </a:ext>
            </a:extLst>
          </a:blip>
          <a:srcRect/>
          <a:stretch>
            <a:fillRect/>
          </a:stretch>
        </p:blipFill>
        <p:spPr>
          <a:xfrm>
            <a:off x="5558579" y="1420813"/>
            <a:ext cx="2090842" cy="1778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0" name="Picture 3"/>
          <p:cNvPicPr>
            <a:picLocks noGrp="1" noChangeAspect="1" noChangeArrowheads="1"/>
          </p:cNvPicPr>
          <p:nvPr>
            <p:ph idx="13"/>
          </p:nvPr>
        </p:nvPicPr>
        <p:blipFill>
          <a:blip r:embed="rId4" cstate="print">
            <a:extLst>
              <a:ext uri="{28A0092B-C50C-407E-A947-70E740481C1C}">
                <a14:useLocalDpi xmlns:a14="http://schemas.microsoft.com/office/drawing/2010/main" val="0"/>
              </a:ext>
            </a:extLst>
          </a:blip>
          <a:srcRect/>
          <a:stretch>
            <a:fillRect/>
          </a:stretch>
        </p:blipFill>
        <p:spPr>
          <a:xfrm>
            <a:off x="1524742" y="3897313"/>
            <a:ext cx="2090842" cy="1778000"/>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pic>
        <p:nvPicPr>
          <p:cNvPr id="21" name="Picture 4"/>
          <p:cNvPicPr>
            <a:picLocks noGrp="1" noChangeAspect="1" noChangeArrowheads="1"/>
          </p:cNvPicPr>
          <p:nvPr>
            <p:ph idx="19"/>
          </p:nvPr>
        </p:nvPicPr>
        <p:blipFill>
          <a:blip r:embed="rId5" cstate="print">
            <a:extLst>
              <a:ext uri="{28A0092B-C50C-407E-A947-70E740481C1C}">
                <a14:useLocalDpi xmlns:a14="http://schemas.microsoft.com/office/drawing/2010/main" val="0"/>
              </a:ext>
            </a:extLst>
          </a:blip>
          <a:srcRect/>
          <a:stretch>
            <a:fillRect/>
          </a:stretch>
        </p:blipFill>
        <p:spPr>
          <a:xfrm>
            <a:off x="5562408" y="3895725"/>
            <a:ext cx="2092709" cy="1779588"/>
          </a:xfrm>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156462102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Dropping NPL ratio and, YES, dropping valuation</a:t>
            </a:r>
            <a:endParaRPr lang="zh-CN" altLang="en-US" dirty="0"/>
          </a:p>
        </p:txBody>
      </p:sp>
      <p:sp>
        <p:nvSpPr>
          <p:cNvPr id="3" name="内容占位符 2"/>
          <p:cNvSpPr>
            <a:spLocks noGrp="1"/>
          </p:cNvSpPr>
          <p:nvPr>
            <p:ph idx="1"/>
          </p:nvPr>
        </p:nvSpPr>
        <p:spPr/>
        <p:txBody>
          <a:bodyPr/>
          <a:lstStyle/>
          <a:p>
            <a:r>
              <a:rPr lang="en-US" altLang="zh-CN" dirty="0" smtClean="0"/>
              <a:t>Overall NPL ratio and PB ratio of Shanghai50 index</a:t>
            </a:r>
            <a:endParaRPr lang="zh-CN" altLang="en-US" dirty="0"/>
          </a:p>
        </p:txBody>
      </p:sp>
      <p:sp>
        <p:nvSpPr>
          <p:cNvPr id="5" name="内容占位符 4"/>
          <p:cNvSpPr>
            <a:spLocks noGrp="1"/>
          </p:cNvSpPr>
          <p:nvPr>
            <p:ph idx="11"/>
          </p:nvPr>
        </p:nvSpPr>
        <p:spPr/>
        <p:txBody>
          <a:bodyPr/>
          <a:lstStyle/>
          <a:p>
            <a:r>
              <a:rPr lang="en-US" altLang="zh-CN" dirty="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20536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Dropping NPL ratio and, </a:t>
            </a:r>
            <a:r>
              <a:rPr lang="en-US" altLang="zh-CN" dirty="0" smtClean="0"/>
              <a:t>thank God, rising </a:t>
            </a:r>
            <a:r>
              <a:rPr lang="en-US" altLang="zh-CN" dirty="0" err="1" smtClean="0"/>
              <a:t>RoE</a:t>
            </a:r>
            <a:endParaRPr lang="zh-CN" altLang="en-US" dirty="0"/>
          </a:p>
        </p:txBody>
      </p:sp>
      <p:sp>
        <p:nvSpPr>
          <p:cNvPr id="3" name="内容占位符 2"/>
          <p:cNvSpPr>
            <a:spLocks noGrp="1"/>
          </p:cNvSpPr>
          <p:nvPr>
            <p:ph idx="1"/>
          </p:nvPr>
        </p:nvSpPr>
        <p:spPr/>
        <p:txBody>
          <a:bodyPr/>
          <a:lstStyle/>
          <a:p>
            <a:r>
              <a:rPr lang="en-US" altLang="zh-CN" dirty="0"/>
              <a:t>Overall NPL ratio and </a:t>
            </a:r>
            <a:r>
              <a:rPr lang="en-US" altLang="zh-CN" dirty="0" err="1" smtClean="0"/>
              <a:t>RoE</a:t>
            </a:r>
            <a:r>
              <a:rPr lang="en-US" altLang="zh-CN" dirty="0" smtClean="0"/>
              <a:t> </a:t>
            </a:r>
            <a:r>
              <a:rPr lang="en-US" altLang="zh-CN" dirty="0"/>
              <a:t>of Shanghai50 index</a:t>
            </a:r>
            <a:endParaRPr lang="zh-CN" altLang="en-US" dirty="0"/>
          </a:p>
        </p:txBody>
      </p:sp>
      <p:sp>
        <p:nvSpPr>
          <p:cNvPr id="5" name="内容占位符 4"/>
          <p:cNvSpPr>
            <a:spLocks noGrp="1"/>
          </p:cNvSpPr>
          <p:nvPr>
            <p:ph idx="11"/>
          </p:nvPr>
        </p:nvSpPr>
        <p:spPr/>
        <p:txBody>
          <a:bodyPr/>
          <a:lstStyle/>
          <a:p>
            <a:r>
              <a:rPr lang="en-US" altLang="zh-CN" dirty="0"/>
              <a:t>Source: Bloomberg, </a:t>
            </a:r>
            <a:r>
              <a:rPr lang="en-US" altLang="zh-CN" dirty="0" err="1"/>
              <a:t>Cinda</a:t>
            </a:r>
            <a:r>
              <a:rPr lang="en-US" altLang="zh-CN" dirty="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椭圆 7"/>
          <p:cNvSpPr/>
          <p:nvPr/>
        </p:nvSpPr>
        <p:spPr bwMode="auto">
          <a:xfrm>
            <a:off x="3909270" y="1493240"/>
            <a:ext cx="4899170" cy="392604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9" name="椭圆 8"/>
          <p:cNvSpPr/>
          <p:nvPr/>
        </p:nvSpPr>
        <p:spPr bwMode="auto">
          <a:xfrm>
            <a:off x="318782" y="1929468"/>
            <a:ext cx="1602297" cy="334720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Tree>
    <p:extLst>
      <p:ext uri="{BB962C8B-B14F-4D97-AF65-F5344CB8AC3E}">
        <p14:creationId xmlns:p14="http://schemas.microsoft.com/office/powerpoint/2010/main" val="17381853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Banks have remained as an out-performer</a:t>
            </a:r>
            <a:endParaRPr lang="zh-CN" altLang="en-US" dirty="0"/>
          </a:p>
        </p:txBody>
      </p:sp>
      <p:sp>
        <p:nvSpPr>
          <p:cNvPr id="3" name="内容占位符 2"/>
          <p:cNvSpPr>
            <a:spLocks noGrp="1"/>
          </p:cNvSpPr>
          <p:nvPr>
            <p:ph idx="1"/>
          </p:nvPr>
        </p:nvSpPr>
        <p:spPr/>
        <p:txBody>
          <a:bodyPr/>
          <a:lstStyle/>
          <a:p>
            <a:r>
              <a:rPr lang="en-US" altLang="zh-CN" dirty="0" smtClean="0"/>
              <a:t>Book value between banking index and Shanghai composite index: 2000 = 1</a:t>
            </a:r>
            <a:endParaRPr lang="zh-CN" altLang="en-US" dirty="0"/>
          </a:p>
        </p:txBody>
      </p:sp>
      <p:sp>
        <p:nvSpPr>
          <p:cNvPr id="5" name="内容占位符 4"/>
          <p:cNvSpPr>
            <a:spLocks noGrp="1"/>
          </p:cNvSpPr>
          <p:nvPr>
            <p:ph idx="11"/>
          </p:nvPr>
        </p:nvSpPr>
        <p:spPr/>
        <p:txBody>
          <a:bodyPr/>
          <a:lstStyle/>
          <a:p>
            <a:r>
              <a:rPr lang="en-US" altLang="zh-CN" dirty="0" smtClean="0"/>
              <a:t>Source: </a:t>
            </a:r>
            <a:r>
              <a:rPr lang="en-US" altLang="zh-CN" dirty="0" err="1" smtClean="0"/>
              <a:t>Cinda</a:t>
            </a:r>
            <a:r>
              <a:rPr lang="en-US" altLang="zh-CN" dirty="0" smtClean="0"/>
              <a:t> Securities, Wind</a:t>
            </a:r>
            <a:endParaRPr lang="zh-CN" altLang="en-US" dirty="0"/>
          </a:p>
        </p:txBody>
      </p:sp>
      <p:sp>
        <p:nvSpPr>
          <p:cNvPr id="6" name="内容占位符 5"/>
          <p:cNvSpPr>
            <a:spLocks noGrp="1"/>
          </p:cNvSpPr>
          <p:nvPr>
            <p:ph idx="15"/>
          </p:nvPr>
        </p:nvSpPr>
        <p:spPr/>
        <p:txBody>
          <a:bodyPr/>
          <a:lstStyle/>
          <a:p>
            <a:r>
              <a:rPr lang="en-US" altLang="zh-CN" dirty="0"/>
              <a:t>Book value between banking index and Shanghai composite index: </a:t>
            </a:r>
            <a:r>
              <a:rPr lang="en-US" altLang="zh-CN" dirty="0" smtClean="0"/>
              <a:t>2007 </a:t>
            </a:r>
            <a:r>
              <a:rPr lang="en-US" altLang="zh-CN" dirty="0"/>
              <a:t>= </a:t>
            </a:r>
            <a:r>
              <a:rPr lang="en-US" altLang="zh-CN" dirty="0" smtClean="0"/>
              <a:t>1</a:t>
            </a:r>
            <a:endParaRPr lang="zh-CN" altLang="en-US" dirty="0"/>
          </a:p>
        </p:txBody>
      </p:sp>
      <p:sp>
        <p:nvSpPr>
          <p:cNvPr id="8" name="内容占位符 7"/>
          <p:cNvSpPr>
            <a:spLocks noGrp="1"/>
          </p:cNvSpPr>
          <p:nvPr>
            <p:ph idx="17"/>
          </p:nvPr>
        </p:nvSpPr>
        <p:spPr/>
        <p:txBody>
          <a:bodyPr/>
          <a:lstStyle/>
          <a:p>
            <a:r>
              <a:rPr lang="en-US" altLang="zh-CN" dirty="0"/>
              <a:t>Source: </a:t>
            </a:r>
            <a:r>
              <a:rPr lang="en-US" altLang="zh-CN" dirty="0" err="1"/>
              <a:t>Cinda</a:t>
            </a:r>
            <a:r>
              <a:rPr lang="en-US" altLang="zh-CN" dirty="0"/>
              <a:t> Securities, </a:t>
            </a:r>
            <a:r>
              <a:rPr lang="en-US" altLang="zh-CN" dirty="0" smtClean="0"/>
              <a:t>Wind</a:t>
            </a:r>
            <a:endParaRPr lang="zh-CN" altLang="en-US" dirty="0"/>
          </a:p>
        </p:txBody>
      </p:sp>
      <p:pic>
        <p:nvPicPr>
          <p:cNvPr id="9"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37331" y="1409700"/>
            <a:ext cx="7888388" cy="176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Grp="1" noChangeAspect="1" noChangeArrowheads="1"/>
          </p:cNvPicPr>
          <p:nvPr>
            <p:ph idx="16"/>
          </p:nvPr>
        </p:nvPicPr>
        <p:blipFill>
          <a:blip r:embed="rId3">
            <a:extLst>
              <a:ext uri="{28A0092B-C50C-407E-A947-70E740481C1C}">
                <a14:useLocalDpi xmlns:a14="http://schemas.microsoft.com/office/drawing/2010/main" val="0"/>
              </a:ext>
            </a:extLst>
          </a:blip>
          <a:srcRect/>
          <a:stretch>
            <a:fillRect/>
          </a:stretch>
        </p:blipFill>
        <p:spPr bwMode="auto">
          <a:xfrm>
            <a:off x="640353" y="3929063"/>
            <a:ext cx="7882344" cy="176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61060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Stable unemployment ratio</a:t>
            </a:r>
            <a:endParaRPr lang="zh-CN" altLang="en-US" dirty="0"/>
          </a:p>
        </p:txBody>
      </p:sp>
      <p:sp>
        <p:nvSpPr>
          <p:cNvPr id="3" name="内容占位符 2"/>
          <p:cNvSpPr>
            <a:spLocks noGrp="1"/>
          </p:cNvSpPr>
          <p:nvPr>
            <p:ph idx="1"/>
          </p:nvPr>
        </p:nvSpPr>
        <p:spPr/>
        <p:txBody>
          <a:bodyPr/>
          <a:lstStyle/>
          <a:p>
            <a:r>
              <a:rPr lang="en-US" altLang="zh-CN" dirty="0"/>
              <a:t>Unemployment ratio between: </a:t>
            </a:r>
            <a:r>
              <a:rPr lang="zh-CN" altLang="en-US" dirty="0" smtClean="0"/>
              <a:t> </a:t>
            </a:r>
            <a:r>
              <a:rPr lang="en-US" altLang="zh-CN" dirty="0" smtClean="0"/>
              <a:t>China, United States, Japan, UK, Greece (%)</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53564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Gap between index and total return index: US Russell2000, 53x in 35 years, not 28x</a:t>
            </a:r>
            <a:endParaRPr lang="zh-CN" altLang="en-US" dirty="0"/>
          </a:p>
        </p:txBody>
      </p:sp>
      <p:sp>
        <p:nvSpPr>
          <p:cNvPr id="3" name="内容占位符 2"/>
          <p:cNvSpPr>
            <a:spLocks noGrp="1"/>
          </p:cNvSpPr>
          <p:nvPr>
            <p:ph idx="1"/>
          </p:nvPr>
        </p:nvSpPr>
        <p:spPr/>
        <p:txBody>
          <a:bodyPr/>
          <a:lstStyle/>
          <a:p>
            <a:r>
              <a:rPr lang="en-US" altLang="zh-CN" dirty="0" smtClean="0"/>
              <a:t>Russell2000 index and Russell2000 total return index, 1979 = 1</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03250" y="1488763"/>
            <a:ext cx="7954963" cy="412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4"/>
          <p:cNvSpPr>
            <a:spLocks noChangeArrowheads="1"/>
          </p:cNvSpPr>
          <p:nvPr/>
        </p:nvSpPr>
        <p:spPr bwMode="auto">
          <a:xfrm>
            <a:off x="7533314" y="1503029"/>
            <a:ext cx="1233182" cy="720054"/>
          </a:xfrm>
          <a:prstGeom prst="ellipse">
            <a:avLst/>
          </a:prstGeom>
          <a:noFill/>
          <a:ln w="28575" algn="ctr">
            <a:solidFill>
              <a:schemeClr val="accent5">
                <a:lumMod val="50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112713" indent="-112713"/>
            <a:endParaRPr lang="zh-CN" altLang="en-US" sz="2500" dirty="0">
              <a:solidFill>
                <a:srgbClr val="00B050"/>
              </a:solidFill>
            </a:endParaRPr>
          </a:p>
        </p:txBody>
      </p:sp>
      <p:sp>
        <p:nvSpPr>
          <p:cNvPr id="8" name="椭圆 4"/>
          <p:cNvSpPr>
            <a:spLocks noChangeArrowheads="1"/>
          </p:cNvSpPr>
          <p:nvPr/>
        </p:nvSpPr>
        <p:spPr bwMode="auto">
          <a:xfrm>
            <a:off x="7533314" y="3014445"/>
            <a:ext cx="1233182" cy="720054"/>
          </a:xfrm>
          <a:prstGeom prst="ellipse">
            <a:avLst/>
          </a:prstGeom>
          <a:noFill/>
          <a:ln w="28575" algn="ctr">
            <a:solidFill>
              <a:schemeClr val="accent5">
                <a:lumMod val="50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pPr marL="112713" indent="-112713"/>
            <a:endParaRPr lang="zh-CN" altLang="en-US" sz="2500" dirty="0">
              <a:solidFill>
                <a:srgbClr val="00B050"/>
              </a:solidFill>
            </a:endParaRPr>
          </a:p>
        </p:txBody>
      </p:sp>
    </p:spTree>
    <p:extLst>
      <p:ext uri="{BB962C8B-B14F-4D97-AF65-F5344CB8AC3E}">
        <p14:creationId xmlns:p14="http://schemas.microsoft.com/office/powerpoint/2010/main" val="251576268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MSCI Australia stock index vs. total return index: 12x and 48x</a:t>
            </a:r>
            <a:endParaRPr lang="zh-CN" altLang="en-US" dirty="0"/>
          </a:p>
        </p:txBody>
      </p:sp>
      <p:sp>
        <p:nvSpPr>
          <p:cNvPr id="3" name="内容占位符 2"/>
          <p:cNvSpPr>
            <a:spLocks noGrp="1"/>
          </p:cNvSpPr>
          <p:nvPr>
            <p:ph idx="1"/>
          </p:nvPr>
        </p:nvSpPr>
        <p:spPr/>
        <p:txBody>
          <a:bodyPr/>
          <a:lstStyle/>
          <a:p>
            <a:r>
              <a:rPr lang="en-US" altLang="zh-CN" dirty="0"/>
              <a:t>MSCI Australia stock index vs. total return index: </a:t>
            </a:r>
            <a:r>
              <a:rPr lang="en-US" altLang="zh-CN" dirty="0" smtClean="0"/>
              <a:t>1969.12.31 = 1</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742460" y="1409700"/>
            <a:ext cx="7676542"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椭圆 7"/>
          <p:cNvSpPr/>
          <p:nvPr/>
        </p:nvSpPr>
        <p:spPr bwMode="auto">
          <a:xfrm>
            <a:off x="7658561" y="3908322"/>
            <a:ext cx="899652" cy="744793"/>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9" name="椭圆 8"/>
          <p:cNvSpPr/>
          <p:nvPr/>
        </p:nvSpPr>
        <p:spPr bwMode="auto">
          <a:xfrm>
            <a:off x="7658561" y="1409700"/>
            <a:ext cx="899652" cy="744793"/>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Tree>
    <p:extLst>
      <p:ext uri="{BB962C8B-B14F-4D97-AF65-F5344CB8AC3E}">
        <p14:creationId xmlns:p14="http://schemas.microsoft.com/office/powerpoint/2010/main" val="53591637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2523453"/>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7923072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Rental yield in past 12 years: still thinking about buying a house?</a:t>
            </a:r>
            <a:endParaRPr lang="zh-CN" altLang="en-US" dirty="0"/>
          </a:p>
        </p:txBody>
      </p:sp>
      <p:sp>
        <p:nvSpPr>
          <p:cNvPr id="3" name="内容占位符 2"/>
          <p:cNvSpPr>
            <a:spLocks noGrp="1"/>
          </p:cNvSpPr>
          <p:nvPr>
            <p:ph idx="1"/>
          </p:nvPr>
        </p:nvSpPr>
        <p:spPr/>
        <p:txBody>
          <a:bodyPr/>
          <a:lstStyle/>
          <a:p>
            <a:r>
              <a:rPr lang="en-US" altLang="zh-CN" dirty="0" err="1" smtClean="0"/>
              <a:t>Centaline</a:t>
            </a:r>
            <a:r>
              <a:rPr lang="en-US" altLang="zh-CN" dirty="0" smtClean="0"/>
              <a:t> 2</a:t>
            </a:r>
            <a:r>
              <a:rPr lang="en-US" altLang="zh-CN" baseline="30000" dirty="0" smtClean="0"/>
              <a:t>nd</a:t>
            </a:r>
            <a:r>
              <a:rPr lang="en-US" altLang="zh-CN" dirty="0" smtClean="0"/>
              <a:t> hand house rental yield: Beijing / Shanghai / Shenzhen, and gap between Shenzhen and Beijing</a:t>
            </a:r>
            <a:endParaRPr lang="zh-CN" altLang="en-US" dirty="0"/>
          </a:p>
        </p:txBody>
      </p:sp>
      <p:sp>
        <p:nvSpPr>
          <p:cNvPr id="5" name="内容占位符 4"/>
          <p:cNvSpPr>
            <a:spLocks noGrp="1"/>
          </p:cNvSpPr>
          <p:nvPr>
            <p:ph idx="11"/>
          </p:nvPr>
        </p:nvSpPr>
        <p:spPr/>
        <p:txBody>
          <a:bodyPr/>
          <a:lstStyle/>
          <a:p>
            <a:r>
              <a:rPr lang="en-US" altLang="zh-CN" dirty="0"/>
              <a:t>Source: </a:t>
            </a:r>
            <a:r>
              <a:rPr lang="en-US" altLang="zh-CN" dirty="0" smtClean="0"/>
              <a:t>Bloomberg, </a:t>
            </a:r>
            <a:r>
              <a:rPr lang="en-US" altLang="zh-CN" dirty="0" err="1" smtClean="0"/>
              <a:t>Cinda</a:t>
            </a:r>
            <a:r>
              <a:rPr lang="en-US" altLang="zh-CN" dirty="0" smtClean="0"/>
              <a:t> Securities</a:t>
            </a:r>
            <a:endParaRPr lang="zh-CN" altLang="en-US" dirty="0"/>
          </a:p>
        </p:txBody>
      </p:sp>
      <p:pic>
        <p:nvPicPr>
          <p:cNvPr id="10" name="Picture 3"/>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327501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en-US" altLang="zh-CN" dirty="0" smtClean="0"/>
              <a:t>5,000 years of Chinese history indicates a </a:t>
            </a:r>
            <a:r>
              <a:rPr lang="en-US" altLang="zh-CN" dirty="0" err="1" smtClean="0"/>
              <a:t>properous</a:t>
            </a:r>
            <a:r>
              <a:rPr lang="en-US" altLang="zh-CN" dirty="0" smtClean="0"/>
              <a:t> period</a:t>
            </a:r>
            <a:endParaRPr lang="zh-CN" altLang="en-US" dirty="0"/>
          </a:p>
        </p:txBody>
      </p:sp>
      <p:sp>
        <p:nvSpPr>
          <p:cNvPr id="5" name="内容占位符 4"/>
          <p:cNvSpPr>
            <a:spLocks noGrp="1"/>
          </p:cNvSpPr>
          <p:nvPr>
            <p:ph idx="11"/>
          </p:nvPr>
        </p:nvSpPr>
        <p:spPr/>
        <p:txBody>
          <a:bodyPr/>
          <a:lstStyle/>
          <a:p>
            <a:r>
              <a:rPr lang="en-US" altLang="zh-CN" dirty="0" smtClean="0"/>
              <a:t>Source: </a:t>
            </a:r>
            <a:r>
              <a:rPr lang="en-US" altLang="zh-CN" dirty="0" err="1" smtClean="0"/>
              <a:t>Cinda</a:t>
            </a:r>
            <a:r>
              <a:rPr lang="en-US" altLang="zh-CN" dirty="0" smtClean="0"/>
              <a:t> Securities, Wikipedia</a:t>
            </a:r>
            <a:endParaRPr lang="zh-CN" altLang="en-US" dirty="0"/>
          </a:p>
        </p:txBody>
      </p:sp>
      <p:sp>
        <p:nvSpPr>
          <p:cNvPr id="6" name="内容占位符 5"/>
          <p:cNvSpPr>
            <a:spLocks noGrp="1"/>
          </p:cNvSpPr>
          <p:nvPr>
            <p:ph idx="4294967295"/>
          </p:nvPr>
        </p:nvSpPr>
        <p:spPr>
          <a:xfrm>
            <a:off x="608475" y="3598862"/>
            <a:ext cx="7955788" cy="296861"/>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marL="0" indent="0">
              <a:buNone/>
            </a:pPr>
            <a:r>
              <a:rPr lang="en-US" altLang="zh-CN" sz="1000" b="1" dirty="0" smtClean="0"/>
              <a:t>Under the Chinese culture: developed and developing</a:t>
            </a:r>
            <a:endParaRPr lang="zh-CN" altLang="en-US" sz="1000" b="1" dirty="0"/>
          </a:p>
        </p:txBody>
      </p:sp>
      <p:sp>
        <p:nvSpPr>
          <p:cNvPr id="7" name="内容占位符 6"/>
          <p:cNvSpPr>
            <a:spLocks noGrp="1"/>
          </p:cNvSpPr>
          <p:nvPr>
            <p:ph idx="4294967295"/>
          </p:nvPr>
        </p:nvSpPr>
        <p:spPr>
          <a:xfrm>
            <a:off x="608475" y="5675372"/>
            <a:ext cx="7955788" cy="29686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marL="0" indent="0">
              <a:buNone/>
            </a:pPr>
            <a:r>
              <a:rPr lang="en-US" altLang="zh-CN" sz="800" i="1" dirty="0"/>
              <a:t>Source: </a:t>
            </a:r>
            <a:r>
              <a:rPr lang="en-US" altLang="zh-CN" sz="800" i="1" dirty="0" err="1"/>
              <a:t>Cinda</a:t>
            </a:r>
            <a:r>
              <a:rPr lang="en-US" altLang="zh-CN" sz="800" i="1" dirty="0"/>
              <a:t> Securities, </a:t>
            </a:r>
            <a:r>
              <a:rPr lang="en-US" altLang="zh-CN" sz="800" i="1" dirty="0" smtClean="0"/>
              <a:t>Google Maps</a:t>
            </a:r>
            <a:endParaRPr lang="zh-CN" altLang="en-US" sz="800" i="1" dirty="0"/>
          </a:p>
        </p:txBody>
      </p:sp>
      <p:sp>
        <p:nvSpPr>
          <p:cNvPr id="8" name="标题 7"/>
          <p:cNvSpPr>
            <a:spLocks noGrp="1"/>
          </p:cNvSpPr>
          <p:nvPr>
            <p:ph type="title"/>
          </p:nvPr>
        </p:nvSpPr>
        <p:spPr/>
        <p:txBody>
          <a:bodyPr/>
          <a:lstStyle/>
          <a:p>
            <a:r>
              <a:rPr lang="en-US" altLang="zh-CN" dirty="0" smtClean="0"/>
              <a:t>This is a great time</a:t>
            </a:r>
            <a:endParaRPr lang="zh-CN" altLang="en-US" dirty="0"/>
          </a:p>
        </p:txBody>
      </p:sp>
      <p:pic>
        <p:nvPicPr>
          <p:cNvPr id="2050"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03250" y="1574015"/>
            <a:ext cx="7956550" cy="147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2780410" y="3897313"/>
            <a:ext cx="3611756" cy="177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71050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2828261"/>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0222361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Valuation between </a:t>
            </a:r>
            <a:r>
              <a:rPr lang="en-US" altLang="zh-CN" dirty="0" err="1" smtClean="0"/>
              <a:t>Chinext</a:t>
            </a:r>
            <a:r>
              <a:rPr lang="en-US" altLang="zh-CN" dirty="0" smtClean="0"/>
              <a:t> index, small-mid cap index, SHCOMP index: PE Ratio</a:t>
            </a:r>
            <a:endParaRPr lang="zh-CN" altLang="en-US" dirty="0"/>
          </a:p>
        </p:txBody>
      </p:sp>
      <p:sp>
        <p:nvSpPr>
          <p:cNvPr id="3" name="内容占位符 2"/>
          <p:cNvSpPr>
            <a:spLocks noGrp="1"/>
          </p:cNvSpPr>
          <p:nvPr>
            <p:ph idx="1"/>
          </p:nvPr>
        </p:nvSpPr>
        <p:spPr/>
        <p:txBody>
          <a:bodyPr/>
          <a:lstStyle/>
          <a:p>
            <a:r>
              <a:rPr lang="en-US" altLang="zh-CN" dirty="0"/>
              <a:t>Valuation between </a:t>
            </a:r>
            <a:r>
              <a:rPr lang="en-US" altLang="zh-CN" dirty="0" err="1"/>
              <a:t>Chinext</a:t>
            </a:r>
            <a:r>
              <a:rPr lang="en-US" altLang="zh-CN" dirty="0"/>
              <a:t> index, small-mid cap index, SHCOMP index: PE Ratio</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714673" y="1409700"/>
            <a:ext cx="7732116"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129621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Emerging board index over the globe: PB ratio</a:t>
            </a:r>
            <a:endParaRPr lang="zh-CN" altLang="en-US" dirty="0"/>
          </a:p>
        </p:txBody>
      </p:sp>
      <p:sp>
        <p:nvSpPr>
          <p:cNvPr id="3" name="内容占位符 2"/>
          <p:cNvSpPr>
            <a:spLocks noGrp="1"/>
          </p:cNvSpPr>
          <p:nvPr>
            <p:ph idx="1"/>
          </p:nvPr>
        </p:nvSpPr>
        <p:spPr/>
        <p:txBody>
          <a:bodyPr/>
          <a:lstStyle/>
          <a:p>
            <a:r>
              <a:rPr lang="en-US" altLang="zh-CN" dirty="0" smtClean="0"/>
              <a:t>PB ratio between: NASDAQ, CHINEXT, JASDAQ, KOSDAQ, HK SP GEM</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7711613"/>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Chinext</a:t>
            </a:r>
            <a:r>
              <a:rPr lang="en-US" altLang="zh-CN" dirty="0" smtClean="0"/>
              <a:t> and NASDAQ: PB ratio and </a:t>
            </a:r>
            <a:r>
              <a:rPr lang="en-US" altLang="zh-CN" dirty="0" err="1" smtClean="0"/>
              <a:t>RoE</a:t>
            </a:r>
            <a:endParaRPr lang="zh-CN" altLang="en-US" dirty="0"/>
          </a:p>
        </p:txBody>
      </p:sp>
      <p:sp>
        <p:nvSpPr>
          <p:cNvPr id="3" name="内容占位符 2"/>
          <p:cNvSpPr>
            <a:spLocks noGrp="1"/>
          </p:cNvSpPr>
          <p:nvPr>
            <p:ph idx="1"/>
          </p:nvPr>
        </p:nvSpPr>
        <p:spPr/>
        <p:txBody>
          <a:bodyPr/>
          <a:lstStyle/>
          <a:p>
            <a:r>
              <a:rPr lang="en-US" altLang="zh-CN" dirty="0" smtClean="0"/>
              <a:t>CHINEXT and NASDAQ: </a:t>
            </a:r>
            <a:r>
              <a:rPr lang="en-US" altLang="zh-CN" dirty="0" err="1" smtClean="0"/>
              <a:t>RoE</a:t>
            </a:r>
            <a:r>
              <a:rPr lang="en-US" altLang="zh-CN" dirty="0" smtClean="0"/>
              <a:t> and PB</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8" name="Picture 3"/>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9215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3143955"/>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1344753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Valuation between A share (left) and Hong Kong (right)</a:t>
            </a:r>
            <a:endParaRPr lang="zh-CN" altLang="en-US" dirty="0"/>
          </a:p>
        </p:txBody>
      </p:sp>
      <p:sp>
        <p:nvSpPr>
          <p:cNvPr id="3" name="内容占位符 2"/>
          <p:cNvSpPr>
            <a:spLocks noGrp="1"/>
          </p:cNvSpPr>
          <p:nvPr>
            <p:ph idx="1"/>
          </p:nvPr>
        </p:nvSpPr>
        <p:spPr/>
        <p:txBody>
          <a:bodyPr/>
          <a:lstStyle/>
          <a:p>
            <a:r>
              <a:rPr lang="zh-CN" altLang="en-US" dirty="0" smtClean="0"/>
              <a:t>全市场</a:t>
            </a:r>
            <a:r>
              <a:rPr lang="en-US" altLang="zh-CN" dirty="0" smtClean="0"/>
              <a:t>PB(</a:t>
            </a:r>
            <a:r>
              <a:rPr lang="zh-CN" altLang="en-US" dirty="0" smtClean="0"/>
              <a:t>纵轴</a:t>
            </a:r>
            <a:r>
              <a:rPr lang="en-US" altLang="zh-CN" dirty="0" smtClean="0"/>
              <a:t>-</a:t>
            </a:r>
            <a:r>
              <a:rPr lang="zh-CN" altLang="en-US" dirty="0" smtClean="0"/>
              <a:t>仅统计</a:t>
            </a:r>
            <a:r>
              <a:rPr lang="en-US" altLang="zh-CN" dirty="0"/>
              <a:t>0</a:t>
            </a:r>
            <a:r>
              <a:rPr lang="en-US" altLang="zh-CN" dirty="0" smtClean="0"/>
              <a:t>-20</a:t>
            </a:r>
            <a:r>
              <a:rPr lang="zh-CN" altLang="en-US" dirty="0" smtClean="0"/>
              <a:t>倍公司</a:t>
            </a:r>
            <a:r>
              <a:rPr lang="en-US" altLang="zh-CN" dirty="0" smtClean="0"/>
              <a:t>)</a:t>
            </a:r>
            <a:r>
              <a:rPr lang="zh-CN" altLang="en-US" dirty="0" smtClean="0"/>
              <a:t>与市值排序</a:t>
            </a:r>
            <a:r>
              <a:rPr lang="en-US" altLang="zh-CN" dirty="0" smtClean="0"/>
              <a:t>(</a:t>
            </a:r>
            <a:r>
              <a:rPr lang="zh-CN" altLang="en-US" dirty="0" smtClean="0"/>
              <a:t>横轴</a:t>
            </a:r>
            <a:r>
              <a:rPr lang="en-US" altLang="zh-CN" dirty="0" smtClean="0"/>
              <a:t>)</a:t>
            </a:r>
            <a:r>
              <a:rPr lang="zh-CN" altLang="en-US" dirty="0" smtClean="0"/>
              <a:t>比较：</a:t>
            </a:r>
            <a:r>
              <a:rPr lang="en-US" altLang="zh-CN" dirty="0" smtClean="0"/>
              <a:t>A</a:t>
            </a:r>
            <a:r>
              <a:rPr lang="zh-CN" altLang="en-US" dirty="0" smtClean="0"/>
              <a:t>股</a:t>
            </a:r>
            <a:endParaRPr lang="zh-CN" altLang="en-US" dirty="0"/>
          </a:p>
        </p:txBody>
      </p:sp>
      <p:sp>
        <p:nvSpPr>
          <p:cNvPr id="5" name="内容占位符 4"/>
          <p:cNvSpPr>
            <a:spLocks noGrp="1"/>
          </p:cNvSpPr>
          <p:nvPr>
            <p:ph idx="11"/>
          </p:nvPr>
        </p:nvSpPr>
        <p:spPr/>
        <p:txBody>
          <a:bodyPr/>
          <a:lstStyle/>
          <a:p>
            <a:r>
              <a:rPr lang="en-US" altLang="zh-CN" dirty="0" smtClean="0"/>
              <a:t>Source: Wind, </a:t>
            </a:r>
            <a:r>
              <a:rPr lang="zh-CN" altLang="en-US" dirty="0" smtClean="0"/>
              <a:t>信达证券（为统一口径，数据采用</a:t>
            </a:r>
            <a:r>
              <a:rPr lang="en-US" altLang="zh-CN" dirty="0" smtClean="0"/>
              <a:t>2015</a:t>
            </a:r>
            <a:r>
              <a:rPr lang="zh-CN" altLang="en-US" dirty="0" smtClean="0"/>
              <a:t>年</a:t>
            </a:r>
            <a:r>
              <a:rPr lang="en-US" altLang="zh-CN" dirty="0" smtClean="0"/>
              <a:t>4</a:t>
            </a:r>
            <a:r>
              <a:rPr lang="zh-CN" altLang="en-US" dirty="0" smtClean="0"/>
              <a:t>月</a:t>
            </a:r>
            <a:r>
              <a:rPr lang="en-US" altLang="zh-CN" dirty="0" smtClean="0"/>
              <a:t>14</a:t>
            </a:r>
            <a:r>
              <a:rPr lang="zh-CN" altLang="en-US" dirty="0" smtClean="0"/>
              <a:t>日市值数据、</a:t>
            </a:r>
            <a:r>
              <a:rPr lang="en-US" altLang="zh-CN" dirty="0" smtClean="0"/>
              <a:t>2014</a:t>
            </a:r>
            <a:r>
              <a:rPr lang="zh-CN" altLang="en-US" dirty="0" smtClean="0"/>
              <a:t>年</a:t>
            </a:r>
            <a:r>
              <a:rPr lang="en-US" altLang="zh-CN" dirty="0" smtClean="0"/>
              <a:t>6</a:t>
            </a:r>
            <a:r>
              <a:rPr lang="zh-CN" altLang="en-US" dirty="0" smtClean="0"/>
              <a:t>月</a:t>
            </a:r>
            <a:r>
              <a:rPr lang="en-US" altLang="zh-CN" dirty="0" smtClean="0"/>
              <a:t>30</a:t>
            </a:r>
            <a:r>
              <a:rPr lang="zh-CN" altLang="en-US" dirty="0" smtClean="0"/>
              <a:t>日财务数据）</a:t>
            </a:r>
            <a:endParaRPr lang="en-US" altLang="zh-CN" dirty="0" smtClean="0"/>
          </a:p>
        </p:txBody>
      </p:sp>
      <p:sp>
        <p:nvSpPr>
          <p:cNvPr id="6" name="内容占位符 5"/>
          <p:cNvSpPr>
            <a:spLocks noGrp="1"/>
          </p:cNvSpPr>
          <p:nvPr>
            <p:ph idx="12"/>
          </p:nvPr>
        </p:nvSpPr>
        <p:spPr/>
        <p:txBody>
          <a:bodyPr/>
          <a:lstStyle/>
          <a:p>
            <a:r>
              <a:rPr lang="zh-CN" altLang="en-US" dirty="0"/>
              <a:t>全市场</a:t>
            </a:r>
            <a:r>
              <a:rPr lang="en-US" altLang="zh-CN" dirty="0"/>
              <a:t>PB(</a:t>
            </a:r>
            <a:r>
              <a:rPr lang="zh-CN" altLang="en-US" dirty="0"/>
              <a:t>纵轴</a:t>
            </a:r>
            <a:r>
              <a:rPr lang="en-US" altLang="zh-CN" dirty="0"/>
              <a:t>-</a:t>
            </a:r>
            <a:r>
              <a:rPr lang="zh-CN" altLang="en-US" dirty="0"/>
              <a:t>仅统计</a:t>
            </a:r>
            <a:r>
              <a:rPr lang="en-US" altLang="zh-CN" dirty="0"/>
              <a:t>0-20</a:t>
            </a:r>
            <a:r>
              <a:rPr lang="zh-CN" altLang="en-US" dirty="0"/>
              <a:t>倍公司</a:t>
            </a:r>
            <a:r>
              <a:rPr lang="en-US" altLang="zh-CN" dirty="0"/>
              <a:t>)</a:t>
            </a:r>
            <a:r>
              <a:rPr lang="zh-CN" altLang="en-US" dirty="0"/>
              <a:t>与市值排序</a:t>
            </a:r>
            <a:r>
              <a:rPr lang="en-US" altLang="zh-CN" dirty="0"/>
              <a:t>(</a:t>
            </a:r>
            <a:r>
              <a:rPr lang="zh-CN" altLang="en-US" dirty="0"/>
              <a:t>横轴</a:t>
            </a:r>
            <a:r>
              <a:rPr lang="en-US" altLang="zh-CN" dirty="0"/>
              <a:t>)</a:t>
            </a:r>
            <a:r>
              <a:rPr lang="zh-CN" altLang="en-US" dirty="0"/>
              <a:t>比较</a:t>
            </a:r>
            <a:r>
              <a:rPr lang="zh-CN" altLang="en-US" dirty="0" smtClean="0"/>
              <a:t>：全部港股</a:t>
            </a:r>
            <a:endParaRPr lang="zh-CN" altLang="en-US" dirty="0"/>
          </a:p>
        </p:txBody>
      </p:sp>
      <p:sp>
        <p:nvSpPr>
          <p:cNvPr id="8" name="内容占位符 7"/>
          <p:cNvSpPr>
            <a:spLocks noGrp="1"/>
          </p:cNvSpPr>
          <p:nvPr>
            <p:ph idx="14"/>
          </p:nvPr>
        </p:nvSpPr>
        <p:spPr/>
        <p:txBody>
          <a:bodyPr/>
          <a:lstStyle/>
          <a:p>
            <a:r>
              <a:rPr lang="en-US" altLang="zh-CN" dirty="0"/>
              <a:t>Source: Wind, </a:t>
            </a:r>
            <a:r>
              <a:rPr lang="zh-CN" altLang="en-US" dirty="0"/>
              <a:t>信达证券（为统一口径，数据采用</a:t>
            </a:r>
            <a:r>
              <a:rPr lang="en-US" altLang="zh-CN" dirty="0"/>
              <a:t>2015</a:t>
            </a:r>
            <a:r>
              <a:rPr lang="zh-CN" altLang="en-US" dirty="0"/>
              <a:t>年</a:t>
            </a:r>
            <a:r>
              <a:rPr lang="en-US" altLang="zh-CN" dirty="0"/>
              <a:t>4</a:t>
            </a:r>
            <a:r>
              <a:rPr lang="zh-CN" altLang="en-US" dirty="0"/>
              <a:t>月</a:t>
            </a:r>
            <a:r>
              <a:rPr lang="en-US" altLang="zh-CN" dirty="0"/>
              <a:t>14</a:t>
            </a:r>
            <a:r>
              <a:rPr lang="zh-CN" altLang="en-US" dirty="0"/>
              <a:t>日市值数据、</a:t>
            </a:r>
            <a:r>
              <a:rPr lang="en-US" altLang="zh-CN" dirty="0"/>
              <a:t>2014</a:t>
            </a:r>
            <a:r>
              <a:rPr lang="zh-CN" altLang="en-US" dirty="0"/>
              <a:t>年</a:t>
            </a:r>
            <a:r>
              <a:rPr lang="en-US" altLang="zh-CN" dirty="0"/>
              <a:t>6</a:t>
            </a:r>
            <a:r>
              <a:rPr lang="zh-CN" altLang="en-US" dirty="0"/>
              <a:t>月</a:t>
            </a:r>
            <a:r>
              <a:rPr lang="en-US" altLang="zh-CN" dirty="0"/>
              <a:t>30</a:t>
            </a:r>
            <a:r>
              <a:rPr lang="zh-CN" altLang="en-US" dirty="0"/>
              <a:t>日财务数据）</a:t>
            </a:r>
            <a:endParaRPr lang="en-US" altLang="zh-CN" dirty="0"/>
          </a:p>
        </p:txBody>
      </p:sp>
      <p:pic>
        <p:nvPicPr>
          <p:cNvPr id="1029" name="Picture 5"/>
          <p:cNvPicPr>
            <a:picLocks noGrp="1" noChangeAspect="1" noChangeArrowheads="1"/>
          </p:cNvPicPr>
          <p:nvPr>
            <p:ph idx="13"/>
          </p:nvPr>
        </p:nvPicPr>
        <p:blipFill>
          <a:blip r:embed="rId2" cstate="print">
            <a:extLst>
              <a:ext uri="{28A0092B-C50C-407E-A947-70E740481C1C}">
                <a14:useLocalDpi xmlns:a14="http://schemas.microsoft.com/office/drawing/2010/main" val="0"/>
              </a:ext>
            </a:extLst>
          </a:blip>
          <a:srcRect/>
          <a:stretch>
            <a:fillRect/>
          </a:stretch>
        </p:blipFill>
        <p:spPr bwMode="auto">
          <a:xfrm>
            <a:off x="4691978" y="1409700"/>
            <a:ext cx="386532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Grp="1" noChangeAspect="1" noChangeArrowheads="1"/>
          </p:cNvPicPr>
          <p:nvPr>
            <p:ph idx="10"/>
          </p:nvPr>
        </p:nvPicPr>
        <p:blipFill>
          <a:blip r:embed="rId3" cstate="print">
            <a:extLst>
              <a:ext uri="{28A0092B-C50C-407E-A947-70E740481C1C}">
                <a14:useLocalDpi xmlns:a14="http://schemas.microsoft.com/office/drawing/2010/main" val="0"/>
              </a:ext>
            </a:extLst>
          </a:blip>
          <a:srcRect/>
          <a:stretch>
            <a:fillRect/>
          </a:stretch>
        </p:blipFill>
        <p:spPr bwMode="auto">
          <a:xfrm>
            <a:off x="604165" y="1409700"/>
            <a:ext cx="3865320"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783657"/>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3459649"/>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5094784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Hang </a:t>
            </a:r>
            <a:r>
              <a:rPr lang="en-US" altLang="zh-CN" dirty="0" err="1" smtClean="0"/>
              <a:t>Seng</a:t>
            </a:r>
            <a:r>
              <a:rPr lang="en-US" altLang="zh-CN" dirty="0" smtClean="0"/>
              <a:t> Index since 1964: 100 to 25,000 (property price 500 to 25,000)</a:t>
            </a:r>
            <a:endParaRPr lang="zh-CN" altLang="en-US" dirty="0"/>
          </a:p>
        </p:txBody>
      </p:sp>
      <p:sp>
        <p:nvSpPr>
          <p:cNvPr id="3" name="内容占位符 2"/>
          <p:cNvSpPr>
            <a:spLocks noGrp="1"/>
          </p:cNvSpPr>
          <p:nvPr>
            <p:ph idx="1"/>
          </p:nvPr>
        </p:nvSpPr>
        <p:spPr/>
        <p:txBody>
          <a:bodyPr/>
          <a:lstStyle/>
          <a:p>
            <a:r>
              <a:rPr lang="en-US" altLang="zh-CN" dirty="0" smtClean="0"/>
              <a:t>Hang </a:t>
            </a:r>
            <a:r>
              <a:rPr lang="en-US" altLang="zh-CN" dirty="0" err="1" smtClean="0"/>
              <a:t>Seng</a:t>
            </a:r>
            <a:r>
              <a:rPr lang="en-US" altLang="zh-CN" dirty="0" smtClean="0"/>
              <a:t> index: from 1964</a:t>
            </a:r>
            <a:endParaRPr lang="zh-CN" altLang="en-US" dirty="0"/>
          </a:p>
        </p:txBody>
      </p:sp>
      <p:sp>
        <p:nvSpPr>
          <p:cNvPr id="5" name="内容占位符 4"/>
          <p:cNvSpPr>
            <a:spLocks noGrp="1"/>
          </p:cNvSpPr>
          <p:nvPr>
            <p:ph idx="11"/>
          </p:nvPr>
        </p:nvSpPr>
        <p:spPr/>
        <p:txBody>
          <a:bodyPr/>
          <a:lstStyle/>
          <a:p>
            <a:r>
              <a:rPr lang="en-US" altLang="zh-CN" dirty="0" smtClean="0"/>
              <a:t>Source: Bloomberg</a:t>
            </a:r>
          </a:p>
        </p:txBody>
      </p:sp>
      <p:pic>
        <p:nvPicPr>
          <p:cNvPr id="6"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12778" y="1409700"/>
            <a:ext cx="7935907"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336595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Yield between A share and HSCEI</a:t>
            </a:r>
            <a:endParaRPr lang="zh-CN" altLang="en-US" dirty="0"/>
          </a:p>
        </p:txBody>
      </p:sp>
      <p:sp>
        <p:nvSpPr>
          <p:cNvPr id="3" name="内容占位符 2"/>
          <p:cNvSpPr>
            <a:spLocks noGrp="1"/>
          </p:cNvSpPr>
          <p:nvPr>
            <p:ph idx="1"/>
          </p:nvPr>
        </p:nvSpPr>
        <p:spPr/>
        <p:txBody>
          <a:bodyPr/>
          <a:lstStyle/>
          <a:p>
            <a:r>
              <a:rPr lang="en-US" altLang="zh-CN" dirty="0" smtClean="0"/>
              <a:t>PE ratio between SHSZ300 index and HSCEI / HSCEI index</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13" name="Picture 4"/>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椭圆 13"/>
          <p:cNvSpPr/>
          <p:nvPr/>
        </p:nvSpPr>
        <p:spPr bwMode="auto">
          <a:xfrm>
            <a:off x="7172588" y="1493240"/>
            <a:ext cx="1385626"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5" name="椭圆 14"/>
          <p:cNvSpPr/>
          <p:nvPr/>
        </p:nvSpPr>
        <p:spPr bwMode="auto">
          <a:xfrm>
            <a:off x="3347207" y="1408875"/>
            <a:ext cx="813732"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6" name="椭圆 15"/>
          <p:cNvSpPr/>
          <p:nvPr/>
        </p:nvSpPr>
        <p:spPr bwMode="auto">
          <a:xfrm>
            <a:off x="1544974" y="1408875"/>
            <a:ext cx="1385626"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7" name="椭圆 16"/>
          <p:cNvSpPr/>
          <p:nvPr/>
        </p:nvSpPr>
        <p:spPr bwMode="auto">
          <a:xfrm>
            <a:off x="2237787" y="3466051"/>
            <a:ext cx="866140"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8" name="椭圆 17"/>
          <p:cNvSpPr/>
          <p:nvPr/>
        </p:nvSpPr>
        <p:spPr bwMode="auto">
          <a:xfrm>
            <a:off x="3103927" y="3826777"/>
            <a:ext cx="914400"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
        <p:nvSpPr>
          <p:cNvPr id="19" name="椭圆 18"/>
          <p:cNvSpPr/>
          <p:nvPr/>
        </p:nvSpPr>
        <p:spPr bwMode="auto">
          <a:xfrm>
            <a:off x="7350155" y="4086836"/>
            <a:ext cx="845889" cy="847288"/>
          </a:xfrm>
          <a:prstGeom prst="ellipse">
            <a:avLst/>
          </a:prstGeom>
          <a:noFill/>
          <a:ln w="38100" cap="flat" cmpd="sng" algn="ctr">
            <a:solidFill>
              <a:schemeClr val="bg1">
                <a:lumMod val="65000"/>
              </a:schemeClr>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pPr>
            <a:endParaRPr kumimoji="0" lang="zh-CN" altLang="en-US" sz="1200" b="1" i="0" u="none" strike="noStrike" cap="none" normalizeH="0" baseline="0" smtClean="0">
              <a:ln w="38100">
                <a:solidFill>
                  <a:schemeClr val="tx1"/>
                </a:solidFill>
              </a:ln>
              <a:solidFill>
                <a:schemeClr val="tx1"/>
              </a:solidFill>
              <a:effectLst/>
              <a:latin typeface="Arial" charset="0"/>
              <a:ea typeface="华文中宋" pitchFamily="2" charset="-122"/>
            </a:endParaRPr>
          </a:p>
        </p:txBody>
      </p:sp>
    </p:spTree>
    <p:extLst>
      <p:ext uri="{BB962C8B-B14F-4D97-AF65-F5344CB8AC3E}">
        <p14:creationId xmlns:p14="http://schemas.microsoft.com/office/powerpoint/2010/main" val="95741842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PB ratio: spread between S&amp;P500 index and HSCEI</a:t>
            </a:r>
            <a:endParaRPr lang="zh-CN" altLang="en-US" dirty="0"/>
          </a:p>
        </p:txBody>
      </p:sp>
      <p:sp>
        <p:nvSpPr>
          <p:cNvPr id="3" name="内容占位符 2"/>
          <p:cNvSpPr>
            <a:spLocks noGrp="1"/>
          </p:cNvSpPr>
          <p:nvPr>
            <p:ph idx="1"/>
          </p:nvPr>
        </p:nvSpPr>
        <p:spPr/>
        <p:txBody>
          <a:bodyPr/>
          <a:lstStyle/>
          <a:p>
            <a:r>
              <a:rPr lang="en-US" altLang="zh-CN" dirty="0" smtClean="0"/>
              <a:t>PB ratio of HSCEI and S&amp;P500 index / Ratio between the two PB ratios (HSCEI </a:t>
            </a:r>
            <a:r>
              <a:rPr lang="en-US" altLang="zh-CN" dirty="0" err="1" smtClean="0"/>
              <a:t>pb</a:t>
            </a:r>
            <a:r>
              <a:rPr lang="en-US" altLang="zh-CN" dirty="0" smtClean="0"/>
              <a:t> ratio / S&amp;P500 index </a:t>
            </a:r>
            <a:r>
              <a:rPr lang="en-US" altLang="zh-CN" dirty="0" err="1" smtClean="0"/>
              <a:t>pb</a:t>
            </a:r>
            <a:r>
              <a:rPr lang="en-US" altLang="zh-CN" dirty="0" smtClean="0"/>
              <a:t> ratio)</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94960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INDEX</a:t>
            </a:r>
            <a:endParaRPr lang="zh-CN" altLang="en-US" dirty="0"/>
          </a:p>
        </p:txBody>
      </p:sp>
      <p:sp>
        <p:nvSpPr>
          <p:cNvPr id="3" name="Rectangle 2"/>
          <p:cNvSpPr>
            <a:spLocks noChangeArrowheads="1"/>
          </p:cNvSpPr>
          <p:nvPr/>
        </p:nvSpPr>
        <p:spPr bwMode="auto">
          <a:xfrm>
            <a:off x="598488" y="1587257"/>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87962472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RoE</a:t>
            </a:r>
            <a:r>
              <a:rPr lang="en-US" altLang="zh-CN" dirty="0" smtClean="0"/>
              <a:t> between HSCEI and S&amp;P500: HSCEI is better</a:t>
            </a:r>
            <a:endParaRPr lang="zh-CN" altLang="en-US" dirty="0"/>
          </a:p>
        </p:txBody>
      </p:sp>
      <p:sp>
        <p:nvSpPr>
          <p:cNvPr id="3" name="内容占位符 2"/>
          <p:cNvSpPr>
            <a:spLocks noGrp="1"/>
          </p:cNvSpPr>
          <p:nvPr>
            <p:ph idx="1"/>
          </p:nvPr>
        </p:nvSpPr>
        <p:spPr/>
        <p:txBody>
          <a:bodyPr/>
          <a:lstStyle/>
          <a:p>
            <a:r>
              <a:rPr lang="en-US" altLang="zh-CN" dirty="0" err="1" smtClean="0"/>
              <a:t>RoE</a:t>
            </a:r>
            <a:r>
              <a:rPr lang="en-US" altLang="zh-CN" dirty="0" smtClean="0"/>
              <a:t>: HSCEI and S&amp;P500 index, HSCEI minus S&amp;P500 index</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86789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Hong Kong small caps: too expensive and poor profitability</a:t>
            </a:r>
            <a:endParaRPr lang="zh-CN" altLang="en-US" dirty="0"/>
          </a:p>
        </p:txBody>
      </p:sp>
      <p:sp>
        <p:nvSpPr>
          <p:cNvPr id="3" name="内容占位符 2"/>
          <p:cNvSpPr>
            <a:spLocks noGrp="1"/>
          </p:cNvSpPr>
          <p:nvPr>
            <p:ph idx="1"/>
          </p:nvPr>
        </p:nvSpPr>
        <p:spPr/>
        <p:txBody>
          <a:bodyPr/>
          <a:lstStyle/>
          <a:p>
            <a:r>
              <a:rPr lang="en-US" altLang="zh-CN" dirty="0" smtClean="0"/>
              <a:t>S&amp;P Hong Kong GEM (growth enterprise market) index: price, PB ratio, </a:t>
            </a:r>
            <a:r>
              <a:rPr lang="en-US" altLang="zh-CN" dirty="0" err="1" smtClean="0"/>
              <a:t>RoE</a:t>
            </a:r>
            <a:r>
              <a:rPr lang="en-US" altLang="zh-CN" dirty="0" smtClean="0"/>
              <a:t> and </a:t>
            </a:r>
            <a:r>
              <a:rPr lang="en-US" altLang="zh-CN" dirty="0" err="1" smtClean="0"/>
              <a:t>RoA</a:t>
            </a:r>
            <a:endParaRPr lang="zh-CN" altLang="en-US" dirty="0"/>
          </a:p>
        </p:txBody>
      </p:sp>
      <p:sp>
        <p:nvSpPr>
          <p:cNvPr id="5" name="内容占位符 4"/>
          <p:cNvSpPr>
            <a:spLocks noGrp="1"/>
          </p:cNvSpPr>
          <p:nvPr>
            <p:ph idx="11"/>
          </p:nvPr>
        </p:nvSpPr>
        <p:spPr/>
        <p:txBody>
          <a:bodyPr/>
          <a:lstStyle/>
          <a:p>
            <a:r>
              <a:rPr lang="en-US" altLang="zh-CN" dirty="0" smtClean="0"/>
              <a:t>Source: Bloomberg, </a:t>
            </a:r>
            <a:r>
              <a:rPr lang="en-US" altLang="zh-CN" dirty="0" err="1" smtClean="0"/>
              <a:t>Cinda</a:t>
            </a:r>
            <a:r>
              <a:rPr lang="en-US" altLang="zh-CN" dirty="0" smtClean="0"/>
              <a:t> Securities</a:t>
            </a:r>
            <a:endParaRPr lang="zh-CN" altLang="en-US" dirty="0"/>
          </a:p>
        </p:txBody>
      </p:sp>
      <p:pic>
        <p:nvPicPr>
          <p:cNvPr id="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60140" y="1409700"/>
            <a:ext cx="784118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078389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 you! And how can you find us.</a:t>
            </a:r>
            <a:endParaRPr lang="zh-CN" altLang="en-US" dirty="0"/>
          </a:p>
        </p:txBody>
      </p:sp>
      <p:pic>
        <p:nvPicPr>
          <p:cNvPr id="4"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41538" y="1112838"/>
            <a:ext cx="4878387"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348315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研究团队简介、</a:t>
            </a:r>
            <a:r>
              <a:rPr lang="zh-CN" altLang="zh-CN" dirty="0"/>
              <a:t>机构销售联系人</a:t>
            </a:r>
            <a:endParaRPr lang="zh-CN" altLang="en-US" dirty="0"/>
          </a:p>
        </p:txBody>
      </p:sp>
      <p:sp>
        <p:nvSpPr>
          <p:cNvPr id="3" name="内容占位符 2"/>
          <p:cNvSpPr>
            <a:spLocks noGrp="1"/>
          </p:cNvSpPr>
          <p:nvPr>
            <p:ph idx="1"/>
          </p:nvPr>
        </p:nvSpPr>
        <p:spPr/>
        <p:txBody>
          <a:bodyPr/>
          <a:lstStyle/>
          <a:p>
            <a:pPr marL="0" indent="0" algn="just">
              <a:lnSpc>
                <a:spcPct val="120000"/>
              </a:lnSpc>
              <a:buNone/>
            </a:pPr>
            <a:r>
              <a:rPr lang="zh-CN" altLang="en-US" sz="1000" b="1" dirty="0"/>
              <a:t>陈嘉禾：首席策略分析师</a:t>
            </a:r>
            <a:r>
              <a:rPr lang="zh-CN" altLang="en-US" sz="1000" b="1" dirty="0" smtClean="0"/>
              <a:t>。</a:t>
            </a:r>
            <a:endParaRPr lang="en-US" altLang="zh-CN" sz="1000" b="1" dirty="0" smtClean="0"/>
          </a:p>
          <a:p>
            <a:pPr marL="0" indent="0" algn="just">
              <a:lnSpc>
                <a:spcPct val="120000"/>
              </a:lnSpc>
              <a:buNone/>
            </a:pPr>
            <a:r>
              <a:rPr lang="en-US" altLang="zh-CN" sz="1000" dirty="0" smtClean="0"/>
              <a:t>2005</a:t>
            </a:r>
            <a:r>
              <a:rPr lang="zh-CN" altLang="en-US" sz="1000" dirty="0"/>
              <a:t>年本科以一等荣誉毕业于英国赫尔大学经济系国际与金融经济专业，</a:t>
            </a:r>
            <a:r>
              <a:rPr lang="en-US" altLang="zh-CN" sz="1000" dirty="0"/>
              <a:t>2006</a:t>
            </a:r>
            <a:r>
              <a:rPr lang="zh-CN" altLang="en-US" sz="1000" dirty="0"/>
              <a:t>年研究生毕业于英国牛津大学历史系经济与社会史专业</a:t>
            </a:r>
            <a:r>
              <a:rPr lang="zh-CN" altLang="en-US" sz="1000" dirty="0" smtClean="0"/>
              <a:t>。同年</a:t>
            </a:r>
            <a:r>
              <a:rPr lang="zh-CN" altLang="en-US" sz="1000" dirty="0"/>
              <a:t>加入平安资产管理公司任固定收益研究员，</a:t>
            </a:r>
            <a:r>
              <a:rPr lang="en-US" altLang="zh-CN" sz="1000" dirty="0"/>
              <a:t>2008</a:t>
            </a:r>
            <a:r>
              <a:rPr lang="zh-CN" altLang="en-US" sz="1000" dirty="0"/>
              <a:t>年加入信达证券并购重组部任高级经理，</a:t>
            </a:r>
            <a:r>
              <a:rPr lang="en-US" altLang="zh-CN" sz="1000" dirty="0"/>
              <a:t>2009</a:t>
            </a:r>
            <a:r>
              <a:rPr lang="zh-CN" altLang="en-US" sz="1000" dirty="0"/>
              <a:t>年起任信达证券研发中心策略分析师</a:t>
            </a:r>
            <a:r>
              <a:rPr lang="zh-CN" altLang="en-US" sz="1000" dirty="0" smtClean="0"/>
              <a:t>，</a:t>
            </a:r>
            <a:r>
              <a:rPr lang="en-US" altLang="zh-CN" sz="1000" dirty="0" smtClean="0"/>
              <a:t>2012</a:t>
            </a:r>
            <a:r>
              <a:rPr lang="zh-CN" altLang="en-US" sz="1000" dirty="0"/>
              <a:t>年起任首席国际市场分析师，</a:t>
            </a:r>
            <a:r>
              <a:rPr lang="en-US" altLang="zh-CN" sz="1000" dirty="0"/>
              <a:t>2014</a:t>
            </a:r>
            <a:r>
              <a:rPr lang="zh-CN" altLang="en-US" sz="1000" dirty="0"/>
              <a:t>年起任首席策略分析师，</a:t>
            </a:r>
            <a:r>
              <a:rPr lang="en-US" altLang="zh-CN" sz="1000" dirty="0"/>
              <a:t>2015</a:t>
            </a:r>
            <a:r>
              <a:rPr lang="zh-CN" altLang="en-US" sz="1000" dirty="0"/>
              <a:t>年起任首席策略分析师、执行总监，负责管理股票策略、固定收益、国际市场、金融行业、地产行业方面研究。</a:t>
            </a:r>
          </a:p>
          <a:p>
            <a:pPr marL="0" indent="0" algn="just">
              <a:lnSpc>
                <a:spcPct val="120000"/>
              </a:lnSpc>
              <a:buNone/>
            </a:pPr>
            <a:r>
              <a:rPr lang="zh-CN" altLang="en-US" sz="1000" dirty="0"/>
              <a:t>同时，自</a:t>
            </a:r>
            <a:r>
              <a:rPr lang="en-US" altLang="zh-CN" sz="1000" dirty="0"/>
              <a:t>2010</a:t>
            </a:r>
            <a:r>
              <a:rPr lang="zh-CN" altLang="en-US" sz="1000" dirty="0"/>
              <a:t>年起兼任中央电视台英语频道财经评论员、证券时报专栏作者、中国证券报、证券市场</a:t>
            </a:r>
            <a:r>
              <a:rPr lang="zh-CN" altLang="en-US" sz="1000" dirty="0" smtClean="0"/>
              <a:t>周刊特邀</a:t>
            </a:r>
            <a:r>
              <a:rPr lang="zh-CN" altLang="en-US" sz="1000" dirty="0"/>
              <a:t>作者，自</a:t>
            </a:r>
            <a:r>
              <a:rPr lang="en-US" altLang="zh-CN" sz="1000" dirty="0"/>
              <a:t>2012</a:t>
            </a:r>
            <a:r>
              <a:rPr lang="zh-CN" altLang="en-US" sz="1000" dirty="0"/>
              <a:t>年起至兼任</a:t>
            </a:r>
            <a:r>
              <a:rPr lang="en-US" altLang="zh-CN" sz="1000" dirty="0"/>
              <a:t>CNBC</a:t>
            </a:r>
            <a:r>
              <a:rPr lang="zh-CN" altLang="en-US" sz="1000" dirty="0"/>
              <a:t>特邀嘉宾，自</a:t>
            </a:r>
            <a:r>
              <a:rPr lang="en-US" altLang="zh-CN" sz="1000" dirty="0"/>
              <a:t>2013</a:t>
            </a:r>
            <a:r>
              <a:rPr lang="zh-CN" altLang="en-US" sz="1000" dirty="0"/>
              <a:t>年起兼任</a:t>
            </a:r>
            <a:r>
              <a:rPr lang="en-US" altLang="zh-CN" sz="1000" dirty="0"/>
              <a:t>Channel News Asia</a:t>
            </a:r>
            <a:r>
              <a:rPr lang="zh-CN" altLang="en-US" sz="1000" dirty="0"/>
              <a:t>特邀嘉宾，自</a:t>
            </a:r>
            <a:r>
              <a:rPr lang="en-US" altLang="zh-CN" sz="1000" dirty="0"/>
              <a:t>2014</a:t>
            </a:r>
            <a:r>
              <a:rPr lang="zh-CN" altLang="en-US" sz="1000" dirty="0"/>
              <a:t>年起兼任第一</a:t>
            </a:r>
            <a:r>
              <a:rPr lang="zh-CN" altLang="en-US" sz="1000" dirty="0" smtClean="0"/>
              <a:t>财经特邀嘉宾，</a:t>
            </a:r>
            <a:r>
              <a:rPr lang="zh-CN" altLang="en-US" sz="1000" dirty="0"/>
              <a:t>并</a:t>
            </a:r>
            <a:r>
              <a:rPr lang="zh-CN" altLang="en-US" sz="1000" dirty="0" smtClean="0"/>
              <a:t>观点被</a:t>
            </a:r>
            <a:r>
              <a:rPr lang="zh-CN" altLang="en-US" sz="1000" dirty="0"/>
              <a:t>多家</a:t>
            </a:r>
            <a:r>
              <a:rPr lang="zh-CN" altLang="en-US" sz="1000" dirty="0" smtClean="0"/>
              <a:t>国际媒体具名引用</a:t>
            </a:r>
            <a:r>
              <a:rPr lang="zh-CN" altLang="en-US" sz="1000" dirty="0"/>
              <a:t>，</a:t>
            </a:r>
            <a:r>
              <a:rPr lang="zh-CN" altLang="en-US" sz="1000" dirty="0" smtClean="0"/>
              <a:t>包括路透社、</a:t>
            </a:r>
            <a:r>
              <a:rPr lang="zh-CN" altLang="en-US" sz="1000" dirty="0"/>
              <a:t>美联社、法新社</a:t>
            </a:r>
            <a:r>
              <a:rPr lang="zh-CN" altLang="en-US" sz="1000" dirty="0" smtClean="0"/>
              <a:t>、英国经济学</a:t>
            </a:r>
            <a:r>
              <a:rPr lang="zh-CN" altLang="en-US" sz="1000" dirty="0"/>
              <a:t>人杂志</a:t>
            </a:r>
            <a:r>
              <a:rPr lang="zh-CN" altLang="en-US" sz="1000" dirty="0" smtClean="0"/>
              <a:t>、英国卫报、西班牙埃菲通讯社</a:t>
            </a:r>
            <a:r>
              <a:rPr lang="zh-CN" altLang="en-US" sz="1000" dirty="0"/>
              <a:t>等</a:t>
            </a:r>
            <a:r>
              <a:rPr lang="zh-CN" altLang="en-US" sz="1000" dirty="0" smtClean="0"/>
              <a:t>。</a:t>
            </a:r>
            <a:r>
              <a:rPr lang="zh-CN" altLang="en-US" sz="1000" dirty="0"/>
              <a:t>	</a:t>
            </a:r>
          </a:p>
          <a:p>
            <a:pPr marL="0" indent="0" algn="just">
              <a:lnSpc>
                <a:spcPct val="120000"/>
              </a:lnSpc>
              <a:buNone/>
            </a:pPr>
            <a:r>
              <a:rPr lang="zh-CN" altLang="en-US" sz="1000" b="1" dirty="0"/>
              <a:t>谷永涛：策略分析师</a:t>
            </a:r>
            <a:r>
              <a:rPr lang="zh-CN" altLang="en-US" sz="1000" b="1" dirty="0" smtClean="0"/>
              <a:t>。</a:t>
            </a:r>
            <a:endParaRPr lang="en-US" altLang="zh-CN" sz="1000" b="1" dirty="0" smtClean="0"/>
          </a:p>
          <a:p>
            <a:pPr marL="0" indent="0" algn="just">
              <a:lnSpc>
                <a:spcPct val="120000"/>
              </a:lnSpc>
              <a:buNone/>
            </a:pPr>
            <a:r>
              <a:rPr lang="en-US" altLang="zh-CN" sz="1000" dirty="0" smtClean="0"/>
              <a:t>2011</a:t>
            </a:r>
            <a:r>
              <a:rPr lang="zh-CN" altLang="en-US" sz="1000" dirty="0"/>
              <a:t>年毕业于北京大学物理学院，理学硕士，同年加入信达证券研究开发中心。研究方向为金融工程，主要负责股票量化策略以及股指期货对冲产品的研究开发，具有扎实的数理功底和模型搭建能力，以可操作性和实用性为导向进行策略开发。</a:t>
            </a:r>
            <a:r>
              <a:rPr lang="en-US" altLang="zh-CN" sz="1000" dirty="0"/>
              <a:t>2013</a:t>
            </a:r>
            <a:r>
              <a:rPr lang="zh-CN" altLang="en-US" sz="1000" dirty="0"/>
              <a:t>年起开始研究国际市场、及与</a:t>
            </a:r>
            <a:r>
              <a:rPr lang="en-US" altLang="zh-CN" sz="1000" dirty="0"/>
              <a:t>A</a:t>
            </a:r>
            <a:r>
              <a:rPr lang="zh-CN" altLang="en-US" sz="1000" dirty="0"/>
              <a:t>股市场的比较。</a:t>
            </a:r>
            <a:r>
              <a:rPr lang="en-US" altLang="zh-CN" sz="1000" dirty="0"/>
              <a:t>2014</a:t>
            </a:r>
            <a:r>
              <a:rPr lang="zh-CN" altLang="en-US" sz="1000" dirty="0"/>
              <a:t>年</a:t>
            </a:r>
            <a:r>
              <a:rPr lang="en-US" altLang="zh-CN" sz="1000" dirty="0"/>
              <a:t>6</a:t>
            </a:r>
            <a:r>
              <a:rPr lang="zh-CN" altLang="en-US" sz="1000" dirty="0"/>
              <a:t>月加入宏观策略组，负责股票策略、国际市场方面研究。</a:t>
            </a:r>
          </a:p>
          <a:p>
            <a:pPr marL="0" indent="0" algn="just">
              <a:lnSpc>
                <a:spcPct val="120000"/>
              </a:lnSpc>
              <a:buNone/>
            </a:pPr>
            <a:r>
              <a:rPr lang="zh-CN" altLang="en-US" sz="1000" b="1" dirty="0"/>
              <a:t>胡佳妮：策略分析师</a:t>
            </a:r>
            <a:r>
              <a:rPr lang="zh-CN" altLang="en-US" sz="1000" b="1" dirty="0" smtClean="0"/>
              <a:t>。</a:t>
            </a:r>
            <a:endParaRPr lang="en-US" altLang="zh-CN" sz="1000" b="1" dirty="0" smtClean="0"/>
          </a:p>
          <a:p>
            <a:pPr marL="0" indent="0" algn="just">
              <a:lnSpc>
                <a:spcPct val="120000"/>
              </a:lnSpc>
              <a:buNone/>
            </a:pPr>
            <a:r>
              <a:rPr lang="en-US" altLang="zh-CN" sz="1000" dirty="0" smtClean="0"/>
              <a:t>2012</a:t>
            </a:r>
            <a:r>
              <a:rPr lang="zh-CN" altLang="en-US" sz="1000" dirty="0"/>
              <a:t>年毕业于中国人民大学，金融学硕士，同年</a:t>
            </a:r>
            <a:r>
              <a:rPr lang="en-US" altLang="zh-CN" sz="1000" dirty="0"/>
              <a:t>7</a:t>
            </a:r>
            <a:r>
              <a:rPr lang="zh-CN" altLang="en-US" sz="1000" dirty="0"/>
              <a:t>月加入信达证券研发中心策略组，负责股票市场和流动性策略研究，</a:t>
            </a:r>
            <a:r>
              <a:rPr lang="en-US" altLang="zh-CN" sz="1000" dirty="0"/>
              <a:t>2014</a:t>
            </a:r>
            <a:r>
              <a:rPr lang="zh-CN" altLang="en-US" sz="1000" dirty="0"/>
              <a:t>年</a:t>
            </a:r>
            <a:r>
              <a:rPr lang="en-US" altLang="zh-CN" sz="1000" dirty="0"/>
              <a:t>6</a:t>
            </a:r>
            <a:r>
              <a:rPr lang="zh-CN" altLang="en-US" sz="1000" dirty="0"/>
              <a:t>月起负责资产配置和债券市场研究</a:t>
            </a:r>
            <a:r>
              <a:rPr lang="zh-CN" altLang="en-US" sz="1000" dirty="0" smtClean="0"/>
              <a:t>。</a:t>
            </a:r>
            <a:endParaRPr lang="zh-CN" altLang="en-US" sz="1000" dirty="0"/>
          </a:p>
        </p:txBody>
      </p:sp>
      <p:sp>
        <p:nvSpPr>
          <p:cNvPr id="4" name="内容占位符 3"/>
          <p:cNvSpPr>
            <a:spLocks noGrp="1"/>
          </p:cNvSpPr>
          <p:nvPr>
            <p:ph idx="10"/>
          </p:nvPr>
        </p:nvSpPr>
        <p:spPr/>
        <p:txBody>
          <a:bodyPr/>
          <a:lstStyle/>
          <a:p>
            <a:pPr marL="0" indent="0" algn="just">
              <a:lnSpc>
                <a:spcPct val="120000"/>
              </a:lnSpc>
              <a:buNone/>
            </a:pPr>
            <a:r>
              <a:rPr lang="zh-CN" altLang="en-US" sz="1000" b="1" dirty="0"/>
              <a:t>王晶晶：研究助理</a:t>
            </a:r>
            <a:r>
              <a:rPr lang="zh-CN" altLang="en-US" sz="1000" b="1" dirty="0" smtClean="0"/>
              <a:t>。</a:t>
            </a:r>
            <a:endParaRPr lang="en-US" altLang="zh-CN" sz="1000" b="1" dirty="0" smtClean="0"/>
          </a:p>
          <a:p>
            <a:pPr marL="0" indent="0" algn="just">
              <a:lnSpc>
                <a:spcPct val="120000"/>
              </a:lnSpc>
              <a:buNone/>
            </a:pPr>
            <a:r>
              <a:rPr lang="en-US" altLang="zh-CN" sz="1000" dirty="0" smtClean="0"/>
              <a:t>2014</a:t>
            </a:r>
            <a:r>
              <a:rPr lang="zh-CN" altLang="en-US" sz="1000" dirty="0"/>
              <a:t>年研究生毕业于英国埃克塞特大学金融数学专业，</a:t>
            </a:r>
            <a:r>
              <a:rPr lang="en-US" altLang="zh-CN" sz="1000" dirty="0"/>
              <a:t>2012</a:t>
            </a:r>
            <a:r>
              <a:rPr lang="zh-CN" altLang="en-US" sz="1000" dirty="0"/>
              <a:t>年本科毕业于武汉大学金融工程专业。</a:t>
            </a:r>
            <a:r>
              <a:rPr lang="en-US" altLang="zh-CN" sz="1000" dirty="0"/>
              <a:t>2015</a:t>
            </a:r>
            <a:r>
              <a:rPr lang="zh-CN" altLang="en-US" sz="1000" dirty="0"/>
              <a:t>年</a:t>
            </a:r>
            <a:r>
              <a:rPr lang="en-US" altLang="zh-CN" sz="1000" dirty="0"/>
              <a:t>3</a:t>
            </a:r>
            <a:r>
              <a:rPr lang="zh-CN" altLang="en-US" sz="1000" dirty="0"/>
              <a:t>月加入信达证券研究开发中心，负责宏观策略、固定收益、国际市场的研究支持。</a:t>
            </a:r>
          </a:p>
          <a:p>
            <a:pPr marL="0" indent="0" algn="just">
              <a:lnSpc>
                <a:spcPct val="120000"/>
              </a:lnSpc>
              <a:buNone/>
            </a:pPr>
            <a:endParaRPr lang="en-US" altLang="zh-CN" sz="1000" b="1" dirty="0"/>
          </a:p>
          <a:p>
            <a:pPr marL="0" indent="0" algn="just">
              <a:lnSpc>
                <a:spcPct val="120000"/>
              </a:lnSpc>
              <a:buNone/>
            </a:pPr>
            <a:r>
              <a:rPr lang="zh-CN" altLang="en-US" sz="1000" b="1" dirty="0"/>
              <a:t>机构销售联系人</a:t>
            </a:r>
            <a:endParaRPr lang="en-US" altLang="zh-CN" sz="1000" b="1" dirty="0"/>
          </a:p>
          <a:p>
            <a:pPr marL="0" indent="0">
              <a:lnSpc>
                <a:spcPct val="120000"/>
              </a:lnSpc>
              <a:buNone/>
            </a:pPr>
            <a:r>
              <a:rPr lang="zh-CN" altLang="en-US" sz="1000" b="1" dirty="0" smtClean="0"/>
              <a:t>华北</a:t>
            </a:r>
            <a:endParaRPr lang="en-US" altLang="zh-CN" sz="1000" b="1" dirty="0" smtClean="0"/>
          </a:p>
          <a:p>
            <a:pPr marL="0" indent="0">
              <a:lnSpc>
                <a:spcPct val="120000"/>
              </a:lnSpc>
              <a:buNone/>
            </a:pPr>
            <a:r>
              <a:rPr lang="zh-CN" altLang="en-US" sz="1000" dirty="0" smtClean="0"/>
              <a:t>袁泉：</a:t>
            </a:r>
            <a:r>
              <a:rPr lang="en-US" altLang="zh-CN" sz="1000" dirty="0" smtClean="0"/>
              <a:t>010-63081270 13671072405 yuanq@cindasc.com</a:t>
            </a:r>
            <a:endParaRPr lang="en-US" altLang="zh-CN" sz="1000" dirty="0"/>
          </a:p>
          <a:p>
            <a:pPr marL="0" indent="0">
              <a:lnSpc>
                <a:spcPct val="120000"/>
              </a:lnSpc>
              <a:buNone/>
            </a:pPr>
            <a:r>
              <a:rPr lang="zh-CN" altLang="en-US" sz="1000" dirty="0" smtClean="0"/>
              <a:t>张华</a:t>
            </a:r>
            <a:r>
              <a:rPr lang="zh-CN" altLang="en-US" sz="1000" dirty="0"/>
              <a:t>：</a:t>
            </a:r>
            <a:r>
              <a:rPr lang="en-US" altLang="zh-CN" sz="1000" dirty="0" smtClean="0"/>
              <a:t>010-63081254 13691304086 zhanghuac@cindasc.com</a:t>
            </a:r>
            <a:endParaRPr lang="en-US" altLang="zh-CN" sz="1000" dirty="0"/>
          </a:p>
          <a:p>
            <a:pPr marL="0" indent="0">
              <a:lnSpc>
                <a:spcPct val="120000"/>
              </a:lnSpc>
              <a:buNone/>
            </a:pPr>
            <a:r>
              <a:rPr lang="zh-CN" altLang="en-US" sz="1000" dirty="0"/>
              <a:t>饶</a:t>
            </a:r>
            <a:r>
              <a:rPr lang="zh-CN" altLang="en-US" sz="1000" dirty="0" smtClean="0"/>
              <a:t>婷婷：</a:t>
            </a:r>
            <a:r>
              <a:rPr lang="en-US" altLang="zh-CN" sz="1000" dirty="0" smtClean="0"/>
              <a:t>010-63081479 18211184073 raotingting@cindasc.com</a:t>
            </a:r>
            <a:endParaRPr lang="en-US" altLang="zh-CN" sz="1000" dirty="0"/>
          </a:p>
          <a:p>
            <a:pPr marL="0" indent="0">
              <a:lnSpc>
                <a:spcPct val="120000"/>
              </a:lnSpc>
              <a:buNone/>
            </a:pPr>
            <a:r>
              <a:rPr lang="zh-CN" altLang="en-US" sz="1000" dirty="0" smtClean="0"/>
              <a:t>何欢：</a:t>
            </a:r>
            <a:r>
              <a:rPr lang="en-US" altLang="zh-CN" sz="1000" dirty="0" smtClean="0"/>
              <a:t>010-63081150 18610718799 hehuan@cindasc.com</a:t>
            </a:r>
            <a:endParaRPr lang="en-US" altLang="zh-CN" sz="1000" dirty="0"/>
          </a:p>
          <a:p>
            <a:pPr marL="0" indent="0">
              <a:lnSpc>
                <a:spcPct val="120000"/>
              </a:lnSpc>
              <a:buNone/>
            </a:pPr>
            <a:r>
              <a:rPr lang="zh-CN" altLang="en-US" sz="1000" dirty="0" smtClean="0"/>
              <a:t>巩婷婷：</a:t>
            </a:r>
            <a:r>
              <a:rPr lang="en-US" altLang="zh-CN" sz="1000" dirty="0" smtClean="0"/>
              <a:t>010-63081128 13811821399 gongtingting@cindasc.com</a:t>
            </a:r>
            <a:endParaRPr lang="en-US" altLang="zh-CN" sz="1000" dirty="0"/>
          </a:p>
          <a:p>
            <a:pPr marL="0" indent="0">
              <a:lnSpc>
                <a:spcPct val="120000"/>
              </a:lnSpc>
              <a:buNone/>
            </a:pPr>
            <a:r>
              <a:rPr lang="zh-CN" altLang="en-US" sz="1000" b="1" dirty="0" smtClean="0"/>
              <a:t>华东</a:t>
            </a:r>
            <a:endParaRPr lang="en-US" altLang="zh-CN" sz="1000" b="1" dirty="0" smtClean="0"/>
          </a:p>
          <a:p>
            <a:pPr marL="0" indent="0">
              <a:lnSpc>
                <a:spcPct val="120000"/>
              </a:lnSpc>
              <a:buNone/>
            </a:pPr>
            <a:r>
              <a:rPr lang="zh-CN" altLang="en-US" sz="1000" dirty="0" smtClean="0"/>
              <a:t>文</a:t>
            </a:r>
            <a:r>
              <a:rPr lang="zh-CN" altLang="en-US" sz="1000" dirty="0"/>
              <a:t>襄</a:t>
            </a:r>
            <a:r>
              <a:rPr lang="zh-CN" altLang="en-US" sz="1000" dirty="0" smtClean="0"/>
              <a:t>琳：</a:t>
            </a:r>
            <a:r>
              <a:rPr lang="en-US" altLang="zh-CN" sz="1000" dirty="0" smtClean="0"/>
              <a:t>021-63570071 13681810356 wenxianglin@cindasc.com</a:t>
            </a:r>
          </a:p>
          <a:p>
            <a:pPr marL="0" indent="0">
              <a:lnSpc>
                <a:spcPct val="120000"/>
              </a:lnSpc>
              <a:buNone/>
            </a:pPr>
            <a:r>
              <a:rPr lang="zh-CN" altLang="en-US" sz="1000" b="1" dirty="0" smtClean="0"/>
              <a:t>华南</a:t>
            </a:r>
            <a:endParaRPr lang="en-US" altLang="zh-CN" sz="1000" b="1" dirty="0" smtClean="0"/>
          </a:p>
          <a:p>
            <a:pPr marL="0" indent="0">
              <a:lnSpc>
                <a:spcPct val="120000"/>
              </a:lnSpc>
              <a:buNone/>
            </a:pPr>
            <a:r>
              <a:rPr lang="zh-CN" altLang="en-US" sz="1000" dirty="0" smtClean="0"/>
              <a:t>刘晟：</a:t>
            </a:r>
            <a:r>
              <a:rPr lang="en-US" altLang="zh-CN" sz="1000" dirty="0" smtClean="0"/>
              <a:t>0755-82465035 13825207216 liusheng@cindasc.com</a:t>
            </a:r>
            <a:endParaRPr lang="en-US" altLang="zh-CN" sz="1000" dirty="0"/>
          </a:p>
          <a:p>
            <a:pPr marL="0" indent="0">
              <a:lnSpc>
                <a:spcPct val="120000"/>
              </a:lnSpc>
              <a:buNone/>
            </a:pPr>
            <a:r>
              <a:rPr lang="zh-CN" altLang="en-US" sz="1000" dirty="0"/>
              <a:t>易耀</a:t>
            </a:r>
            <a:r>
              <a:rPr lang="zh-CN" altLang="en-US" sz="1000" dirty="0" smtClean="0"/>
              <a:t>华：</a:t>
            </a:r>
            <a:r>
              <a:rPr lang="en-US" altLang="zh-CN" sz="1000" dirty="0" smtClean="0"/>
              <a:t>0755-82497333 18680307697 yiyaohua@cindasc.com</a:t>
            </a:r>
            <a:endParaRPr lang="en-US" altLang="zh-CN" sz="1000" dirty="0"/>
          </a:p>
          <a:p>
            <a:pPr marL="0" indent="0">
              <a:lnSpc>
                <a:spcPct val="120000"/>
              </a:lnSpc>
              <a:buNone/>
            </a:pPr>
            <a:r>
              <a:rPr lang="zh-CN" altLang="en-US" sz="1000" b="1" dirty="0" smtClean="0"/>
              <a:t>国际</a:t>
            </a:r>
            <a:endParaRPr lang="en-US" altLang="zh-CN" sz="1000" b="1" dirty="0" smtClean="0"/>
          </a:p>
          <a:p>
            <a:pPr marL="0" indent="0">
              <a:lnSpc>
                <a:spcPct val="120000"/>
              </a:lnSpc>
              <a:buNone/>
            </a:pPr>
            <a:r>
              <a:rPr lang="zh-CN" altLang="en-US" sz="1000" dirty="0" smtClean="0"/>
              <a:t>唐蕾：</a:t>
            </a:r>
            <a:r>
              <a:rPr lang="en-US" altLang="zh-CN" sz="1000" dirty="0" smtClean="0"/>
              <a:t>010-63080945 18610350427 tanglei@cindasc.com</a:t>
            </a:r>
            <a:endParaRPr lang="zh-CN" altLang="en-US" sz="1000" dirty="0"/>
          </a:p>
          <a:p>
            <a:endParaRPr lang="zh-CN" altLang="en-US" sz="1000" dirty="0"/>
          </a:p>
        </p:txBody>
      </p:sp>
    </p:spTree>
    <p:extLst>
      <p:ext uri="{BB962C8B-B14F-4D97-AF65-F5344CB8AC3E}">
        <p14:creationId xmlns:p14="http://schemas.microsoft.com/office/powerpoint/2010/main" val="2431664742"/>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免责声明</a:t>
            </a:r>
          </a:p>
        </p:txBody>
      </p:sp>
      <p:sp>
        <p:nvSpPr>
          <p:cNvPr id="14339" name="Rectangle 3"/>
          <p:cNvSpPr>
            <a:spLocks noGrp="1" noChangeArrowheads="1"/>
          </p:cNvSpPr>
          <p:nvPr>
            <p:ph type="body" idx="1"/>
          </p:nvPr>
        </p:nvSpPr>
        <p:spPr>
          <a:xfrm>
            <a:off x="603250" y="1112838"/>
            <a:ext cx="7954963" cy="4878387"/>
          </a:xfrm>
        </p:spPr>
        <p:txBody>
          <a:bodyPr/>
          <a:lstStyle/>
          <a:p>
            <a:pPr marL="0" indent="0">
              <a:lnSpc>
                <a:spcPct val="120000"/>
              </a:lnSpc>
              <a:buFont typeface="Wingdings" pitchFamily="2" charset="2"/>
              <a:buNone/>
            </a:pPr>
            <a:r>
              <a:rPr lang="zh-CN" altLang="en-US" sz="800" b="1" smtClean="0"/>
              <a:t>分析师声明</a:t>
            </a:r>
          </a:p>
          <a:p>
            <a:pPr marL="0" indent="0">
              <a:lnSpc>
                <a:spcPct val="120000"/>
              </a:lnSpc>
              <a:buFont typeface="Wingdings" pitchFamily="2" charset="2"/>
              <a:buNone/>
            </a:pPr>
            <a:r>
              <a:rPr lang="zh-CN" altLang="en-US" sz="800" smtClean="0"/>
              <a:t>负责本报告全部或部分内容的每一位分析师在此申明，本人具有证券投资咨询执业资格，并在中国证券业协会注册登记为证券分析师，以勤勉的职业态度，独立、客观地出具本报告；本报告所表述的所有观点准确反映了分析师本人的研究观点；本人薪酬的任何组成部分不曾与，不与，也将不会与本报告中的具体分析意见或观点直接或间接相关。</a:t>
            </a:r>
            <a:endParaRPr lang="en-US" altLang="zh-CN" sz="800" smtClean="0"/>
          </a:p>
          <a:p>
            <a:pPr marL="0" indent="0">
              <a:lnSpc>
                <a:spcPct val="120000"/>
              </a:lnSpc>
              <a:buFont typeface="Wingdings" pitchFamily="2" charset="2"/>
              <a:buNone/>
            </a:pPr>
            <a:endParaRPr lang="zh-CN" altLang="en-US" sz="800" b="1" smtClean="0"/>
          </a:p>
          <a:p>
            <a:pPr marL="0" indent="0">
              <a:lnSpc>
                <a:spcPct val="120000"/>
              </a:lnSpc>
              <a:buFont typeface="Wingdings" pitchFamily="2" charset="2"/>
              <a:buNone/>
            </a:pPr>
            <a:r>
              <a:rPr lang="zh-CN" altLang="en-US" sz="800" b="1" smtClean="0"/>
              <a:t>免责声明</a:t>
            </a:r>
          </a:p>
          <a:p>
            <a:pPr marL="0" indent="0">
              <a:lnSpc>
                <a:spcPct val="120000"/>
              </a:lnSpc>
              <a:buFont typeface="Wingdings" pitchFamily="2" charset="2"/>
              <a:buNone/>
            </a:pPr>
            <a:r>
              <a:rPr lang="zh-CN" altLang="en-US" sz="800" smtClean="0"/>
              <a:t>信达证券股份有限公司</a:t>
            </a:r>
            <a:r>
              <a:rPr lang="en-US" altLang="zh-CN" sz="800" smtClean="0"/>
              <a:t>(</a:t>
            </a:r>
            <a:r>
              <a:rPr lang="zh-CN" altLang="en-US" sz="800" smtClean="0"/>
              <a:t>以下简称“信达证券”</a:t>
            </a:r>
            <a:r>
              <a:rPr lang="en-US" altLang="zh-CN" sz="800" smtClean="0"/>
              <a:t>)</a:t>
            </a:r>
            <a:r>
              <a:rPr lang="zh-CN" altLang="en-US" sz="800" smtClean="0"/>
              <a:t>具有中国证监会批复的证券投资咨询业务资格。本报告由信达证券制作并发布。</a:t>
            </a:r>
          </a:p>
          <a:p>
            <a:pPr marL="0" indent="0">
              <a:lnSpc>
                <a:spcPct val="120000"/>
              </a:lnSpc>
              <a:buFont typeface="Wingdings" pitchFamily="2" charset="2"/>
              <a:buNone/>
            </a:pPr>
            <a:r>
              <a:rPr lang="zh-CN" altLang="en-US" sz="800" smtClean="0"/>
              <a:t>本报告是针对与信达证券签署服务协议的签约客户的专属研究产品，为该类客户进行投资决策时，提供辅助和参考，双方对权利与义务均有严格约定。本报告仅提供给上述特定客户，并不面向公众发布。信达证券不会因接收人收到本报告而视其为本公司的当然客户。客户应当认识到有关本报告的电话、短信、邮件提示仅为研究观点的简要沟通，对本报告的参考使用须以本报告的完整版本为准。</a:t>
            </a:r>
          </a:p>
          <a:p>
            <a:pPr marL="0" indent="0">
              <a:lnSpc>
                <a:spcPct val="120000"/>
              </a:lnSpc>
              <a:buFont typeface="Wingdings" pitchFamily="2" charset="2"/>
              <a:buNone/>
            </a:pPr>
            <a:r>
              <a:rPr lang="zh-CN" altLang="en-US" sz="800" smtClean="0"/>
              <a:t>本报告是基于信达证券认为可靠的已公开信息编制，但信达证券不保证所载信息的准确性和完整性。本报告所载的意见、评估及预测仅为本报告最初出具日的观点和判断，本报告所指的证券或投资标的的价格、价值及投资收入可能会出现不同程度的波动，涉及证券或投资标的的历史表现不应作为日后表现的保证。在不同时期，或因使用不同假设和标准，采用不同观点和分析方法，致使信达证券发出与本报告所载意见、评估及预测不一致的研究报告，对此信达证券可不发出特别通知。</a:t>
            </a:r>
          </a:p>
          <a:p>
            <a:pPr marL="0" indent="0">
              <a:lnSpc>
                <a:spcPct val="120000"/>
              </a:lnSpc>
              <a:buFont typeface="Wingdings" pitchFamily="2" charset="2"/>
              <a:buNone/>
            </a:pPr>
            <a:r>
              <a:rPr lang="zh-CN" altLang="en-US" sz="800" smtClean="0"/>
              <a:t>在任何情况下，本报告中的信息或所表述的意见并不构成对任何人的投资建议，也没有考虑到客户特殊的投资目标、财务状况或需求。客户应考虑本报告中的任何意见或建议是否符合其特定状况，若有必要应寻求专家意见。本报告所载的资料、工具、意见及推测仅供参考，并非作为或被视为出售或购买证券或其他投资标的的邀请或向人做出邀请。</a:t>
            </a:r>
          </a:p>
          <a:p>
            <a:pPr marL="0" indent="0">
              <a:lnSpc>
                <a:spcPct val="120000"/>
              </a:lnSpc>
              <a:buFont typeface="Wingdings" pitchFamily="2" charset="2"/>
              <a:buNone/>
            </a:pPr>
            <a:r>
              <a:rPr lang="zh-CN" altLang="en-US" sz="800" smtClean="0"/>
              <a:t>在法律允许的情况下，信达证券或其关联机构可能会持有报告中涉及的公司所发行的证券并进行交易，并可能会为这些公司正在提供或争取提供投资银行业务服务。</a:t>
            </a:r>
          </a:p>
          <a:p>
            <a:pPr marL="0" indent="0">
              <a:lnSpc>
                <a:spcPct val="120000"/>
              </a:lnSpc>
              <a:buFont typeface="Wingdings" pitchFamily="2" charset="2"/>
              <a:buNone/>
            </a:pPr>
            <a:r>
              <a:rPr lang="zh-CN" altLang="en-US" sz="800" smtClean="0"/>
              <a:t>本报告版权仅为信达证券所有。未经信达证券书面同意，任何机构和个人不得以任何形式翻版、复制、发布、转发或引用本报告的任何部分。若信达证券以外的机构向其客户发放本报告，则由该机构独自为此发送行为负责，信达证券对此等行为不承担任何责任。本报告同时不构成信达证券向发送本报告的机构之客户提供的投资建议。</a:t>
            </a:r>
          </a:p>
          <a:p>
            <a:pPr marL="0" indent="0">
              <a:lnSpc>
                <a:spcPct val="120000"/>
              </a:lnSpc>
              <a:buFont typeface="Wingdings" pitchFamily="2" charset="2"/>
              <a:buNone/>
            </a:pPr>
            <a:r>
              <a:rPr lang="zh-CN" altLang="en-US" sz="800" smtClean="0"/>
              <a:t>如未经信达证券授权，私自转载或者转发本报告，所引起的一切后果及法律责任由私自转载或转发者承担。信达证券将保留随时追究其法律责任的权利。</a:t>
            </a:r>
            <a:endParaRPr lang="en-US" altLang="zh-CN" sz="800" smtClean="0"/>
          </a:p>
          <a:p>
            <a:pPr marL="0" indent="0">
              <a:lnSpc>
                <a:spcPct val="120000"/>
              </a:lnSpc>
              <a:buFont typeface="Wingdings" pitchFamily="2" charset="2"/>
              <a:buNone/>
            </a:pPr>
            <a:endParaRPr lang="en-US" altLang="zh-CN" sz="800" smtClean="0"/>
          </a:p>
          <a:p>
            <a:pPr marL="0" indent="0">
              <a:lnSpc>
                <a:spcPct val="120000"/>
              </a:lnSpc>
              <a:buFont typeface="Wingdings" pitchFamily="2" charset="2"/>
              <a:buNone/>
            </a:pPr>
            <a:r>
              <a:rPr lang="zh-CN" altLang="en-US" sz="800" b="1" smtClean="0"/>
              <a:t>风险提示</a:t>
            </a:r>
          </a:p>
          <a:p>
            <a:pPr marL="0" indent="0">
              <a:lnSpc>
                <a:spcPct val="120000"/>
              </a:lnSpc>
              <a:buFont typeface="Wingdings" pitchFamily="2" charset="2"/>
              <a:buNone/>
            </a:pPr>
            <a:r>
              <a:rPr lang="zh-CN" altLang="en-US" sz="800" smtClean="0"/>
              <a:t>证券市场是一个风险无时不在的市场。投资者在进行证券交易时存在赢利的可能，也存在亏损的风险。建议投资者应当充分深入地了解证券市场蕴含的各项风险并谨慎行事。本报告中所述证券不一定能在所有的国家和地区向所有类型的投资者销售，投资者应当对本报告中的信息和意见进行独立评估，并应同时考量各自的投资目的、财务状况和特定需求，必要时就法律、商业、财务、税收等方面咨询专业顾问的意见。在任何情况下，信达证券不对任何人因使用本报告中的任何内容所引致的任何损失负任何责任，投资者需自行承担风险。</a:t>
            </a:r>
          </a:p>
          <a:p>
            <a:pPr marL="0" indent="0">
              <a:lnSpc>
                <a:spcPct val="120000"/>
              </a:lnSpc>
              <a:buFont typeface="Wingdings" pitchFamily="2" charset="2"/>
              <a:buNone/>
            </a:pPr>
            <a:endParaRPr lang="zh-CN" altLang="en-US" sz="80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Monday and A-share in bull markets (compared with NASDAQ)</a:t>
            </a:r>
            <a:endParaRPr lang="zh-CN" altLang="en-US" dirty="0"/>
          </a:p>
        </p:txBody>
      </p:sp>
      <p:pic>
        <p:nvPicPr>
          <p:cNvPr id="1030" name="Picture 6"/>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640263" y="1141398"/>
            <a:ext cx="3924300" cy="231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603250" y="3627423"/>
            <a:ext cx="3924300" cy="231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4640263" y="3627423"/>
            <a:ext cx="3924300" cy="231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603250" y="1141398"/>
            <a:ext cx="3924300" cy="2319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33022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1"/>
          <p:cNvSpPr>
            <a:spLocks noGrp="1"/>
          </p:cNvSpPr>
          <p:nvPr>
            <p:ph idx="1"/>
          </p:nvPr>
        </p:nvSpPr>
        <p:spPr>
          <a:xfrm>
            <a:off x="603250" y="1123950"/>
            <a:ext cx="3924300" cy="296863"/>
          </a:xfrm>
        </p:spPr>
        <p:txBody>
          <a:bodyPr/>
          <a:lstStyle/>
          <a:p>
            <a:r>
              <a:rPr lang="en-US" altLang="zh-CN" smtClean="0"/>
              <a:t>HSI, 1971-1980</a:t>
            </a:r>
            <a:endParaRPr lang="zh-CN" altLang="en-US" smtClean="0"/>
          </a:p>
        </p:txBody>
      </p:sp>
      <p:sp>
        <p:nvSpPr>
          <p:cNvPr id="12291" name="内容占位符 3"/>
          <p:cNvSpPr>
            <a:spLocks noGrp="1"/>
          </p:cNvSpPr>
          <p:nvPr>
            <p:ph idx="11"/>
          </p:nvPr>
        </p:nvSpPr>
        <p:spPr>
          <a:xfrm>
            <a:off x="603250" y="3200400"/>
            <a:ext cx="3924300" cy="296863"/>
          </a:xfrm>
        </p:spPr>
        <p:txBody>
          <a:bodyPr/>
          <a:lstStyle/>
          <a:p>
            <a:r>
              <a:rPr lang="en-US" altLang="zh-CN" smtClean="0"/>
              <a:t>Source: Bloomberg, Cinda Securities</a:t>
            </a:r>
            <a:endParaRPr lang="zh-CN" altLang="en-US" smtClean="0"/>
          </a:p>
        </p:txBody>
      </p:sp>
      <p:sp>
        <p:nvSpPr>
          <p:cNvPr id="12292" name="标题 4"/>
          <p:cNvSpPr>
            <a:spLocks noGrp="1"/>
          </p:cNvSpPr>
          <p:nvPr>
            <p:ph type="title"/>
          </p:nvPr>
        </p:nvSpPr>
        <p:spPr/>
        <p:txBody>
          <a:bodyPr/>
          <a:lstStyle/>
          <a:p>
            <a:r>
              <a:rPr lang="en-US" altLang="zh-CN" dirty="0" smtClean="0"/>
              <a:t>Trend in Hong Kong: mars yesterday and earth today</a:t>
            </a:r>
            <a:endParaRPr lang="zh-CN" altLang="en-US" dirty="0" smtClean="0"/>
          </a:p>
        </p:txBody>
      </p:sp>
      <p:sp>
        <p:nvSpPr>
          <p:cNvPr id="12293" name="内容占位符 5"/>
          <p:cNvSpPr>
            <a:spLocks noGrp="1"/>
          </p:cNvSpPr>
          <p:nvPr>
            <p:ph idx="12"/>
          </p:nvPr>
        </p:nvSpPr>
        <p:spPr>
          <a:xfrm>
            <a:off x="608013" y="3598863"/>
            <a:ext cx="3924300" cy="296862"/>
          </a:xfrm>
        </p:spPr>
        <p:txBody>
          <a:bodyPr/>
          <a:lstStyle/>
          <a:p>
            <a:r>
              <a:rPr lang="en-US" altLang="zh-CN" smtClean="0"/>
              <a:t>HSI, 1991-2000</a:t>
            </a:r>
            <a:endParaRPr lang="zh-CN" altLang="en-US" smtClean="0"/>
          </a:p>
        </p:txBody>
      </p:sp>
      <p:sp>
        <p:nvSpPr>
          <p:cNvPr id="12294" name="内容占位符 7"/>
          <p:cNvSpPr>
            <a:spLocks noGrp="1"/>
          </p:cNvSpPr>
          <p:nvPr>
            <p:ph idx="14"/>
          </p:nvPr>
        </p:nvSpPr>
        <p:spPr>
          <a:xfrm>
            <a:off x="608013" y="5675313"/>
            <a:ext cx="3924300" cy="296862"/>
          </a:xfrm>
        </p:spPr>
        <p:txBody>
          <a:bodyPr/>
          <a:lstStyle/>
          <a:p>
            <a:r>
              <a:rPr lang="en-US" altLang="zh-CN" smtClean="0"/>
              <a:t>Source: Bloomberg, Cinda Securities</a:t>
            </a:r>
            <a:endParaRPr lang="zh-CN" altLang="en-US" smtClean="0"/>
          </a:p>
        </p:txBody>
      </p:sp>
      <p:sp>
        <p:nvSpPr>
          <p:cNvPr id="12295" name="内容占位符 8"/>
          <p:cNvSpPr>
            <a:spLocks noGrp="1"/>
          </p:cNvSpPr>
          <p:nvPr>
            <p:ph idx="15"/>
          </p:nvPr>
        </p:nvSpPr>
        <p:spPr>
          <a:xfrm>
            <a:off x="4641850" y="1123950"/>
            <a:ext cx="3924300" cy="296863"/>
          </a:xfrm>
        </p:spPr>
        <p:txBody>
          <a:bodyPr/>
          <a:lstStyle/>
          <a:p>
            <a:r>
              <a:rPr lang="en-US" altLang="zh-CN" smtClean="0"/>
              <a:t>HSI, 1981-1990</a:t>
            </a:r>
            <a:endParaRPr lang="zh-CN" altLang="en-US" smtClean="0"/>
          </a:p>
        </p:txBody>
      </p:sp>
      <p:sp>
        <p:nvSpPr>
          <p:cNvPr id="12296" name="内容占位符 10"/>
          <p:cNvSpPr>
            <a:spLocks noGrp="1"/>
          </p:cNvSpPr>
          <p:nvPr>
            <p:ph idx="17"/>
          </p:nvPr>
        </p:nvSpPr>
        <p:spPr>
          <a:xfrm>
            <a:off x="4641850" y="3200400"/>
            <a:ext cx="3924300" cy="296863"/>
          </a:xfrm>
        </p:spPr>
        <p:txBody>
          <a:bodyPr/>
          <a:lstStyle/>
          <a:p>
            <a:r>
              <a:rPr lang="en-US" altLang="zh-CN" smtClean="0"/>
              <a:t>Source: Bloomberg, Cinda Securities</a:t>
            </a:r>
            <a:endParaRPr lang="zh-CN" altLang="en-US" smtClean="0"/>
          </a:p>
        </p:txBody>
      </p:sp>
      <p:sp>
        <p:nvSpPr>
          <p:cNvPr id="12297" name="内容占位符 11"/>
          <p:cNvSpPr>
            <a:spLocks noGrp="1"/>
          </p:cNvSpPr>
          <p:nvPr>
            <p:ph idx="18"/>
          </p:nvPr>
        </p:nvSpPr>
        <p:spPr>
          <a:xfrm>
            <a:off x="4646613" y="3598863"/>
            <a:ext cx="3924300" cy="296862"/>
          </a:xfrm>
        </p:spPr>
        <p:txBody>
          <a:bodyPr/>
          <a:lstStyle/>
          <a:p>
            <a:r>
              <a:rPr lang="en-US" altLang="zh-CN" smtClean="0"/>
              <a:t>HSI, 2001-2010</a:t>
            </a:r>
            <a:endParaRPr lang="zh-CN" altLang="en-US" smtClean="0"/>
          </a:p>
        </p:txBody>
      </p:sp>
      <p:sp>
        <p:nvSpPr>
          <p:cNvPr id="12298" name="内容占位符 13"/>
          <p:cNvSpPr>
            <a:spLocks noGrp="1"/>
          </p:cNvSpPr>
          <p:nvPr>
            <p:ph idx="20"/>
          </p:nvPr>
        </p:nvSpPr>
        <p:spPr>
          <a:xfrm>
            <a:off x="4646613" y="5675313"/>
            <a:ext cx="3924300" cy="296862"/>
          </a:xfrm>
        </p:spPr>
        <p:txBody>
          <a:bodyPr/>
          <a:lstStyle/>
          <a:p>
            <a:r>
              <a:rPr lang="en-US" altLang="zh-CN" smtClean="0"/>
              <a:t>Source: Bloomberg, Cinda Securities</a:t>
            </a:r>
            <a:endParaRPr lang="zh-CN" altLang="en-US" smtClean="0"/>
          </a:p>
        </p:txBody>
      </p:sp>
      <p:pic>
        <p:nvPicPr>
          <p:cNvPr id="12299" name="Picture 2" descr="HSI 1971-1980"/>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a:xfrm>
            <a:off x="1379538" y="1420813"/>
            <a:ext cx="2371725" cy="177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3" descr="HSI 1981-1990"/>
          <p:cNvPicPr>
            <a:picLocks noGrp="1" noChangeAspect="1" noChangeArrowheads="1"/>
          </p:cNvPicPr>
          <p:nvPr>
            <p:ph idx="16"/>
          </p:nvPr>
        </p:nvPicPr>
        <p:blipFill>
          <a:blip r:embed="rId3">
            <a:extLst>
              <a:ext uri="{28A0092B-C50C-407E-A947-70E740481C1C}">
                <a14:useLocalDpi xmlns:a14="http://schemas.microsoft.com/office/drawing/2010/main" val="0"/>
              </a:ext>
            </a:extLst>
          </a:blip>
          <a:srcRect/>
          <a:stretch>
            <a:fillRect/>
          </a:stretch>
        </p:blipFill>
        <p:spPr>
          <a:xfrm>
            <a:off x="5419725" y="1420813"/>
            <a:ext cx="2368550" cy="177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4" descr="HSI 1991-2000"/>
          <p:cNvPicPr>
            <a:picLocks noGrp="1" noChangeAspect="1" noChangeArrowheads="1"/>
          </p:cNvPicPr>
          <p:nvPr>
            <p:ph idx="13"/>
          </p:nvPr>
        </p:nvPicPr>
        <p:blipFill>
          <a:blip r:embed="rId4">
            <a:extLst>
              <a:ext uri="{28A0092B-C50C-407E-A947-70E740481C1C}">
                <a14:useLocalDpi xmlns:a14="http://schemas.microsoft.com/office/drawing/2010/main" val="0"/>
              </a:ext>
            </a:extLst>
          </a:blip>
          <a:srcRect/>
          <a:stretch>
            <a:fillRect/>
          </a:stretch>
        </p:blipFill>
        <p:spPr>
          <a:xfrm>
            <a:off x="1385888" y="3897313"/>
            <a:ext cx="2368550" cy="177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5" descr="HSI 2001-2010"/>
          <p:cNvPicPr>
            <a:picLocks noGrp="1" noChangeAspect="1" noChangeArrowheads="1"/>
          </p:cNvPicPr>
          <p:nvPr>
            <p:ph idx="19"/>
          </p:nvPr>
        </p:nvPicPr>
        <p:blipFill>
          <a:blip r:embed="rId5">
            <a:extLst>
              <a:ext uri="{28A0092B-C50C-407E-A947-70E740481C1C}">
                <a14:useLocalDpi xmlns:a14="http://schemas.microsoft.com/office/drawing/2010/main" val="0"/>
              </a:ext>
            </a:extLst>
          </a:blip>
          <a:srcRect/>
          <a:stretch>
            <a:fillRect/>
          </a:stretch>
        </p:blipFill>
        <p:spPr>
          <a:xfrm>
            <a:off x="5422900" y="3895725"/>
            <a:ext cx="2371725" cy="177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68944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t>Valuation between stocks</a:t>
            </a:r>
            <a:r>
              <a:rPr dirty="0" smtClean="0"/>
              <a:t> (data of 2011, but the logic still works)</a:t>
            </a:r>
            <a:endParaRPr lang="zh-CN" altLang="en-US" dirty="0" smtClean="0"/>
          </a:p>
        </p:txBody>
      </p:sp>
      <p:sp>
        <p:nvSpPr>
          <p:cNvPr id="8195" name="内容占位符 2"/>
          <p:cNvSpPr>
            <a:spLocks noGrp="1"/>
          </p:cNvSpPr>
          <p:nvPr>
            <p:ph idx="1"/>
          </p:nvPr>
        </p:nvSpPr>
        <p:spPr>
          <a:xfrm>
            <a:off x="603250" y="1111250"/>
            <a:ext cx="7954963" cy="296863"/>
          </a:xfrm>
        </p:spPr>
        <p:txBody>
          <a:bodyPr/>
          <a:lstStyle/>
          <a:p>
            <a:r>
              <a:rPr lang="en-US" altLang="zh-CN" dirty="0" smtClean="0"/>
              <a:t>Valuation between different markets, divided by market </a:t>
            </a:r>
            <a:r>
              <a:rPr lang="en-US" altLang="zh-CN" dirty="0" err="1" smtClean="0"/>
              <a:t>capitalisation</a:t>
            </a:r>
            <a:r>
              <a:rPr lang="zh-CN" altLang="en-US" dirty="0" smtClean="0"/>
              <a:t> </a:t>
            </a:r>
            <a:r>
              <a:rPr lang="en-US" altLang="zh-CN" dirty="0" smtClean="0"/>
              <a:t>(5%, 5% - 25%, 25% - 50%, 50% - 100%</a:t>
            </a:r>
            <a:r>
              <a:rPr lang="zh-CN" altLang="en-US" dirty="0" smtClean="0"/>
              <a:t>）</a:t>
            </a:r>
          </a:p>
        </p:txBody>
      </p:sp>
      <p:sp>
        <p:nvSpPr>
          <p:cNvPr id="8196" name="内容占位符 4"/>
          <p:cNvSpPr>
            <a:spLocks noGrp="1"/>
          </p:cNvSpPr>
          <p:nvPr>
            <p:ph idx="11"/>
          </p:nvPr>
        </p:nvSpPr>
        <p:spPr>
          <a:xfrm>
            <a:off x="603250" y="5691188"/>
            <a:ext cx="7954963" cy="296862"/>
          </a:xfrm>
        </p:spPr>
        <p:txBody>
          <a:bodyPr/>
          <a:lstStyle/>
          <a:p>
            <a:r>
              <a:rPr lang="en-US" altLang="zh-CN" smtClean="0"/>
              <a:t>Source: Bloomberg, Cinda Securities</a:t>
            </a:r>
          </a:p>
        </p:txBody>
      </p:sp>
      <p:pic>
        <p:nvPicPr>
          <p:cNvPr id="8197" name="Picture 2"/>
          <p:cNvPicPr>
            <a:picLocks noGrp="1" noChangeAspect="1" noChangeArrowheads="1"/>
          </p:cNvPicPr>
          <p:nvPr>
            <p:ph idx="10"/>
          </p:nvPr>
        </p:nvPicPr>
        <p:blipFill>
          <a:blip r:embed="rId2">
            <a:extLst>
              <a:ext uri="{28A0092B-C50C-407E-A947-70E740481C1C}">
                <a14:useLocalDpi xmlns:a14="http://schemas.microsoft.com/office/drawing/2010/main" val="0"/>
              </a:ext>
            </a:extLst>
          </a:blip>
          <a:srcRect/>
          <a:stretch>
            <a:fillRect/>
          </a:stretch>
        </p:blipFill>
        <p:spPr>
          <a:xfrm>
            <a:off x="1282700" y="1409700"/>
            <a:ext cx="6596063" cy="4279900"/>
          </a:xfrm>
          <a:noFill/>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78918948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SHSZ300 index vs. funds: 2014 (when small caps underperformed)</a:t>
            </a:r>
            <a:endParaRPr lang="zh-CN" altLang="en-US" dirty="0"/>
          </a:p>
        </p:txBody>
      </p:sp>
      <p:sp>
        <p:nvSpPr>
          <p:cNvPr id="3" name="内容占位符 2"/>
          <p:cNvSpPr>
            <a:spLocks noGrp="1"/>
          </p:cNvSpPr>
          <p:nvPr>
            <p:ph idx="1"/>
          </p:nvPr>
        </p:nvSpPr>
        <p:spPr/>
        <p:txBody>
          <a:bodyPr/>
          <a:lstStyle/>
          <a:p>
            <a:r>
              <a:rPr lang="en-US" altLang="zh-CN" dirty="0" smtClean="0"/>
              <a:t>SHSZ300 index vs. mutual funds, 2014 (end at 2014.12.25)</a:t>
            </a:r>
            <a:endParaRPr lang="zh-CN" altLang="en-US" dirty="0"/>
          </a:p>
        </p:txBody>
      </p:sp>
      <p:sp>
        <p:nvSpPr>
          <p:cNvPr id="5" name="内容占位符 4"/>
          <p:cNvSpPr>
            <a:spLocks noGrp="1"/>
          </p:cNvSpPr>
          <p:nvPr>
            <p:ph idx="11"/>
          </p:nvPr>
        </p:nvSpPr>
        <p:spPr/>
        <p:txBody>
          <a:bodyPr/>
          <a:lstStyle/>
          <a:p>
            <a:r>
              <a:rPr lang="en-US" altLang="zh-CN" dirty="0" smtClean="0"/>
              <a:t>Source: Wind</a:t>
            </a:r>
            <a:endParaRPr lang="zh-CN" altLang="en-US" dirty="0"/>
          </a:p>
        </p:txBody>
      </p:sp>
      <p:pic>
        <p:nvPicPr>
          <p:cNvPr id="14344" name="Picture 8"/>
          <p:cNvPicPr>
            <a:picLocks noGrp="1" noChangeAspect="1" noChangeArrowheads="1"/>
          </p:cNvPicPr>
          <p:nvPr>
            <p:ph idx="10"/>
          </p:nvPr>
        </p:nvPicPr>
        <p:blipFill>
          <a:blip r:embed="rId2" cstate="print">
            <a:extLst>
              <a:ext uri="{28A0092B-C50C-407E-A947-70E740481C1C}">
                <a14:useLocalDpi xmlns:a14="http://schemas.microsoft.com/office/drawing/2010/main" val="0"/>
              </a:ext>
            </a:extLst>
          </a:blip>
          <a:srcRect/>
          <a:stretch>
            <a:fillRect/>
          </a:stretch>
        </p:blipFill>
        <p:spPr bwMode="auto">
          <a:xfrm>
            <a:off x="908537" y="1409700"/>
            <a:ext cx="7344389"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52102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INDEX</a:t>
            </a:r>
            <a:endParaRPr lang="zh-CN" altLang="en-US" dirty="0"/>
          </a:p>
        </p:txBody>
      </p:sp>
      <p:sp>
        <p:nvSpPr>
          <p:cNvPr id="3" name="Rectangle 2"/>
          <p:cNvSpPr>
            <a:spLocks noChangeArrowheads="1"/>
          </p:cNvSpPr>
          <p:nvPr/>
        </p:nvSpPr>
        <p:spPr bwMode="auto">
          <a:xfrm>
            <a:off x="598488" y="1902951"/>
            <a:ext cx="7945437" cy="280987"/>
          </a:xfrm>
          <a:prstGeom prst="rect">
            <a:avLst/>
          </a:prstGeom>
          <a:noFill/>
          <a:ln w="9525" algn="ctr">
            <a:solidFill>
              <a:srgbClr val="333399"/>
            </a:solidFill>
            <a:miter lim="800000"/>
            <a:headEnd/>
            <a:tailEnd/>
          </a:ln>
          <a:effectLst/>
          <a:extLst>
            <a:ext uri="{909E8E84-426E-40DD-AFC4-6F175D3DCCD1}">
              <a14:hiddenFill xmlns:a14="http://schemas.microsoft.com/office/drawing/2010/main">
                <a:solidFill>
                  <a:srgbClr val="99CCFF">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8031911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fontScheme name="Blank">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defRPr kumimoji="0" lang="en-US" sz="1200" b="1" i="0" u="none" strike="noStrike" cap="none" normalizeH="0" baseline="0" smtClean="0">
            <a:ln>
              <a:noFill/>
            </a:ln>
            <a:solidFill>
              <a:schemeClr val="tx1"/>
            </a:solidFill>
            <a:effectLst/>
            <a:latin typeface="Arial" charset="0"/>
            <a:ea typeface="华文中宋" pitchFamily="2" charset="-122"/>
          </a:defRPr>
        </a:defPPr>
      </a:lstStyle>
    </a:spDef>
    <a:ln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112713" marR="0" indent="-112713" algn="ctr" defTabSz="914400" rtl="0" eaLnBrk="0" fontAlgn="base" latinLnBrk="0" hangingPunct="0">
          <a:lnSpc>
            <a:spcPct val="100000"/>
          </a:lnSpc>
          <a:spcBef>
            <a:spcPct val="60000"/>
          </a:spcBef>
          <a:spcAft>
            <a:spcPct val="0"/>
          </a:spcAft>
          <a:buClr>
            <a:schemeClr val="tx1"/>
          </a:buClr>
          <a:buSzTx/>
          <a:buFont typeface="Wingdings" pitchFamily="2" charset="2"/>
          <a:buNone/>
          <a:tabLst/>
          <a:defRPr kumimoji="0" lang="en-US" sz="1200" b="1" i="0" u="none" strike="noStrike" cap="none" normalizeH="0" baseline="0" smtClean="0">
            <a:ln>
              <a:noFill/>
            </a:ln>
            <a:solidFill>
              <a:schemeClr val="tx1"/>
            </a:solidFill>
            <a:effectLst/>
            <a:latin typeface="Arial" charset="0"/>
            <a:ea typeface="华文中宋" pitchFamily="2" charset="-122"/>
          </a:defRPr>
        </a:defPPr>
      </a:lstStyle>
    </a:lnDef>
  </a:objectDefaults>
  <a:extraClrSchemeLst>
    <a:extraClrScheme>
      <a:clrScheme name="Blank 1">
        <a:dk1>
          <a:srgbClr val="3F3F3F"/>
        </a:dk1>
        <a:lt1>
          <a:srgbClr val="FFFFFF"/>
        </a:lt1>
        <a:dk2>
          <a:srgbClr val="FDE48B"/>
        </a:dk2>
        <a:lt2>
          <a:srgbClr val="888888"/>
        </a:lt2>
        <a:accent1>
          <a:srgbClr val="7FABD2"/>
        </a:accent1>
        <a:accent2>
          <a:srgbClr val="FCC917"/>
        </a:accent2>
        <a:accent3>
          <a:srgbClr val="FFFFFF"/>
        </a:accent3>
        <a:accent4>
          <a:srgbClr val="343434"/>
        </a:accent4>
        <a:accent5>
          <a:srgbClr val="C0D2E5"/>
        </a:accent5>
        <a:accent6>
          <a:srgbClr val="E4B614"/>
        </a:accent6>
        <a:hlink>
          <a:srgbClr val="BFD5E9"/>
        </a:hlink>
        <a:folHlink>
          <a:srgbClr val="7BBE4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24649</TotalTime>
  <Words>2354</Words>
  <Application>Microsoft Office PowerPoint</Application>
  <PresentationFormat>全屏显示(4:3)</PresentationFormat>
  <Paragraphs>184</Paragraphs>
  <Slides>44</Slides>
  <Notes>1</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Blank</vt:lpstr>
      <vt:lpstr>PowerPoint 演示文稿</vt:lpstr>
      <vt:lpstr>INDEX</vt:lpstr>
      <vt:lpstr>This is a great time</vt:lpstr>
      <vt:lpstr>INDEX</vt:lpstr>
      <vt:lpstr>Monday and A-share in bull markets (compared with NASDAQ)</vt:lpstr>
      <vt:lpstr>Trend in Hong Kong: mars yesterday and earth today</vt:lpstr>
      <vt:lpstr>Valuation between stocks (data of 2011, but the logic still works)</vt:lpstr>
      <vt:lpstr>SHSZ300 index vs. funds: 2014 (when small caps underperformed)</vt:lpstr>
      <vt:lpstr>INDEX</vt:lpstr>
      <vt:lpstr>Price vs. book value : A-share , 1 year duration</vt:lpstr>
      <vt:lpstr>Price vs. book value : A-share , 1 year duration</vt:lpstr>
      <vt:lpstr>Price vs. book value : A-share , 1 year duration</vt:lpstr>
      <vt:lpstr>Price vs. book value : A-share , 1 year duration</vt:lpstr>
      <vt:lpstr>Price vs. book value : A-share , 10 year duration</vt:lpstr>
      <vt:lpstr>And utilise it…</vt:lpstr>
      <vt:lpstr>INDEX</vt:lpstr>
      <vt:lpstr>Shanghai 50 index vs. SP500 index: 2014 and 1979 (PE ratio)</vt:lpstr>
      <vt:lpstr>What happens when you buy things at low prices: United States</vt:lpstr>
      <vt:lpstr>What happens when you buy things at low prices: India</vt:lpstr>
      <vt:lpstr>What happens when you buy things at low prices</vt:lpstr>
      <vt:lpstr>What happens when you buy things at low prices</vt:lpstr>
      <vt:lpstr>Dropping NPL ratio and, YES, dropping valuation</vt:lpstr>
      <vt:lpstr>Dropping NPL ratio and, thank God, rising RoE</vt:lpstr>
      <vt:lpstr>Banks have remained as an out-performer</vt:lpstr>
      <vt:lpstr>Stable unemployment ratio</vt:lpstr>
      <vt:lpstr>Gap between index and total return index: US Russell2000, 53x in 35 years, not 28x</vt:lpstr>
      <vt:lpstr>MSCI Australia stock index vs. total return index: 12x and 48x</vt:lpstr>
      <vt:lpstr>INDEX</vt:lpstr>
      <vt:lpstr>Rental yield in past 12 years: still thinking about buying a house?</vt:lpstr>
      <vt:lpstr>INDEX</vt:lpstr>
      <vt:lpstr>Valuation between Chinext index, small-mid cap index, SHCOMP index: PE Ratio</vt:lpstr>
      <vt:lpstr>Emerging board index over the globe: PB ratio</vt:lpstr>
      <vt:lpstr>Chinext and NASDAQ: PB ratio and RoE</vt:lpstr>
      <vt:lpstr>INDEX</vt:lpstr>
      <vt:lpstr>Valuation between A share (left) and Hong Kong (right)</vt:lpstr>
      <vt:lpstr>INDEX</vt:lpstr>
      <vt:lpstr>Hang Seng Index since 1964: 100 to 25,000 (property price 500 to 25,000)</vt:lpstr>
      <vt:lpstr>Yield between A share and HSCEI</vt:lpstr>
      <vt:lpstr>PB ratio: spread between S&amp;P500 index and HSCEI</vt:lpstr>
      <vt:lpstr>RoE between HSCEI and S&amp;P500: HSCEI is better</vt:lpstr>
      <vt:lpstr>Hong Kong small caps: too expensive and poor profitability</vt:lpstr>
      <vt:lpstr>Thank you! And how can you find us.</vt:lpstr>
      <vt:lpstr>研究团队简介、机构销售联系人</vt:lpstr>
      <vt:lpstr>免责声明</vt:lpstr>
    </vt:vector>
  </TitlesOfParts>
  <Company>CindaSC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0</dc:title>
  <dc:creator>Company Software</dc:creator>
  <cp:lastModifiedBy>PC</cp:lastModifiedBy>
  <cp:revision>1970</cp:revision>
  <cp:lastPrinted>2006-01-26T20:25:47Z</cp:lastPrinted>
  <dcterms:created xsi:type="dcterms:W3CDTF">2007-07-03T03:39:48Z</dcterms:created>
  <dcterms:modified xsi:type="dcterms:W3CDTF">2015-11-12T03:05:05Z</dcterms:modified>
</cp:coreProperties>
</file>