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橋 希尋" userId="c34a3d45-eabe-466d-97eb-117b8128c3da" providerId="ADAL" clId="{D76B8AF1-6D2B-433F-9CB9-2E845E5F7B8B}"/>
    <pc:docChg chg="custSel modSld">
      <pc:chgData name="高橋 希尋" userId="c34a3d45-eabe-466d-97eb-117b8128c3da" providerId="ADAL" clId="{D76B8AF1-6D2B-433F-9CB9-2E845E5F7B8B}" dt="2024-01-11T21:15:49.750" v="2" actId="478"/>
      <pc:docMkLst>
        <pc:docMk/>
      </pc:docMkLst>
      <pc:sldChg chg="delSp modSp mod">
        <pc:chgData name="高橋 希尋" userId="c34a3d45-eabe-466d-97eb-117b8128c3da" providerId="ADAL" clId="{D76B8AF1-6D2B-433F-9CB9-2E845E5F7B8B}" dt="2024-01-11T21:15:49.750" v="2" actId="478"/>
        <pc:sldMkLst>
          <pc:docMk/>
          <pc:sldMk cId="3288504165" sldId="256"/>
        </pc:sldMkLst>
        <pc:spChg chg="mod">
          <ac:chgData name="高橋 希尋" userId="c34a3d45-eabe-466d-97eb-117b8128c3da" providerId="ADAL" clId="{D76B8AF1-6D2B-433F-9CB9-2E845E5F7B8B}" dt="2024-01-11T21:15:26.958" v="1" actId="1076"/>
          <ac:spMkLst>
            <pc:docMk/>
            <pc:sldMk cId="3288504165" sldId="256"/>
            <ac:spMk id="59" creationId="{E51B51B4-F62F-F33E-DEBD-D57B6EBB1EF2}"/>
          </ac:spMkLst>
        </pc:spChg>
        <pc:cxnChg chg="mod">
          <ac:chgData name="高橋 希尋" userId="c34a3d45-eabe-466d-97eb-117b8128c3da" providerId="ADAL" clId="{D76B8AF1-6D2B-433F-9CB9-2E845E5F7B8B}" dt="2024-01-11T21:15:26.958" v="1" actId="1076"/>
          <ac:cxnSpMkLst>
            <pc:docMk/>
            <pc:sldMk cId="3288504165" sldId="256"/>
            <ac:cxnSpMk id="26" creationId="{AF78553B-77E1-6B15-8E2E-3C557BAE1B9C}"/>
          </ac:cxnSpMkLst>
        </pc:cxnChg>
        <pc:cxnChg chg="del mod">
          <ac:chgData name="高橋 希尋" userId="c34a3d45-eabe-466d-97eb-117b8128c3da" providerId="ADAL" clId="{D76B8AF1-6D2B-433F-9CB9-2E845E5F7B8B}" dt="2024-01-11T21:15:49.750" v="2" actId="478"/>
          <ac:cxnSpMkLst>
            <pc:docMk/>
            <pc:sldMk cId="3288504165" sldId="256"/>
            <ac:cxnSpMk id="37" creationId="{146CBF48-AE61-5A82-82E4-0D4029B0065B}"/>
          </ac:cxnSpMkLst>
        </pc:cxnChg>
      </pc:sldChg>
    </pc:docChg>
  </pc:docChgLst>
  <pc:docChgLst>
    <pc:chgData name="高橋 希尋" userId="c34a3d45-eabe-466d-97eb-117b8128c3da" providerId="ADAL" clId="{E2557CB6-A266-456B-9094-E8EC9B890D65}"/>
    <pc:docChg chg="undo custSel modSld">
      <pc:chgData name="高橋 希尋" userId="c34a3d45-eabe-466d-97eb-117b8128c3da" providerId="ADAL" clId="{E2557CB6-A266-456B-9094-E8EC9B890D65}" dt="2023-12-09T14:20:29.648" v="730" actId="14100"/>
      <pc:docMkLst>
        <pc:docMk/>
      </pc:docMkLst>
      <pc:sldChg chg="addSp delSp modSp mod">
        <pc:chgData name="高橋 希尋" userId="c34a3d45-eabe-466d-97eb-117b8128c3da" providerId="ADAL" clId="{E2557CB6-A266-456B-9094-E8EC9B890D65}" dt="2023-12-09T14:20:29.648" v="730" actId="14100"/>
        <pc:sldMkLst>
          <pc:docMk/>
          <pc:sldMk cId="3288504165" sldId="256"/>
        </pc:sldMkLst>
        <pc:spChg chg="add mod">
          <ac:chgData name="高橋 希尋" userId="c34a3d45-eabe-466d-97eb-117b8128c3da" providerId="ADAL" clId="{E2557CB6-A266-456B-9094-E8EC9B890D65}" dt="2023-12-09T14:19:11.605" v="712" actId="1076"/>
          <ac:spMkLst>
            <pc:docMk/>
            <pc:sldMk cId="3288504165" sldId="256"/>
            <ac:spMk id="2" creationId="{5A865BE4-37E3-50CF-0FEA-610CD640F382}"/>
          </ac:spMkLst>
        </pc:spChg>
        <pc:spChg chg="add 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3" creationId="{C3DA28B9-4F42-4875-2CDF-86A5CEA03E99}"/>
          </ac:spMkLst>
        </pc:spChg>
        <pc:spChg chg="del mod">
          <ac:chgData name="高橋 希尋" userId="c34a3d45-eabe-466d-97eb-117b8128c3da" providerId="ADAL" clId="{E2557CB6-A266-456B-9094-E8EC9B890D65}" dt="2023-12-09T14:13:46.515" v="566" actId="478"/>
          <ac:spMkLst>
            <pc:docMk/>
            <pc:sldMk cId="3288504165" sldId="256"/>
            <ac:spMk id="4" creationId="{B6330A7D-7E80-5423-61D1-5EA28383FE8C}"/>
          </ac:spMkLst>
        </pc:spChg>
        <pc:spChg chg="add mod">
          <ac:chgData name="高橋 希尋" userId="c34a3d45-eabe-466d-97eb-117b8128c3da" providerId="ADAL" clId="{E2557CB6-A266-456B-9094-E8EC9B890D65}" dt="2023-12-09T14:19:11.605" v="712" actId="1076"/>
          <ac:spMkLst>
            <pc:docMk/>
            <pc:sldMk cId="3288504165" sldId="256"/>
            <ac:spMk id="5" creationId="{FBC9D2D7-F9B0-5167-61D5-89D770497ED8}"/>
          </ac:spMkLst>
        </pc:spChg>
        <pc:spChg chg="add mod">
          <ac:chgData name="高橋 希尋" userId="c34a3d45-eabe-466d-97eb-117b8128c3da" providerId="ADAL" clId="{E2557CB6-A266-456B-9094-E8EC9B890D65}" dt="2023-12-09T14:19:57.177" v="717" actId="20577"/>
          <ac:spMkLst>
            <pc:docMk/>
            <pc:sldMk cId="3288504165" sldId="256"/>
            <ac:spMk id="6" creationId="{DC154851-1A89-ADF0-307A-A36A5822C577}"/>
          </ac:spMkLst>
        </pc:spChg>
        <pc:spChg chg="add mod">
          <ac:chgData name="高橋 希尋" userId="c34a3d45-eabe-466d-97eb-117b8128c3da" providerId="ADAL" clId="{E2557CB6-A266-456B-9094-E8EC9B890D65}" dt="2023-12-09T14:20:25.891" v="729" actId="1076"/>
          <ac:spMkLst>
            <pc:docMk/>
            <pc:sldMk cId="3288504165" sldId="256"/>
            <ac:spMk id="8" creationId="{4D644CBF-9243-0933-AE37-A0EC47667E2D}"/>
          </ac:spMkLst>
        </pc:spChg>
        <pc:spChg chg="add 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10" creationId="{6243DB3B-096E-F1FB-CF0F-C2EABDF59701}"/>
          </ac:spMkLst>
        </pc:spChg>
        <pc:spChg chg="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28" creationId="{03E6CEF6-DBEB-3918-25B4-617EE9B755BB}"/>
          </ac:spMkLst>
        </pc:spChg>
        <pc:spChg chg="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29" creationId="{21390722-E301-716E-96BD-7A759E321085}"/>
          </ac:spMkLst>
        </pc:spChg>
        <pc:spChg chg="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30" creationId="{D998FBFE-63B1-6571-17DB-A51870B73D51}"/>
          </ac:spMkLst>
        </pc:spChg>
        <pc:spChg chg="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31" creationId="{DB4744C2-1C65-BDAE-82DE-17EC1EDB1F7A}"/>
          </ac:spMkLst>
        </pc:spChg>
        <pc:spChg chg="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32" creationId="{4522E05E-192F-FCE5-7447-1AD961DB552D}"/>
          </ac:spMkLst>
        </pc:spChg>
        <pc:spChg chg="add 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48" creationId="{DEE086BB-7002-289E-D8C1-FFCC0A0B25DC}"/>
          </ac:spMkLst>
        </pc:spChg>
        <pc:spChg chg="add 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59" creationId="{E51B51B4-F62F-F33E-DEBD-D57B6EBB1EF2}"/>
          </ac:spMkLst>
        </pc:spChg>
        <pc:spChg chg="add 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64" creationId="{C07D1758-294A-95DE-04EE-BA61AAAEF25D}"/>
          </ac:spMkLst>
        </pc:spChg>
        <pc:spChg chg="add del">
          <ac:chgData name="高橋 希尋" userId="c34a3d45-eabe-466d-97eb-117b8128c3da" providerId="ADAL" clId="{E2557CB6-A266-456B-9094-E8EC9B890D65}" dt="2023-12-09T14:16:28.837" v="601" actId="11529"/>
          <ac:spMkLst>
            <pc:docMk/>
            <pc:sldMk cId="3288504165" sldId="256"/>
            <ac:spMk id="81" creationId="{14F3F179-D9F4-18B2-5201-DF0E633300B0}"/>
          </ac:spMkLst>
        </pc:spChg>
        <pc:spChg chg="add del mod">
          <ac:chgData name="高橋 希尋" userId="c34a3d45-eabe-466d-97eb-117b8128c3da" providerId="ADAL" clId="{E2557CB6-A266-456B-9094-E8EC9B890D65}" dt="2023-12-09T14:20:24.322" v="728" actId="1076"/>
          <ac:spMkLst>
            <pc:docMk/>
            <pc:sldMk cId="3288504165" sldId="256"/>
            <ac:spMk id="91" creationId="{77F40022-7E90-BF5B-5EA4-ACA0D688D664}"/>
          </ac:spMkLst>
        </pc:spChg>
        <pc:spChg chg="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92" creationId="{1B949B54-4B91-9E62-52DF-4C12E6C40A1D}"/>
          </ac:spMkLst>
        </pc:spChg>
        <pc:spChg chg="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93" creationId="{DC1424E0-79AD-FD1A-B9F6-99F8A5118E64}"/>
          </ac:spMkLst>
        </pc:spChg>
        <pc:spChg chg="add del 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94" creationId="{BFC8DD1B-9AB6-0303-2DCA-037947A927F8}"/>
          </ac:spMkLst>
        </pc:spChg>
        <pc:spChg chg="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95" creationId="{0B9FD80D-AF1F-E1BF-77F0-5D2C58B89C3A}"/>
          </ac:spMkLst>
        </pc:spChg>
        <pc:spChg chg="del">
          <ac:chgData name="高橋 希尋" userId="c34a3d45-eabe-466d-97eb-117b8128c3da" providerId="ADAL" clId="{E2557CB6-A266-456B-9094-E8EC9B890D65}" dt="2023-12-09T13:56:12.897" v="120" actId="478"/>
          <ac:spMkLst>
            <pc:docMk/>
            <pc:sldMk cId="3288504165" sldId="256"/>
            <ac:spMk id="96" creationId="{2A8A3E58-9179-9108-B142-172AA7C51E0D}"/>
          </ac:spMkLst>
        </pc:spChg>
        <pc:spChg chg="add mod">
          <ac:chgData name="高橋 希尋" userId="c34a3d45-eabe-466d-97eb-117b8128c3da" providerId="ADAL" clId="{E2557CB6-A266-456B-9094-E8EC9B890D65}" dt="2023-12-09T14:19:03.450" v="711" actId="1076"/>
          <ac:spMkLst>
            <pc:docMk/>
            <pc:sldMk cId="3288504165" sldId="256"/>
            <ac:spMk id="114" creationId="{521700E9-E7C9-CFB2-25E1-521C5D765887}"/>
          </ac:spMkLst>
        </pc:spChg>
        <pc:spChg chg="add mod">
          <ac:chgData name="高橋 希尋" userId="c34a3d45-eabe-466d-97eb-117b8128c3da" providerId="ADAL" clId="{E2557CB6-A266-456B-9094-E8EC9B890D65}" dt="2023-12-09T14:20:00.701" v="722" actId="20577"/>
          <ac:spMkLst>
            <pc:docMk/>
            <pc:sldMk cId="3288504165" sldId="256"/>
            <ac:spMk id="122" creationId="{6D4C872E-95B3-19B7-30AB-8C52C1205B8A}"/>
          </ac:spMkLst>
        </pc:spChg>
        <pc:cxnChg chg="add del mod">
          <ac:chgData name="高橋 希尋" userId="c34a3d45-eabe-466d-97eb-117b8128c3da" providerId="ADAL" clId="{E2557CB6-A266-456B-9094-E8EC9B890D65}" dt="2023-12-09T14:13:55.170" v="568" actId="478"/>
          <ac:cxnSpMkLst>
            <pc:docMk/>
            <pc:sldMk cId="3288504165" sldId="256"/>
            <ac:cxnSpMk id="7" creationId="{EB952B4D-DA73-88FC-2F32-AD9B369BC66C}"/>
          </ac:cxnSpMkLst>
        </pc:cxnChg>
        <pc:cxnChg chg="add mod">
          <ac:chgData name="高橋 希尋" userId="c34a3d45-eabe-466d-97eb-117b8128c3da" providerId="ADAL" clId="{E2557CB6-A266-456B-9094-E8EC9B890D65}" dt="2023-12-09T14:20:29.648" v="730" actId="14100"/>
          <ac:cxnSpMkLst>
            <pc:docMk/>
            <pc:sldMk cId="3288504165" sldId="256"/>
            <ac:cxnSpMk id="9" creationId="{BC81C8F4-570B-DD1E-88B6-9D081CBF9FA1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11" creationId="{AD3648C8-3B30-D2B4-E196-3D524A9FE9F9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14" creationId="{980F3A66-9FB8-59D9-145C-5599370D00FD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15" creationId="{4A0EAFE6-893B-6BF3-ECE4-B68B68764F0E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16" creationId="{AB31EB9B-6ECD-5101-2DF0-3B0428DD7C57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17" creationId="{3044FABD-7762-8462-631F-07ABC8EBAB6A}"/>
          </ac:cxnSpMkLst>
        </pc:cxnChg>
        <pc:cxnChg chg="add del mod">
          <ac:chgData name="高橋 希尋" userId="c34a3d45-eabe-466d-97eb-117b8128c3da" providerId="ADAL" clId="{E2557CB6-A266-456B-9094-E8EC9B890D65}" dt="2023-12-09T14:13:59.688" v="570" actId="478"/>
          <ac:cxnSpMkLst>
            <pc:docMk/>
            <pc:sldMk cId="3288504165" sldId="256"/>
            <ac:cxnSpMk id="18" creationId="{3C564680-D62C-5A53-0499-17FCCCDEEFB1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19" creationId="{27CBA232-C20A-1C7F-0494-96CE5715F59B}"/>
          </ac:cxnSpMkLst>
        </pc:cxnChg>
        <pc:cxnChg chg="add del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20" creationId="{73023EF7-244D-6F16-052F-F3D6B9D07E2F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21" creationId="{4C86212F-31D5-E5B8-D965-7C902EF3D006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22" creationId="{732B4009-AD25-1FEB-7E8C-22BD6829AC52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23" creationId="{5D6E501D-0007-BF7A-178C-F04E8090D0F8}"/>
          </ac:cxnSpMkLst>
        </pc:cxnChg>
        <pc:cxnChg chg="add del mod">
          <ac:chgData name="高橋 希尋" userId="c34a3d45-eabe-466d-97eb-117b8128c3da" providerId="ADAL" clId="{E2557CB6-A266-456B-9094-E8EC9B890D65}" dt="2023-12-09T14:03:33.389" v="480" actId="478"/>
          <ac:cxnSpMkLst>
            <pc:docMk/>
            <pc:sldMk cId="3288504165" sldId="256"/>
            <ac:cxnSpMk id="24" creationId="{76FCCA04-0CC3-9FEF-C8DB-6669D49F21AC}"/>
          </ac:cxnSpMkLst>
        </pc:cxnChg>
        <pc:cxnChg chg="add mod">
          <ac:chgData name="高橋 希尋" userId="c34a3d45-eabe-466d-97eb-117b8128c3da" providerId="ADAL" clId="{E2557CB6-A266-456B-9094-E8EC9B890D65}" dt="2023-12-09T14:20:25.891" v="729" actId="1076"/>
          <ac:cxnSpMkLst>
            <pc:docMk/>
            <pc:sldMk cId="3288504165" sldId="256"/>
            <ac:cxnSpMk id="24" creationId="{E51D4104-29F2-A361-DFBE-B147270988C8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25" creationId="{59BE1E2E-818C-BF92-7371-A8E80D954ED6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26" creationId="{AF78553B-77E1-6B15-8E2E-3C557BAE1B9C}"/>
          </ac:cxnSpMkLst>
        </pc:cxnChg>
        <pc:cxnChg chg="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35" creationId="{EF22F85D-903C-24C0-0C89-73B1C9A799F6}"/>
          </ac:cxnSpMkLst>
        </pc:cxnChg>
        <pc:cxnChg chg="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36" creationId="{ADA144C0-E507-AF4A-39C3-294E3E7B7FDC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37" creationId="{146CBF48-AE61-5A82-82E4-0D4029B0065B}"/>
          </ac:cxnSpMkLst>
        </pc:cxnChg>
        <pc:cxnChg chg="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38" creationId="{685D93A6-1B30-1A8C-549A-AFB926D4A8C4}"/>
          </ac:cxnSpMkLst>
        </pc:cxnChg>
        <pc:cxnChg chg="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39" creationId="{F1FC2A89-D9ED-F3D0-1511-A0B27D549C65}"/>
          </ac:cxnSpMkLst>
        </pc:cxnChg>
        <pc:cxnChg chg="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43" creationId="{83AD434A-197F-3ABD-0B5B-7BE7C4526B2F}"/>
          </ac:cxnSpMkLst>
        </pc:cxnChg>
        <pc:cxnChg chg="mod">
          <ac:chgData name="高橋 希尋" userId="c34a3d45-eabe-466d-97eb-117b8128c3da" providerId="ADAL" clId="{E2557CB6-A266-456B-9094-E8EC9B890D65}" dt="2023-12-09T14:20:24.322" v="728" actId="1076"/>
          <ac:cxnSpMkLst>
            <pc:docMk/>
            <pc:sldMk cId="3288504165" sldId="256"/>
            <ac:cxnSpMk id="97" creationId="{E4CA348B-AAA3-5379-E38D-5BC2F17733E3}"/>
          </ac:cxnSpMkLst>
        </pc:cxnChg>
        <pc:cxnChg chg="add del mod">
          <ac:chgData name="高橋 希尋" userId="c34a3d45-eabe-466d-97eb-117b8128c3da" providerId="ADAL" clId="{E2557CB6-A266-456B-9094-E8EC9B890D65}" dt="2023-12-09T14:20:24.322" v="728" actId="1076"/>
          <ac:cxnSpMkLst>
            <pc:docMk/>
            <pc:sldMk cId="3288504165" sldId="256"/>
            <ac:cxnSpMk id="98" creationId="{7299C2D8-E9BB-779D-5FCF-A1149F31D950}"/>
          </ac:cxnSpMkLst>
        </pc:cxnChg>
        <pc:cxnChg chg="mod">
          <ac:chgData name="高橋 希尋" userId="c34a3d45-eabe-466d-97eb-117b8128c3da" providerId="ADAL" clId="{E2557CB6-A266-456B-9094-E8EC9B890D65}" dt="2023-12-09T14:20:24.322" v="728" actId="1076"/>
          <ac:cxnSpMkLst>
            <pc:docMk/>
            <pc:sldMk cId="3288504165" sldId="256"/>
            <ac:cxnSpMk id="99" creationId="{BE4A65E4-9D9E-24FF-5A0E-36BB7952B470}"/>
          </ac:cxnSpMkLst>
        </pc:cxnChg>
        <pc:cxnChg chg="mod">
          <ac:chgData name="高橋 希尋" userId="c34a3d45-eabe-466d-97eb-117b8128c3da" providerId="ADAL" clId="{E2557CB6-A266-456B-9094-E8EC9B890D65}" dt="2023-12-09T14:20:24.322" v="728" actId="1076"/>
          <ac:cxnSpMkLst>
            <pc:docMk/>
            <pc:sldMk cId="3288504165" sldId="256"/>
            <ac:cxnSpMk id="100" creationId="{AA54617F-3F29-D2E3-E16E-89DE081E29CA}"/>
          </ac:cxnSpMkLst>
        </pc:cxnChg>
        <pc:cxnChg chg="mod">
          <ac:chgData name="高橋 希尋" userId="c34a3d45-eabe-466d-97eb-117b8128c3da" providerId="ADAL" clId="{E2557CB6-A266-456B-9094-E8EC9B890D65}" dt="2023-12-09T14:20:24.322" v="728" actId="1076"/>
          <ac:cxnSpMkLst>
            <pc:docMk/>
            <pc:sldMk cId="3288504165" sldId="256"/>
            <ac:cxnSpMk id="101" creationId="{BA2B0F79-2F3E-5782-0FAF-4A5E9633223F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115" creationId="{73A55367-D272-674D-91F9-BF7B2BFF0078}"/>
          </ac:cxnSpMkLst>
        </pc:cxnChg>
        <pc:cxnChg chg="add mod">
          <ac:chgData name="高橋 希尋" userId="c34a3d45-eabe-466d-97eb-117b8128c3da" providerId="ADAL" clId="{E2557CB6-A266-456B-9094-E8EC9B890D65}" dt="2023-12-09T14:19:03.450" v="711" actId="1076"/>
          <ac:cxnSpMkLst>
            <pc:docMk/>
            <pc:sldMk cId="3288504165" sldId="256"/>
            <ac:cxnSpMk id="118" creationId="{9CDC8C01-F5CE-A8C4-C891-33D2F5C9F015}"/>
          </ac:cxnSpMkLst>
        </pc:cxnChg>
        <pc:cxnChg chg="add del mod">
          <ac:chgData name="高橋 希尋" userId="c34a3d45-eabe-466d-97eb-117b8128c3da" providerId="ADAL" clId="{E2557CB6-A266-456B-9094-E8EC9B890D65}" dt="2023-12-09T14:18:18.892" v="687"/>
          <ac:cxnSpMkLst>
            <pc:docMk/>
            <pc:sldMk cId="3288504165" sldId="256"/>
            <ac:cxnSpMk id="121" creationId="{497150C6-6891-93BB-A00A-CC55865B6F1C}"/>
          </ac:cxnSpMkLst>
        </pc:cxnChg>
        <pc:cxnChg chg="add mod">
          <ac:chgData name="高橋 希尋" userId="c34a3d45-eabe-466d-97eb-117b8128c3da" providerId="ADAL" clId="{E2557CB6-A266-456B-9094-E8EC9B890D65}" dt="2023-12-09T14:19:11.605" v="712" actId="1076"/>
          <ac:cxnSpMkLst>
            <pc:docMk/>
            <pc:sldMk cId="3288504165" sldId="256"/>
            <ac:cxnSpMk id="123" creationId="{9C0BC016-B4C8-A387-A09E-A505B7E17FF5}"/>
          </ac:cxnSpMkLst>
        </pc:cxnChg>
        <pc:cxnChg chg="add mod">
          <ac:chgData name="高橋 希尋" userId="c34a3d45-eabe-466d-97eb-117b8128c3da" providerId="ADAL" clId="{E2557CB6-A266-456B-9094-E8EC9B890D65}" dt="2023-12-09T14:19:11.605" v="712" actId="1076"/>
          <ac:cxnSpMkLst>
            <pc:docMk/>
            <pc:sldMk cId="3288504165" sldId="256"/>
            <ac:cxnSpMk id="127" creationId="{790071B9-2EB9-F6A8-147A-A82FD318DA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EF637-CE0F-FA59-28A1-3A673769B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5FC810-30B0-B11A-9820-06F751FC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DA2D0-1E5D-95C6-E521-445A139B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CD6A27-E057-6886-72AB-EF0A69EF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FEE93-B0C9-BFF6-675F-00687E8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9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855C9-275D-19BD-7F62-CC79DF95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95F70C-14A7-D7CB-6AF0-5DF84C31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82048-975A-68E2-9AFC-E82B985C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AF68B-6AE3-E8C6-9A35-58927AC4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7FAA2-0D6C-63D9-9304-E48EED68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7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4C767E-14F8-996D-8B2D-FE95CFB4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64682F-AD14-A3AB-C50A-FC711D01D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B3A5B3-EC1C-90DC-526B-3D292BFD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B4BA9-D378-3184-EAF8-2080DE2D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57DA2-7841-B3B1-A4EC-EACD6254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16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AADED-3C0C-F1B6-E4CF-BC23036A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253B04-AEC7-2CDD-0575-02890D99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2D07F-2829-B0BF-C145-53FA2F5A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3D08E-FA4B-78D3-3417-D578264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A4DF04-1DA6-798A-3B43-46573B2D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9FEF6-C987-6442-1C28-8DC0F3F7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674A63-F383-1405-529C-1F9D9854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F8EA6-EDA7-8A3A-3A1D-9686FB1A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297567-949F-B4C5-3878-6F90968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582718-E046-56DC-8612-401927D6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B87C1-444D-380F-C811-F928B3C4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421C7D-A343-BEB6-E57C-C5E52DC38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CB9E54-A2DD-6112-2924-F815D010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764DDF-C5F0-ACD6-1130-DDD1A5BF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1BAD7E-3189-5505-30ED-E14F108F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F587BD-961B-89A1-E911-590051C4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58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791BB-51FA-AE37-01CC-41855EA6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B285E8-A690-D348-9E21-C11265AA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656A2E-ABB7-F9F2-EE8F-66D096EA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6D6EF-FA9C-CAB4-3CAF-D641C6A23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3F584C-ED60-81C4-CD30-A85EC4462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31B9F7-F5A9-DA81-791E-F12517D3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1698BC-A274-6CB4-E697-2B114CB4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421F26-FD84-B571-8A8E-F92ACA9A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51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420B-D11E-63D8-1982-71121BD2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7F5EB5-A7F1-A18C-03C3-09BED002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A1A0FB-127D-F21D-AF6A-791388A2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56671A-68C1-E08D-A749-7AFC0844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D47814-A40D-D5B3-EED9-9CA32A39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31DE6E-73C4-DB20-4EEF-9468282D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3CAFAD-25AD-0F08-55AE-2D4ABB73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B6545-EE50-667F-E0F2-A732B332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07EA5A-728B-BD9E-220A-1960142D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3541AC-C096-70F8-EF5A-C71B031B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51641A-94CD-3CA8-001E-D7CEBB71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38DDF7-92D9-0D42-C46D-CB1C1149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C3F8C8-D42F-E1A5-ED1C-E7EB9EB6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693F1-3AB6-3099-F87B-0E1CA5FF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4DB42C-4A5A-F61A-1DC6-7D539AF69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CAA002-A880-367B-C307-03B1AE98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7AE96C-2C34-1D22-7D15-A0C2AFAC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D35B4-FBC7-0E89-631B-9BEEF64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08B2BD-0535-6302-08C1-DDEF4535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4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22B0A7-31D0-88F8-0237-57EA9D4E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B78E8D-9A94-8A17-9B1F-679A3D84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9CB71-14B9-48C7-D34B-FFDCD404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BCDD-A768-49E3-80AF-86FB156BED68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50B915-1A96-026E-1A0B-D0719B0F3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A5127-B06B-08A0-86CA-4E47BF0F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1E55-C33B-4F46-90CC-C7CA75F5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2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E6CEF6-DBEB-3918-25B4-617EE9B755BB}"/>
              </a:ext>
            </a:extLst>
          </p:cNvPr>
          <p:cNvSpPr/>
          <p:nvPr/>
        </p:nvSpPr>
        <p:spPr>
          <a:xfrm>
            <a:off x="4186682" y="1834224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Create_user.py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1390722-E301-716E-96BD-7A759E321085}"/>
              </a:ext>
            </a:extLst>
          </p:cNvPr>
          <p:cNvSpPr/>
          <p:nvPr/>
        </p:nvSpPr>
        <p:spPr>
          <a:xfrm>
            <a:off x="4186678" y="2242817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Show</a:t>
            </a:r>
            <a:r>
              <a:rPr kumimoji="1" lang="en-US" altLang="ja-JP" dirty="0"/>
              <a:t>_all_users.py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998FBFE-63B1-6571-17DB-A51870B73D51}"/>
              </a:ext>
            </a:extLst>
          </p:cNvPr>
          <p:cNvSpPr/>
          <p:nvPr/>
        </p:nvSpPr>
        <p:spPr>
          <a:xfrm>
            <a:off x="4186678" y="2641425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Update_height.py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4744C2-1C65-BDAE-82DE-17EC1EDB1F7A}"/>
              </a:ext>
            </a:extLst>
          </p:cNvPr>
          <p:cNvSpPr/>
          <p:nvPr/>
        </p:nvSpPr>
        <p:spPr>
          <a:xfrm>
            <a:off x="4186677" y="3031419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Update_target_weight.py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522E05E-192F-FCE5-7447-1AD961DB552D}"/>
              </a:ext>
            </a:extLst>
          </p:cNvPr>
          <p:cNvSpPr/>
          <p:nvPr/>
        </p:nvSpPr>
        <p:spPr>
          <a:xfrm>
            <a:off x="4186676" y="3430024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Delete_user.py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F22F85D-903C-24C0-0C89-73B1C9A799F6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3218350" y="2014660"/>
            <a:ext cx="968332" cy="68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DA144C0-E507-AF4A-39C3-294E3E7B7F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18350" y="2695918"/>
            <a:ext cx="968324" cy="92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85D93A6-1B30-1A8C-549A-AFB926D4A8C4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3218350" y="2695918"/>
            <a:ext cx="968328" cy="12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1FC2A89-D9ED-F3D0-1511-A0B27D549C65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218350" y="2695918"/>
            <a:ext cx="968327" cy="5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3AD434A-197F-3ABD-0B5B-7BE7C4526B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18350" y="2461919"/>
            <a:ext cx="968322" cy="2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7F40022-7E90-BF5B-5EA4-ACA0D688D664}"/>
              </a:ext>
            </a:extLst>
          </p:cNvPr>
          <p:cNvSpPr/>
          <p:nvPr/>
        </p:nvSpPr>
        <p:spPr>
          <a:xfrm>
            <a:off x="902451" y="5058423"/>
            <a:ext cx="2383010" cy="888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W</a:t>
            </a:r>
            <a:r>
              <a:rPr lang="en-US" altLang="ja-JP" dirty="0" err="1"/>
              <a:t>eight_records</a:t>
            </a:r>
            <a:endParaRPr kumimoji="1" lang="ja-JP" altLang="en-US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B949B54-4B91-9E62-52DF-4C12E6C40A1D}"/>
              </a:ext>
            </a:extLst>
          </p:cNvPr>
          <p:cNvSpPr/>
          <p:nvPr/>
        </p:nvSpPr>
        <p:spPr>
          <a:xfrm>
            <a:off x="4188650" y="4723650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Record_weight.py</a:t>
            </a:r>
            <a:endParaRPr kumimoji="1" lang="ja-JP" altLang="en-US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DC1424E0-79AD-FD1A-B9F6-99F8A5118E64}"/>
              </a:ext>
            </a:extLst>
          </p:cNvPr>
          <p:cNvSpPr/>
          <p:nvPr/>
        </p:nvSpPr>
        <p:spPr>
          <a:xfrm>
            <a:off x="4188646" y="5132243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Show_records.py</a:t>
            </a:r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FC8DD1B-9AB6-0303-2DCA-037947A927F8}"/>
              </a:ext>
            </a:extLst>
          </p:cNvPr>
          <p:cNvSpPr/>
          <p:nvPr/>
        </p:nvSpPr>
        <p:spPr>
          <a:xfrm>
            <a:off x="4188646" y="5530851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Delete</a:t>
            </a:r>
            <a:r>
              <a:rPr kumimoji="1" lang="en-US" altLang="ja-JP" dirty="0"/>
              <a:t>_</a:t>
            </a:r>
            <a:r>
              <a:rPr lang="en-US" altLang="ja-JP" dirty="0"/>
              <a:t>record</a:t>
            </a:r>
            <a:r>
              <a:rPr kumimoji="1" lang="en-US" altLang="ja-JP" dirty="0"/>
              <a:t>.py</a:t>
            </a:r>
            <a:endParaRPr kumimoji="1" lang="ja-JP" altLang="en-US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0B9FD80D-AF1F-E1BF-77F0-5D2C58B89C3A}"/>
              </a:ext>
            </a:extLst>
          </p:cNvPr>
          <p:cNvSpPr/>
          <p:nvPr/>
        </p:nvSpPr>
        <p:spPr>
          <a:xfrm>
            <a:off x="4188645" y="5920845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Output_records.py</a:t>
            </a:r>
            <a:endParaRPr kumimoji="1" lang="ja-JP" altLang="en-US" dirty="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4CA348B-AAA3-5379-E38D-5BC2F17733E3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3285461" y="4904086"/>
            <a:ext cx="903189" cy="5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299C2D8-E9BB-779D-5FCF-A1149F31D950}"/>
              </a:ext>
            </a:extLst>
          </p:cNvPr>
          <p:cNvCxnSpPr>
            <a:cxnSpLocks/>
            <a:stCxn id="91" idx="3"/>
            <a:endCxn id="3" idx="1"/>
          </p:cNvCxnSpPr>
          <p:nvPr/>
        </p:nvCxnSpPr>
        <p:spPr>
          <a:xfrm>
            <a:off x="3285461" y="5502684"/>
            <a:ext cx="910915" cy="99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E4A65E4-9D9E-24FF-5A0E-36BB7952B470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>
            <a:off x="3285461" y="5502684"/>
            <a:ext cx="903185" cy="20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AA54617F-3F29-D2E3-E16E-89DE081E29CA}"/>
              </a:ext>
            </a:extLst>
          </p:cNvPr>
          <p:cNvCxnSpPr>
            <a:cxnSpLocks/>
            <a:stCxn id="91" idx="3"/>
            <a:endCxn id="95" idx="1"/>
          </p:cNvCxnSpPr>
          <p:nvPr/>
        </p:nvCxnSpPr>
        <p:spPr>
          <a:xfrm>
            <a:off x="3285461" y="5502684"/>
            <a:ext cx="903184" cy="59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BA2B0F79-2F3E-5782-0FAF-4A5E9633223F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3285461" y="5368600"/>
            <a:ext cx="1417593" cy="13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3DA28B9-4F42-4875-2CDF-86A5CEA03E99}"/>
              </a:ext>
            </a:extLst>
          </p:cNvPr>
          <p:cNvSpPr/>
          <p:nvPr/>
        </p:nvSpPr>
        <p:spPr>
          <a:xfrm>
            <a:off x="4196376" y="6319450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Menu_</a:t>
            </a:r>
            <a:r>
              <a:rPr lang="en-US" altLang="ja-JP" dirty="0"/>
              <a:t>records</a:t>
            </a:r>
            <a:r>
              <a:rPr kumimoji="1" lang="en-US" altLang="ja-JP" dirty="0"/>
              <a:t>.py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154851-1A89-ADF0-307A-A36A5822C577}"/>
              </a:ext>
            </a:extLst>
          </p:cNvPr>
          <p:cNvSpPr/>
          <p:nvPr/>
        </p:nvSpPr>
        <p:spPr>
          <a:xfrm>
            <a:off x="1256562" y="2352780"/>
            <a:ext cx="1961788" cy="686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Users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43DB3B-096E-F1FB-CF0F-C2EABDF59701}"/>
              </a:ext>
            </a:extLst>
          </p:cNvPr>
          <p:cNvSpPr/>
          <p:nvPr/>
        </p:nvSpPr>
        <p:spPr>
          <a:xfrm>
            <a:off x="8368371" y="2569447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Access_users.py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D3648C8-3B30-D2B4-E196-3D524A9FE9F9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7116797" y="2014660"/>
            <a:ext cx="1251574" cy="7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80F3A66-9FB8-59D9-145C-5599370D00FD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 flipV="1">
            <a:off x="7116792" y="2749883"/>
            <a:ext cx="1251579" cy="46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A0EAFE6-893B-6BF3-ECE4-B68B68764F0E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7116793" y="2749883"/>
            <a:ext cx="1251578" cy="7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B31EB9B-6ECD-5101-2DF0-3B0428DD7C57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7116793" y="2423253"/>
            <a:ext cx="1251578" cy="32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044FABD-7762-8462-631F-07ABC8EBAB6A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7116791" y="2749883"/>
            <a:ext cx="1251580" cy="86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7CBA232-C20A-1C7F-0494-96CE5715F59B}"/>
              </a:ext>
            </a:extLst>
          </p:cNvPr>
          <p:cNvCxnSpPr>
            <a:cxnSpLocks/>
            <a:stCxn id="92" idx="3"/>
            <a:endCxn id="48" idx="1"/>
          </p:cNvCxnSpPr>
          <p:nvPr/>
        </p:nvCxnSpPr>
        <p:spPr>
          <a:xfrm>
            <a:off x="7118765" y="4904086"/>
            <a:ext cx="1230916" cy="141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3023EF7-244D-6F16-052F-F3D6B9D07E2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7126491" y="6319450"/>
            <a:ext cx="1223190" cy="18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C86212F-31D5-E5B8-D965-7C902EF3D006}"/>
              </a:ext>
            </a:extLst>
          </p:cNvPr>
          <p:cNvCxnSpPr>
            <a:cxnSpLocks/>
            <a:stCxn id="95" idx="3"/>
            <a:endCxn id="48" idx="1"/>
          </p:cNvCxnSpPr>
          <p:nvPr/>
        </p:nvCxnSpPr>
        <p:spPr>
          <a:xfrm>
            <a:off x="7118760" y="6101281"/>
            <a:ext cx="1230921" cy="21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32B4009-AD25-1FEB-7E8C-22BD6829AC52}"/>
              </a:ext>
            </a:extLst>
          </p:cNvPr>
          <p:cNvCxnSpPr>
            <a:cxnSpLocks/>
            <a:stCxn id="94" idx="3"/>
            <a:endCxn id="48" idx="1"/>
          </p:cNvCxnSpPr>
          <p:nvPr/>
        </p:nvCxnSpPr>
        <p:spPr>
          <a:xfrm>
            <a:off x="7118761" y="5711287"/>
            <a:ext cx="1230920" cy="60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D6E501D-0007-BF7A-178C-F04E8090D0F8}"/>
              </a:ext>
            </a:extLst>
          </p:cNvPr>
          <p:cNvCxnSpPr>
            <a:cxnSpLocks/>
            <a:stCxn id="93" idx="3"/>
            <a:endCxn id="48" idx="1"/>
          </p:cNvCxnSpPr>
          <p:nvPr/>
        </p:nvCxnSpPr>
        <p:spPr>
          <a:xfrm>
            <a:off x="7118761" y="5312679"/>
            <a:ext cx="1230920" cy="100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BE1E2E-818C-BF92-7371-A8E80D954ED6}"/>
              </a:ext>
            </a:extLst>
          </p:cNvPr>
          <p:cNvCxnSpPr>
            <a:cxnSpLocks/>
            <a:stCxn id="48" idx="0"/>
            <a:endCxn id="64" idx="3"/>
          </p:cNvCxnSpPr>
          <p:nvPr/>
        </p:nvCxnSpPr>
        <p:spPr>
          <a:xfrm flipV="1">
            <a:off x="10081438" y="5690528"/>
            <a:ext cx="323521" cy="44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F78553B-77E1-6B15-8E2E-3C557BAE1B9C}"/>
              </a:ext>
            </a:extLst>
          </p:cNvPr>
          <p:cNvCxnSpPr>
            <a:cxnSpLocks/>
            <a:stCxn id="10" idx="2"/>
            <a:endCxn id="59" idx="1"/>
          </p:cNvCxnSpPr>
          <p:nvPr/>
        </p:nvCxnSpPr>
        <p:spPr>
          <a:xfrm>
            <a:off x="9833429" y="2930319"/>
            <a:ext cx="1304729" cy="5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EE086BB-7002-289E-D8C1-FFCC0A0B25DC}"/>
              </a:ext>
            </a:extLst>
          </p:cNvPr>
          <p:cNvSpPr/>
          <p:nvPr/>
        </p:nvSpPr>
        <p:spPr>
          <a:xfrm>
            <a:off x="8349681" y="6139014"/>
            <a:ext cx="3463514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Access_weight_records.py</a:t>
            </a:r>
            <a:endParaRPr kumimoji="1" lang="ja-JP" altLang="en-US" dirty="0"/>
          </a:p>
        </p:txBody>
      </p:sp>
      <p:sp>
        <p:nvSpPr>
          <p:cNvPr id="59" name="フローチャート: 磁気ディスク 58">
            <a:extLst>
              <a:ext uri="{FF2B5EF4-FFF2-40B4-BE49-F238E27FC236}">
                <a16:creationId xmlns:a16="http://schemas.microsoft.com/office/drawing/2014/main" id="{E51B51B4-F62F-F33E-DEBD-D57B6EBB1EF2}"/>
              </a:ext>
            </a:extLst>
          </p:cNvPr>
          <p:cNvSpPr/>
          <p:nvPr/>
        </p:nvSpPr>
        <p:spPr>
          <a:xfrm>
            <a:off x="10472490" y="3452596"/>
            <a:ext cx="1331335" cy="5121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Users DB</a:t>
            </a:r>
            <a:endParaRPr kumimoji="1" lang="ja-JP" altLang="en-US" dirty="0"/>
          </a:p>
        </p:txBody>
      </p:sp>
      <p:sp>
        <p:nvSpPr>
          <p:cNvPr id="64" name="フローチャート: 磁気ディスク 63">
            <a:extLst>
              <a:ext uri="{FF2B5EF4-FFF2-40B4-BE49-F238E27FC236}">
                <a16:creationId xmlns:a16="http://schemas.microsoft.com/office/drawing/2014/main" id="{C07D1758-294A-95DE-04EE-BA61AAAEF25D}"/>
              </a:ext>
            </a:extLst>
          </p:cNvPr>
          <p:cNvSpPr/>
          <p:nvPr/>
        </p:nvSpPr>
        <p:spPr>
          <a:xfrm>
            <a:off x="9151524" y="5098869"/>
            <a:ext cx="2506870" cy="59165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Weight_records</a:t>
            </a:r>
            <a:r>
              <a:rPr kumimoji="1" lang="en-US" altLang="ja-JP" dirty="0"/>
              <a:t> DB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865BE4-37E3-50CF-0FEA-610CD640F382}"/>
              </a:ext>
            </a:extLst>
          </p:cNvPr>
          <p:cNvSpPr/>
          <p:nvPr/>
        </p:nvSpPr>
        <p:spPr>
          <a:xfrm>
            <a:off x="3884754" y="1006125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Dbutil.py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C9D2D7-F9B0-5167-61D5-89D770497ED8}"/>
              </a:ext>
            </a:extLst>
          </p:cNvPr>
          <p:cNvSpPr/>
          <p:nvPr/>
        </p:nvSpPr>
        <p:spPr>
          <a:xfrm>
            <a:off x="3884753" y="626719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Inpututil.py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D644CBF-9243-0933-AE37-A0EC47667E2D}"/>
              </a:ext>
            </a:extLst>
          </p:cNvPr>
          <p:cNvSpPr/>
          <p:nvPr/>
        </p:nvSpPr>
        <p:spPr>
          <a:xfrm>
            <a:off x="94755" y="3914461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Menu_menu.py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C81C8F4-570B-DD1E-88B6-9D081CBF9FA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1559813" y="3039055"/>
            <a:ext cx="677643" cy="87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51D4104-29F2-A361-DFBE-B147270988C8}"/>
              </a:ext>
            </a:extLst>
          </p:cNvPr>
          <p:cNvCxnSpPr>
            <a:cxnSpLocks/>
            <a:stCxn id="8" idx="2"/>
            <a:endCxn id="91" idx="0"/>
          </p:cNvCxnSpPr>
          <p:nvPr/>
        </p:nvCxnSpPr>
        <p:spPr>
          <a:xfrm>
            <a:off x="1559813" y="4275333"/>
            <a:ext cx="534143" cy="7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21700E9-E7C9-CFB2-25E1-521C5D765887}"/>
              </a:ext>
            </a:extLst>
          </p:cNvPr>
          <p:cNvSpPr/>
          <p:nvPr/>
        </p:nvSpPr>
        <p:spPr>
          <a:xfrm>
            <a:off x="4186672" y="3822145"/>
            <a:ext cx="2930115" cy="360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Menu_users.py</a:t>
            </a:r>
            <a:endParaRPr kumimoji="1" lang="ja-JP" altLang="en-US" dirty="0"/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3A55367-D272-674D-91F9-BF7B2BFF0078}"/>
              </a:ext>
            </a:extLst>
          </p:cNvPr>
          <p:cNvCxnSpPr>
            <a:cxnSpLocks/>
            <a:stCxn id="6" idx="3"/>
            <a:endCxn id="114" idx="1"/>
          </p:cNvCxnSpPr>
          <p:nvPr/>
        </p:nvCxnSpPr>
        <p:spPr>
          <a:xfrm>
            <a:off x="3218350" y="2695918"/>
            <a:ext cx="968322" cy="130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CDC8C01-F5CE-A8C4-C891-33D2F5C9F015}"/>
              </a:ext>
            </a:extLst>
          </p:cNvPr>
          <p:cNvCxnSpPr>
            <a:cxnSpLocks/>
            <a:stCxn id="114" idx="3"/>
            <a:endCxn id="10" idx="1"/>
          </p:cNvCxnSpPr>
          <p:nvPr/>
        </p:nvCxnSpPr>
        <p:spPr>
          <a:xfrm flipV="1">
            <a:off x="7116787" y="2749883"/>
            <a:ext cx="1251584" cy="125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6D4C872E-95B3-19B7-30AB-8C52C1205B8A}"/>
              </a:ext>
            </a:extLst>
          </p:cNvPr>
          <p:cNvSpPr/>
          <p:nvPr/>
        </p:nvSpPr>
        <p:spPr>
          <a:xfrm>
            <a:off x="1372979" y="607316"/>
            <a:ext cx="1961788" cy="686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Util</a:t>
            </a:r>
            <a:endParaRPr kumimoji="1" lang="ja-JP" altLang="en-US" dirty="0"/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9C0BC016-B4C8-A387-A09E-A505B7E17FF5}"/>
              </a:ext>
            </a:extLst>
          </p:cNvPr>
          <p:cNvCxnSpPr>
            <a:cxnSpLocks/>
            <a:stCxn id="122" idx="3"/>
            <a:endCxn id="2" idx="1"/>
          </p:cNvCxnSpPr>
          <p:nvPr/>
        </p:nvCxnSpPr>
        <p:spPr>
          <a:xfrm>
            <a:off x="3334767" y="950454"/>
            <a:ext cx="549987" cy="23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90071B9-2EB9-F6A8-147A-A82FD318DAB3}"/>
              </a:ext>
            </a:extLst>
          </p:cNvPr>
          <p:cNvCxnSpPr>
            <a:cxnSpLocks/>
            <a:stCxn id="122" idx="3"/>
            <a:endCxn id="5" idx="1"/>
          </p:cNvCxnSpPr>
          <p:nvPr/>
        </p:nvCxnSpPr>
        <p:spPr>
          <a:xfrm flipV="1">
            <a:off x="3334767" y="807155"/>
            <a:ext cx="549986" cy="14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0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希尋</dc:creator>
  <cp:lastModifiedBy>高橋 希尋</cp:lastModifiedBy>
  <cp:revision>1</cp:revision>
  <dcterms:created xsi:type="dcterms:W3CDTF">2023-12-08T07:04:34Z</dcterms:created>
  <dcterms:modified xsi:type="dcterms:W3CDTF">2024-01-11T21:16:00Z</dcterms:modified>
</cp:coreProperties>
</file>