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7"/>
  </p:notesMasterIdLst>
  <p:sldIdLst>
    <p:sldId id="256" r:id="rId6"/>
  </p:sldIdLst>
  <p:sldSz cx="10668000" cy="15113000"/>
  <p:notesSz cx="6858000" cy="9144000"/>
  <p:embeddedFontLst>
    <p:embeddedFont>
      <p:font typeface="Arial Bold" charset="1" panose="020B0802020202020204"/>
      <p:regular r:id="rId10"/>
    </p:embeddedFont>
    <p:embeddedFont>
      <p:font typeface="Arimo" charset="1" panose="020B0604020202020204"/>
      <p:regular r:id="rId11"/>
    </p:embeddedFont>
    <p:embeddedFont>
      <p:font typeface="Arial" charset="1" panose="020B0502020202020204"/>
      <p:regular r:id="rId12"/>
    </p:embeddedFont>
    <p:embeddedFont>
      <p:font typeface="Tahoma Bold" charset="1" panose="020B0804030504040204"/>
      <p:regular r:id="rId13"/>
    </p:embeddedFont>
    <p:embeddedFont>
      <p:font typeface="Tahoma" charset="1" panose="020B060403050404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notesMasters/notesMaster1.xml" Type="http://schemas.openxmlformats.org/officeDocument/2006/relationships/notesMaster"/><Relationship Id="rId8" Target="theme/theme2.xml" Type="http://schemas.openxmlformats.org/officeDocument/2006/relationships/theme"/><Relationship Id="rId9" Target="notesSlides/notesSlide1.xml" Type="http://schemas.openxmlformats.org/officeDocument/2006/relationships/note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pn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pn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0362" y="4019550"/>
            <a:ext cx="9967912" cy="10077450"/>
            <a:chOff x="0" y="0"/>
            <a:chExt cx="13290549" cy="13436600"/>
          </a:xfrm>
        </p:grpSpPr>
        <p:sp>
          <p:nvSpPr>
            <p:cNvPr name="Freeform 3" id="3"/>
            <p:cNvSpPr/>
            <p:nvPr/>
          </p:nvSpPr>
          <p:spPr>
            <a:xfrm flipH="false" flipV="false" rot="0">
              <a:off x="0" y="0"/>
              <a:ext cx="13290550" cy="13436600"/>
            </a:xfrm>
            <a:custGeom>
              <a:avLst/>
              <a:gdLst/>
              <a:ahLst/>
              <a:cxnLst/>
              <a:rect r="r" b="b" t="t" l="l"/>
              <a:pathLst>
                <a:path h="13436600" w="13290550">
                  <a:moveTo>
                    <a:pt x="0" y="0"/>
                  </a:moveTo>
                  <a:lnTo>
                    <a:pt x="13290550" y="0"/>
                  </a:lnTo>
                  <a:lnTo>
                    <a:pt x="13290550" y="13436600"/>
                  </a:lnTo>
                  <a:lnTo>
                    <a:pt x="0" y="13436600"/>
                  </a:lnTo>
                  <a:close/>
                </a:path>
              </a:pathLst>
            </a:custGeom>
            <a:solidFill>
              <a:srgbClr val="EAEAEA"/>
            </a:solidFill>
          </p:spPr>
        </p:sp>
      </p:grpSp>
      <p:grpSp>
        <p:nvGrpSpPr>
          <p:cNvPr name="Group 4" id="4"/>
          <p:cNvGrpSpPr/>
          <p:nvPr/>
        </p:nvGrpSpPr>
        <p:grpSpPr>
          <a:xfrm rot="0">
            <a:off x="430212" y="433388"/>
            <a:ext cx="9825038" cy="1979612"/>
            <a:chOff x="0" y="0"/>
            <a:chExt cx="13100050" cy="2639483"/>
          </a:xfrm>
        </p:grpSpPr>
        <p:sp>
          <p:nvSpPr>
            <p:cNvPr name="Freeform 5" id="5"/>
            <p:cNvSpPr/>
            <p:nvPr/>
          </p:nvSpPr>
          <p:spPr>
            <a:xfrm flipH="false" flipV="false" rot="0">
              <a:off x="0" y="0"/>
              <a:ext cx="13100050" cy="2639441"/>
            </a:xfrm>
            <a:custGeom>
              <a:avLst/>
              <a:gdLst/>
              <a:ahLst/>
              <a:cxnLst/>
              <a:rect r="r" b="b" t="t" l="l"/>
              <a:pathLst>
                <a:path h="2639441" w="13100050">
                  <a:moveTo>
                    <a:pt x="0" y="0"/>
                  </a:moveTo>
                  <a:lnTo>
                    <a:pt x="13100050" y="0"/>
                  </a:lnTo>
                  <a:lnTo>
                    <a:pt x="13100050" y="2639441"/>
                  </a:lnTo>
                  <a:lnTo>
                    <a:pt x="0" y="2639441"/>
                  </a:lnTo>
                  <a:close/>
                </a:path>
              </a:pathLst>
            </a:custGeom>
            <a:solidFill>
              <a:srgbClr val="000000"/>
            </a:solidFill>
          </p:spPr>
        </p:sp>
      </p:grpSp>
      <p:sp>
        <p:nvSpPr>
          <p:cNvPr name="Freeform 6" id="6"/>
          <p:cNvSpPr/>
          <p:nvPr/>
        </p:nvSpPr>
        <p:spPr>
          <a:xfrm flipH="false" flipV="false" rot="0">
            <a:off x="358775" y="368300"/>
            <a:ext cx="9969500" cy="1979612"/>
          </a:xfrm>
          <a:custGeom>
            <a:avLst/>
            <a:gdLst/>
            <a:ahLst/>
            <a:cxnLst/>
            <a:rect r="r" b="b" t="t" l="l"/>
            <a:pathLst>
              <a:path h="1979612" w="9969500">
                <a:moveTo>
                  <a:pt x="0" y="0"/>
                </a:moveTo>
                <a:lnTo>
                  <a:pt x="9969500" y="0"/>
                </a:lnTo>
                <a:lnTo>
                  <a:pt x="9969500" y="1979612"/>
                </a:lnTo>
                <a:lnTo>
                  <a:pt x="0" y="1979612"/>
                </a:lnTo>
                <a:lnTo>
                  <a:pt x="0" y="0"/>
                </a:lnTo>
                <a:close/>
              </a:path>
            </a:pathLst>
          </a:custGeom>
          <a:blipFill>
            <a:blip r:embed="rId3"/>
            <a:stretch>
              <a:fillRect l="0" t="0" r="-175" b="0"/>
            </a:stretch>
          </a:blipFill>
        </p:spPr>
      </p:sp>
      <p:grpSp>
        <p:nvGrpSpPr>
          <p:cNvPr name="Group 7" id="7"/>
          <p:cNvGrpSpPr/>
          <p:nvPr/>
        </p:nvGrpSpPr>
        <p:grpSpPr>
          <a:xfrm rot="0">
            <a:off x="360362" y="14243050"/>
            <a:ext cx="9967912" cy="539750"/>
            <a:chOff x="0" y="0"/>
            <a:chExt cx="13290549" cy="719667"/>
          </a:xfrm>
        </p:grpSpPr>
        <p:sp>
          <p:nvSpPr>
            <p:cNvPr name="Freeform 8" id="8"/>
            <p:cNvSpPr/>
            <p:nvPr/>
          </p:nvSpPr>
          <p:spPr>
            <a:xfrm flipH="false" flipV="false" rot="0">
              <a:off x="0" y="0"/>
              <a:ext cx="13290550" cy="719709"/>
            </a:xfrm>
            <a:custGeom>
              <a:avLst/>
              <a:gdLst/>
              <a:ahLst/>
              <a:cxnLst/>
              <a:rect r="r" b="b" t="t" l="l"/>
              <a:pathLst>
                <a:path h="719709" w="13290550">
                  <a:moveTo>
                    <a:pt x="0" y="0"/>
                  </a:moveTo>
                  <a:lnTo>
                    <a:pt x="13290550" y="0"/>
                  </a:lnTo>
                  <a:lnTo>
                    <a:pt x="13290550" y="719709"/>
                  </a:lnTo>
                  <a:lnTo>
                    <a:pt x="0" y="719709"/>
                  </a:lnTo>
                  <a:close/>
                </a:path>
              </a:pathLst>
            </a:custGeom>
            <a:solidFill>
              <a:srgbClr val="2EAECF"/>
            </a:solidFill>
          </p:spPr>
        </p:sp>
      </p:grpSp>
      <p:sp>
        <p:nvSpPr>
          <p:cNvPr name="Freeform 9" id="9"/>
          <p:cNvSpPr/>
          <p:nvPr/>
        </p:nvSpPr>
        <p:spPr>
          <a:xfrm flipH="false" flipV="false" rot="0">
            <a:off x="657225" y="14355762"/>
            <a:ext cx="525462" cy="347662"/>
          </a:xfrm>
          <a:custGeom>
            <a:avLst/>
            <a:gdLst/>
            <a:ahLst/>
            <a:cxnLst/>
            <a:rect r="r" b="b" t="t" l="l"/>
            <a:pathLst>
              <a:path h="347662" w="525462">
                <a:moveTo>
                  <a:pt x="0" y="0"/>
                </a:moveTo>
                <a:lnTo>
                  <a:pt x="525462" y="0"/>
                </a:lnTo>
                <a:lnTo>
                  <a:pt x="525462" y="347662"/>
                </a:lnTo>
                <a:lnTo>
                  <a:pt x="0" y="347662"/>
                </a:lnTo>
                <a:lnTo>
                  <a:pt x="0" y="0"/>
                </a:lnTo>
                <a:close/>
              </a:path>
            </a:pathLst>
          </a:custGeom>
          <a:blipFill>
            <a:blip r:embed="rId4"/>
            <a:stretch>
              <a:fillRect l="0" t="0" r="-17" b="0"/>
            </a:stretch>
          </a:blipFill>
        </p:spPr>
      </p:sp>
      <p:grpSp>
        <p:nvGrpSpPr>
          <p:cNvPr name="Group 10" id="10"/>
          <p:cNvGrpSpPr/>
          <p:nvPr/>
        </p:nvGrpSpPr>
        <p:grpSpPr>
          <a:xfrm rot="0">
            <a:off x="5619750" y="2927350"/>
            <a:ext cx="4427537" cy="1998662"/>
            <a:chOff x="0" y="0"/>
            <a:chExt cx="5903383" cy="2664883"/>
          </a:xfrm>
        </p:grpSpPr>
        <p:sp>
          <p:nvSpPr>
            <p:cNvPr name="Freeform 11" id="11"/>
            <p:cNvSpPr/>
            <p:nvPr/>
          </p:nvSpPr>
          <p:spPr>
            <a:xfrm flipH="false" flipV="false" rot="0">
              <a:off x="12700" y="12700"/>
              <a:ext cx="5877941" cy="2639441"/>
            </a:xfrm>
            <a:custGeom>
              <a:avLst/>
              <a:gdLst/>
              <a:ahLst/>
              <a:cxnLst/>
              <a:rect r="r" b="b" t="t" l="l"/>
              <a:pathLst>
                <a:path h="2639441" w="5877941">
                  <a:moveTo>
                    <a:pt x="0" y="439928"/>
                  </a:moveTo>
                  <a:cubicBezTo>
                    <a:pt x="0" y="196977"/>
                    <a:pt x="197993" y="0"/>
                    <a:pt x="442214" y="0"/>
                  </a:cubicBezTo>
                  <a:lnTo>
                    <a:pt x="5435727" y="0"/>
                  </a:lnTo>
                  <a:cubicBezTo>
                    <a:pt x="5679948" y="0"/>
                    <a:pt x="5877941" y="196977"/>
                    <a:pt x="5877941" y="439928"/>
                  </a:cubicBezTo>
                  <a:lnTo>
                    <a:pt x="5877941" y="2199513"/>
                  </a:lnTo>
                  <a:cubicBezTo>
                    <a:pt x="5877941" y="2442464"/>
                    <a:pt x="5679948" y="2639441"/>
                    <a:pt x="5435727" y="2639441"/>
                  </a:cubicBezTo>
                  <a:lnTo>
                    <a:pt x="442214" y="2639441"/>
                  </a:lnTo>
                  <a:cubicBezTo>
                    <a:pt x="197993" y="2639441"/>
                    <a:pt x="0" y="2442464"/>
                    <a:pt x="0" y="2199513"/>
                  </a:cubicBezTo>
                  <a:close/>
                </a:path>
              </a:pathLst>
            </a:custGeom>
            <a:solidFill>
              <a:srgbClr val="D1F3F3"/>
            </a:solidFill>
          </p:spPr>
        </p:sp>
        <p:sp>
          <p:nvSpPr>
            <p:cNvPr name="Freeform 12" id="12"/>
            <p:cNvSpPr/>
            <p:nvPr/>
          </p:nvSpPr>
          <p:spPr>
            <a:xfrm flipH="false" flipV="false" rot="0">
              <a:off x="0" y="0"/>
              <a:ext cx="5903341" cy="2664841"/>
            </a:xfrm>
            <a:custGeom>
              <a:avLst/>
              <a:gdLst/>
              <a:ahLst/>
              <a:cxnLst/>
              <a:rect r="r" b="b" t="t" l="l"/>
              <a:pathLst>
                <a:path h="2664841" w="5903341">
                  <a:moveTo>
                    <a:pt x="0" y="452628"/>
                  </a:moveTo>
                  <a:cubicBezTo>
                    <a:pt x="0" y="202565"/>
                    <a:pt x="203708" y="0"/>
                    <a:pt x="454914" y="0"/>
                  </a:cubicBezTo>
                  <a:lnTo>
                    <a:pt x="5448427" y="0"/>
                  </a:lnTo>
                  <a:lnTo>
                    <a:pt x="5448427" y="12700"/>
                  </a:lnTo>
                  <a:lnTo>
                    <a:pt x="5448427" y="0"/>
                  </a:lnTo>
                  <a:cubicBezTo>
                    <a:pt x="5699633" y="0"/>
                    <a:pt x="5903341" y="202565"/>
                    <a:pt x="5903341" y="452628"/>
                  </a:cubicBezTo>
                  <a:lnTo>
                    <a:pt x="5890641" y="452628"/>
                  </a:lnTo>
                  <a:lnTo>
                    <a:pt x="5903341" y="452628"/>
                  </a:lnTo>
                  <a:lnTo>
                    <a:pt x="5903341" y="2212213"/>
                  </a:lnTo>
                  <a:lnTo>
                    <a:pt x="5890641" y="2212213"/>
                  </a:lnTo>
                  <a:lnTo>
                    <a:pt x="5903341" y="2212213"/>
                  </a:lnTo>
                  <a:cubicBezTo>
                    <a:pt x="5903341" y="2462276"/>
                    <a:pt x="5699633" y="2664841"/>
                    <a:pt x="5448427" y="2664841"/>
                  </a:cubicBezTo>
                  <a:lnTo>
                    <a:pt x="5448427" y="2652141"/>
                  </a:lnTo>
                  <a:lnTo>
                    <a:pt x="5448427" y="2664841"/>
                  </a:lnTo>
                  <a:lnTo>
                    <a:pt x="454914" y="2664841"/>
                  </a:lnTo>
                  <a:lnTo>
                    <a:pt x="454914" y="2652141"/>
                  </a:lnTo>
                  <a:lnTo>
                    <a:pt x="454914" y="2664841"/>
                  </a:lnTo>
                  <a:cubicBezTo>
                    <a:pt x="203708" y="2664841"/>
                    <a:pt x="0" y="2462276"/>
                    <a:pt x="0" y="2212213"/>
                  </a:cubicBezTo>
                  <a:lnTo>
                    <a:pt x="0" y="452628"/>
                  </a:lnTo>
                  <a:lnTo>
                    <a:pt x="12700" y="452628"/>
                  </a:lnTo>
                  <a:lnTo>
                    <a:pt x="0" y="452628"/>
                  </a:lnTo>
                  <a:moveTo>
                    <a:pt x="25400" y="452628"/>
                  </a:moveTo>
                  <a:lnTo>
                    <a:pt x="25400" y="2212213"/>
                  </a:lnTo>
                  <a:lnTo>
                    <a:pt x="12700" y="2212213"/>
                  </a:lnTo>
                  <a:lnTo>
                    <a:pt x="25400" y="2212213"/>
                  </a:lnTo>
                  <a:cubicBezTo>
                    <a:pt x="25400" y="2448052"/>
                    <a:pt x="217678" y="2639441"/>
                    <a:pt x="454914" y="2639441"/>
                  </a:cubicBezTo>
                  <a:lnTo>
                    <a:pt x="5448427" y="2639441"/>
                  </a:lnTo>
                  <a:cubicBezTo>
                    <a:pt x="5685663" y="2639441"/>
                    <a:pt x="5877941" y="2448052"/>
                    <a:pt x="5877941" y="2212213"/>
                  </a:cubicBezTo>
                  <a:lnTo>
                    <a:pt x="5877941" y="452628"/>
                  </a:lnTo>
                  <a:cubicBezTo>
                    <a:pt x="5877941" y="216789"/>
                    <a:pt x="5685790" y="25400"/>
                    <a:pt x="5448427" y="25400"/>
                  </a:cubicBezTo>
                  <a:lnTo>
                    <a:pt x="454914" y="25400"/>
                  </a:lnTo>
                  <a:lnTo>
                    <a:pt x="454914" y="12700"/>
                  </a:lnTo>
                  <a:lnTo>
                    <a:pt x="454914" y="25400"/>
                  </a:lnTo>
                  <a:cubicBezTo>
                    <a:pt x="217678" y="25400"/>
                    <a:pt x="25400" y="216789"/>
                    <a:pt x="25400" y="452628"/>
                  </a:cubicBezTo>
                  <a:close/>
                </a:path>
              </a:pathLst>
            </a:custGeom>
            <a:solidFill>
              <a:srgbClr val="0073A6"/>
            </a:solidFill>
          </p:spPr>
        </p:sp>
      </p:grpSp>
      <p:grpSp>
        <p:nvGrpSpPr>
          <p:cNvPr name="Group 13" id="13"/>
          <p:cNvGrpSpPr/>
          <p:nvPr/>
        </p:nvGrpSpPr>
        <p:grpSpPr>
          <a:xfrm rot="0">
            <a:off x="6923087" y="2641600"/>
            <a:ext cx="1819275" cy="450850"/>
            <a:chOff x="0" y="0"/>
            <a:chExt cx="2425700" cy="601133"/>
          </a:xfrm>
        </p:grpSpPr>
        <p:sp>
          <p:nvSpPr>
            <p:cNvPr name="Freeform 14" id="14"/>
            <p:cNvSpPr/>
            <p:nvPr/>
          </p:nvSpPr>
          <p:spPr>
            <a:xfrm flipH="false" flipV="false" rot="0">
              <a:off x="12700" y="12700"/>
              <a:ext cx="2400300" cy="575691"/>
            </a:xfrm>
            <a:custGeom>
              <a:avLst/>
              <a:gdLst/>
              <a:ahLst/>
              <a:cxnLst/>
              <a:rect r="r" b="b" t="t" l="l"/>
              <a:pathLst>
                <a:path h="575691" w="2400300">
                  <a:moveTo>
                    <a:pt x="0" y="287909"/>
                  </a:moveTo>
                  <a:cubicBezTo>
                    <a:pt x="0" y="128905"/>
                    <a:pt x="537337" y="0"/>
                    <a:pt x="1200150" y="0"/>
                  </a:cubicBezTo>
                  <a:cubicBezTo>
                    <a:pt x="1862963" y="0"/>
                    <a:pt x="2400300" y="128905"/>
                    <a:pt x="2400300" y="287909"/>
                  </a:cubicBezTo>
                  <a:cubicBezTo>
                    <a:pt x="2400300" y="446913"/>
                    <a:pt x="1862963" y="575691"/>
                    <a:pt x="1200150" y="575691"/>
                  </a:cubicBezTo>
                  <a:cubicBezTo>
                    <a:pt x="537337" y="575691"/>
                    <a:pt x="0" y="446913"/>
                    <a:pt x="0" y="287909"/>
                  </a:cubicBezTo>
                  <a:close/>
                </a:path>
              </a:pathLst>
            </a:custGeom>
            <a:solidFill>
              <a:srgbClr val="FFFFFF"/>
            </a:solidFill>
          </p:spPr>
        </p:sp>
        <p:sp>
          <p:nvSpPr>
            <p:cNvPr name="Freeform 15" id="15"/>
            <p:cNvSpPr/>
            <p:nvPr/>
          </p:nvSpPr>
          <p:spPr>
            <a:xfrm flipH="false" flipV="false" rot="0">
              <a:off x="0" y="0"/>
              <a:ext cx="2425700" cy="601218"/>
            </a:xfrm>
            <a:custGeom>
              <a:avLst/>
              <a:gdLst/>
              <a:ahLst/>
              <a:cxnLst/>
              <a:rect r="r" b="b" t="t" l="l"/>
              <a:pathLst>
                <a:path h="601218" w="2425700">
                  <a:moveTo>
                    <a:pt x="0" y="300609"/>
                  </a:moveTo>
                  <a:lnTo>
                    <a:pt x="12700" y="300609"/>
                  </a:lnTo>
                  <a:lnTo>
                    <a:pt x="0" y="300609"/>
                  </a:lnTo>
                  <a:cubicBezTo>
                    <a:pt x="0" y="125603"/>
                    <a:pt x="559054" y="0"/>
                    <a:pt x="1212850" y="0"/>
                  </a:cubicBezTo>
                  <a:cubicBezTo>
                    <a:pt x="1866646" y="0"/>
                    <a:pt x="2425700" y="125603"/>
                    <a:pt x="2425700" y="300609"/>
                  </a:cubicBezTo>
                  <a:lnTo>
                    <a:pt x="2413000" y="300609"/>
                  </a:lnTo>
                  <a:lnTo>
                    <a:pt x="2425700" y="300609"/>
                  </a:lnTo>
                  <a:cubicBezTo>
                    <a:pt x="2425700" y="475615"/>
                    <a:pt x="1866646" y="601218"/>
                    <a:pt x="1212850" y="601218"/>
                  </a:cubicBezTo>
                  <a:lnTo>
                    <a:pt x="1212850" y="588518"/>
                  </a:lnTo>
                  <a:lnTo>
                    <a:pt x="1212850" y="601218"/>
                  </a:lnTo>
                  <a:cubicBezTo>
                    <a:pt x="559054" y="601091"/>
                    <a:pt x="0" y="475488"/>
                    <a:pt x="0" y="300609"/>
                  </a:cubicBezTo>
                  <a:lnTo>
                    <a:pt x="12700" y="300609"/>
                  </a:lnTo>
                  <a:lnTo>
                    <a:pt x="25400" y="300609"/>
                  </a:lnTo>
                  <a:lnTo>
                    <a:pt x="12700" y="300609"/>
                  </a:lnTo>
                  <a:lnTo>
                    <a:pt x="0" y="300609"/>
                  </a:lnTo>
                  <a:moveTo>
                    <a:pt x="25400" y="300609"/>
                  </a:moveTo>
                  <a:cubicBezTo>
                    <a:pt x="25400" y="307594"/>
                    <a:pt x="19685" y="313309"/>
                    <a:pt x="12700" y="313309"/>
                  </a:cubicBezTo>
                  <a:cubicBezTo>
                    <a:pt x="5715" y="313309"/>
                    <a:pt x="0" y="307594"/>
                    <a:pt x="0" y="300609"/>
                  </a:cubicBezTo>
                  <a:cubicBezTo>
                    <a:pt x="0" y="293624"/>
                    <a:pt x="5715" y="287909"/>
                    <a:pt x="12700" y="287909"/>
                  </a:cubicBezTo>
                  <a:cubicBezTo>
                    <a:pt x="19685" y="287909"/>
                    <a:pt x="25400" y="293624"/>
                    <a:pt x="25400" y="300609"/>
                  </a:cubicBezTo>
                  <a:cubicBezTo>
                    <a:pt x="25400" y="443611"/>
                    <a:pt x="541020" y="575691"/>
                    <a:pt x="1212850" y="575691"/>
                  </a:cubicBezTo>
                  <a:cubicBezTo>
                    <a:pt x="1884680" y="575691"/>
                    <a:pt x="2400300" y="443611"/>
                    <a:pt x="2400300" y="300609"/>
                  </a:cubicBezTo>
                  <a:cubicBezTo>
                    <a:pt x="2400300" y="157607"/>
                    <a:pt x="1884680" y="25400"/>
                    <a:pt x="1212850" y="25400"/>
                  </a:cubicBezTo>
                  <a:lnTo>
                    <a:pt x="1212850" y="12700"/>
                  </a:lnTo>
                  <a:lnTo>
                    <a:pt x="1212850" y="25400"/>
                  </a:lnTo>
                  <a:cubicBezTo>
                    <a:pt x="541020" y="25400"/>
                    <a:pt x="25400" y="157607"/>
                    <a:pt x="25400" y="300609"/>
                  </a:cubicBezTo>
                  <a:close/>
                </a:path>
              </a:pathLst>
            </a:custGeom>
            <a:solidFill>
              <a:srgbClr val="0073A6"/>
            </a:solidFill>
          </p:spPr>
        </p:sp>
      </p:grpSp>
      <p:grpSp>
        <p:nvGrpSpPr>
          <p:cNvPr name="Group 16" id="16"/>
          <p:cNvGrpSpPr/>
          <p:nvPr/>
        </p:nvGrpSpPr>
        <p:grpSpPr>
          <a:xfrm rot="0">
            <a:off x="647700" y="2927350"/>
            <a:ext cx="4427537" cy="1998662"/>
            <a:chOff x="0" y="0"/>
            <a:chExt cx="5903383" cy="2664883"/>
          </a:xfrm>
        </p:grpSpPr>
        <p:sp>
          <p:nvSpPr>
            <p:cNvPr name="Freeform 17" id="17"/>
            <p:cNvSpPr/>
            <p:nvPr/>
          </p:nvSpPr>
          <p:spPr>
            <a:xfrm flipH="false" flipV="false" rot="0">
              <a:off x="12700" y="12700"/>
              <a:ext cx="5877941" cy="2639441"/>
            </a:xfrm>
            <a:custGeom>
              <a:avLst/>
              <a:gdLst/>
              <a:ahLst/>
              <a:cxnLst/>
              <a:rect r="r" b="b" t="t" l="l"/>
              <a:pathLst>
                <a:path h="2639441" w="5877941">
                  <a:moveTo>
                    <a:pt x="0" y="439928"/>
                  </a:moveTo>
                  <a:cubicBezTo>
                    <a:pt x="0" y="196977"/>
                    <a:pt x="197993" y="0"/>
                    <a:pt x="442214" y="0"/>
                  </a:cubicBezTo>
                  <a:lnTo>
                    <a:pt x="5435727" y="0"/>
                  </a:lnTo>
                  <a:cubicBezTo>
                    <a:pt x="5679948" y="0"/>
                    <a:pt x="5877941" y="196977"/>
                    <a:pt x="5877941" y="439928"/>
                  </a:cubicBezTo>
                  <a:lnTo>
                    <a:pt x="5877941" y="2199513"/>
                  </a:lnTo>
                  <a:cubicBezTo>
                    <a:pt x="5877941" y="2442464"/>
                    <a:pt x="5679948" y="2639441"/>
                    <a:pt x="5435727" y="2639441"/>
                  </a:cubicBezTo>
                  <a:lnTo>
                    <a:pt x="442214" y="2639441"/>
                  </a:lnTo>
                  <a:cubicBezTo>
                    <a:pt x="197993" y="2639441"/>
                    <a:pt x="0" y="2442464"/>
                    <a:pt x="0" y="2199513"/>
                  </a:cubicBezTo>
                  <a:close/>
                </a:path>
              </a:pathLst>
            </a:custGeom>
            <a:solidFill>
              <a:srgbClr val="D1F3F3"/>
            </a:solidFill>
          </p:spPr>
        </p:sp>
        <p:sp>
          <p:nvSpPr>
            <p:cNvPr name="Freeform 18" id="18"/>
            <p:cNvSpPr/>
            <p:nvPr/>
          </p:nvSpPr>
          <p:spPr>
            <a:xfrm flipH="false" flipV="false" rot="0">
              <a:off x="0" y="0"/>
              <a:ext cx="5903341" cy="2664841"/>
            </a:xfrm>
            <a:custGeom>
              <a:avLst/>
              <a:gdLst/>
              <a:ahLst/>
              <a:cxnLst/>
              <a:rect r="r" b="b" t="t" l="l"/>
              <a:pathLst>
                <a:path h="2664841" w="5903341">
                  <a:moveTo>
                    <a:pt x="0" y="452628"/>
                  </a:moveTo>
                  <a:cubicBezTo>
                    <a:pt x="0" y="202565"/>
                    <a:pt x="203708" y="0"/>
                    <a:pt x="454914" y="0"/>
                  </a:cubicBezTo>
                  <a:lnTo>
                    <a:pt x="5448427" y="0"/>
                  </a:lnTo>
                  <a:lnTo>
                    <a:pt x="5448427" y="12700"/>
                  </a:lnTo>
                  <a:lnTo>
                    <a:pt x="5448427" y="0"/>
                  </a:lnTo>
                  <a:cubicBezTo>
                    <a:pt x="5699633" y="0"/>
                    <a:pt x="5903341" y="202565"/>
                    <a:pt x="5903341" y="452628"/>
                  </a:cubicBezTo>
                  <a:lnTo>
                    <a:pt x="5890641" y="452628"/>
                  </a:lnTo>
                  <a:lnTo>
                    <a:pt x="5903341" y="452628"/>
                  </a:lnTo>
                  <a:lnTo>
                    <a:pt x="5903341" y="2212213"/>
                  </a:lnTo>
                  <a:lnTo>
                    <a:pt x="5890641" y="2212213"/>
                  </a:lnTo>
                  <a:lnTo>
                    <a:pt x="5903341" y="2212213"/>
                  </a:lnTo>
                  <a:cubicBezTo>
                    <a:pt x="5903341" y="2462276"/>
                    <a:pt x="5699633" y="2664841"/>
                    <a:pt x="5448427" y="2664841"/>
                  </a:cubicBezTo>
                  <a:lnTo>
                    <a:pt x="5448427" y="2652141"/>
                  </a:lnTo>
                  <a:lnTo>
                    <a:pt x="5448427" y="2664841"/>
                  </a:lnTo>
                  <a:lnTo>
                    <a:pt x="454914" y="2664841"/>
                  </a:lnTo>
                  <a:lnTo>
                    <a:pt x="454914" y="2652141"/>
                  </a:lnTo>
                  <a:lnTo>
                    <a:pt x="454914" y="2664841"/>
                  </a:lnTo>
                  <a:cubicBezTo>
                    <a:pt x="203708" y="2664841"/>
                    <a:pt x="0" y="2462276"/>
                    <a:pt x="0" y="2212213"/>
                  </a:cubicBezTo>
                  <a:lnTo>
                    <a:pt x="0" y="452628"/>
                  </a:lnTo>
                  <a:lnTo>
                    <a:pt x="12700" y="452628"/>
                  </a:lnTo>
                  <a:lnTo>
                    <a:pt x="0" y="452628"/>
                  </a:lnTo>
                  <a:moveTo>
                    <a:pt x="25400" y="452628"/>
                  </a:moveTo>
                  <a:lnTo>
                    <a:pt x="25400" y="2212213"/>
                  </a:lnTo>
                  <a:lnTo>
                    <a:pt x="12700" y="2212213"/>
                  </a:lnTo>
                  <a:lnTo>
                    <a:pt x="25400" y="2212213"/>
                  </a:lnTo>
                  <a:cubicBezTo>
                    <a:pt x="25400" y="2448052"/>
                    <a:pt x="217678" y="2639441"/>
                    <a:pt x="454914" y="2639441"/>
                  </a:cubicBezTo>
                  <a:lnTo>
                    <a:pt x="5448427" y="2639441"/>
                  </a:lnTo>
                  <a:cubicBezTo>
                    <a:pt x="5685663" y="2639441"/>
                    <a:pt x="5877941" y="2448052"/>
                    <a:pt x="5877941" y="2212213"/>
                  </a:cubicBezTo>
                  <a:lnTo>
                    <a:pt x="5877941" y="452628"/>
                  </a:lnTo>
                  <a:cubicBezTo>
                    <a:pt x="5877941" y="216789"/>
                    <a:pt x="5685790" y="25400"/>
                    <a:pt x="5448427" y="25400"/>
                  </a:cubicBezTo>
                  <a:lnTo>
                    <a:pt x="454914" y="25400"/>
                  </a:lnTo>
                  <a:lnTo>
                    <a:pt x="454914" y="12700"/>
                  </a:lnTo>
                  <a:lnTo>
                    <a:pt x="454914" y="25400"/>
                  </a:lnTo>
                  <a:cubicBezTo>
                    <a:pt x="217678" y="25400"/>
                    <a:pt x="25400" y="216789"/>
                    <a:pt x="25400" y="452628"/>
                  </a:cubicBezTo>
                  <a:close/>
                </a:path>
              </a:pathLst>
            </a:custGeom>
            <a:solidFill>
              <a:srgbClr val="0073A6"/>
            </a:solidFill>
          </p:spPr>
        </p:sp>
      </p:grpSp>
      <p:grpSp>
        <p:nvGrpSpPr>
          <p:cNvPr name="Group 19" id="19"/>
          <p:cNvGrpSpPr/>
          <p:nvPr/>
        </p:nvGrpSpPr>
        <p:grpSpPr>
          <a:xfrm rot="0">
            <a:off x="1951037" y="2641600"/>
            <a:ext cx="1819275" cy="450850"/>
            <a:chOff x="0" y="0"/>
            <a:chExt cx="2425700" cy="601133"/>
          </a:xfrm>
        </p:grpSpPr>
        <p:sp>
          <p:nvSpPr>
            <p:cNvPr name="Freeform 20" id="20"/>
            <p:cNvSpPr/>
            <p:nvPr/>
          </p:nvSpPr>
          <p:spPr>
            <a:xfrm flipH="false" flipV="false" rot="0">
              <a:off x="12700" y="12700"/>
              <a:ext cx="2400300" cy="575691"/>
            </a:xfrm>
            <a:custGeom>
              <a:avLst/>
              <a:gdLst/>
              <a:ahLst/>
              <a:cxnLst/>
              <a:rect r="r" b="b" t="t" l="l"/>
              <a:pathLst>
                <a:path h="575691" w="2400300">
                  <a:moveTo>
                    <a:pt x="0" y="287909"/>
                  </a:moveTo>
                  <a:cubicBezTo>
                    <a:pt x="0" y="128905"/>
                    <a:pt x="537337" y="0"/>
                    <a:pt x="1200150" y="0"/>
                  </a:cubicBezTo>
                  <a:cubicBezTo>
                    <a:pt x="1862963" y="0"/>
                    <a:pt x="2400300" y="128905"/>
                    <a:pt x="2400300" y="287909"/>
                  </a:cubicBezTo>
                  <a:cubicBezTo>
                    <a:pt x="2400300" y="446913"/>
                    <a:pt x="1862963" y="575691"/>
                    <a:pt x="1200150" y="575691"/>
                  </a:cubicBezTo>
                  <a:cubicBezTo>
                    <a:pt x="537337" y="575691"/>
                    <a:pt x="0" y="446913"/>
                    <a:pt x="0" y="287909"/>
                  </a:cubicBezTo>
                  <a:close/>
                </a:path>
              </a:pathLst>
            </a:custGeom>
            <a:solidFill>
              <a:srgbClr val="FFFFFF"/>
            </a:solidFill>
          </p:spPr>
        </p:sp>
        <p:sp>
          <p:nvSpPr>
            <p:cNvPr name="Freeform 21" id="21"/>
            <p:cNvSpPr/>
            <p:nvPr/>
          </p:nvSpPr>
          <p:spPr>
            <a:xfrm flipH="false" flipV="false" rot="0">
              <a:off x="0" y="0"/>
              <a:ext cx="2425700" cy="601218"/>
            </a:xfrm>
            <a:custGeom>
              <a:avLst/>
              <a:gdLst/>
              <a:ahLst/>
              <a:cxnLst/>
              <a:rect r="r" b="b" t="t" l="l"/>
              <a:pathLst>
                <a:path h="601218" w="2425700">
                  <a:moveTo>
                    <a:pt x="0" y="300609"/>
                  </a:moveTo>
                  <a:lnTo>
                    <a:pt x="12700" y="300609"/>
                  </a:lnTo>
                  <a:lnTo>
                    <a:pt x="0" y="300609"/>
                  </a:lnTo>
                  <a:cubicBezTo>
                    <a:pt x="0" y="125603"/>
                    <a:pt x="559054" y="0"/>
                    <a:pt x="1212850" y="0"/>
                  </a:cubicBezTo>
                  <a:cubicBezTo>
                    <a:pt x="1866646" y="0"/>
                    <a:pt x="2425700" y="125603"/>
                    <a:pt x="2425700" y="300609"/>
                  </a:cubicBezTo>
                  <a:lnTo>
                    <a:pt x="2413000" y="300609"/>
                  </a:lnTo>
                  <a:lnTo>
                    <a:pt x="2425700" y="300609"/>
                  </a:lnTo>
                  <a:cubicBezTo>
                    <a:pt x="2425700" y="475615"/>
                    <a:pt x="1866646" y="601218"/>
                    <a:pt x="1212850" y="601218"/>
                  </a:cubicBezTo>
                  <a:lnTo>
                    <a:pt x="1212850" y="588518"/>
                  </a:lnTo>
                  <a:lnTo>
                    <a:pt x="1212850" y="601218"/>
                  </a:lnTo>
                  <a:cubicBezTo>
                    <a:pt x="559054" y="601091"/>
                    <a:pt x="0" y="475488"/>
                    <a:pt x="0" y="300609"/>
                  </a:cubicBezTo>
                  <a:lnTo>
                    <a:pt x="12700" y="300609"/>
                  </a:lnTo>
                  <a:lnTo>
                    <a:pt x="25400" y="300609"/>
                  </a:lnTo>
                  <a:lnTo>
                    <a:pt x="12700" y="300609"/>
                  </a:lnTo>
                  <a:lnTo>
                    <a:pt x="0" y="300609"/>
                  </a:lnTo>
                  <a:moveTo>
                    <a:pt x="25400" y="300609"/>
                  </a:moveTo>
                  <a:cubicBezTo>
                    <a:pt x="25400" y="307594"/>
                    <a:pt x="19685" y="313309"/>
                    <a:pt x="12700" y="313309"/>
                  </a:cubicBezTo>
                  <a:cubicBezTo>
                    <a:pt x="5715" y="313309"/>
                    <a:pt x="0" y="307594"/>
                    <a:pt x="0" y="300609"/>
                  </a:cubicBezTo>
                  <a:cubicBezTo>
                    <a:pt x="0" y="293624"/>
                    <a:pt x="5715" y="287909"/>
                    <a:pt x="12700" y="287909"/>
                  </a:cubicBezTo>
                  <a:cubicBezTo>
                    <a:pt x="19685" y="287909"/>
                    <a:pt x="25400" y="293624"/>
                    <a:pt x="25400" y="300609"/>
                  </a:cubicBezTo>
                  <a:cubicBezTo>
                    <a:pt x="25400" y="443611"/>
                    <a:pt x="541020" y="575691"/>
                    <a:pt x="1212850" y="575691"/>
                  </a:cubicBezTo>
                  <a:cubicBezTo>
                    <a:pt x="1884680" y="575691"/>
                    <a:pt x="2400300" y="443611"/>
                    <a:pt x="2400300" y="300609"/>
                  </a:cubicBezTo>
                  <a:cubicBezTo>
                    <a:pt x="2400300" y="157607"/>
                    <a:pt x="1884680" y="25400"/>
                    <a:pt x="1212850" y="25400"/>
                  </a:cubicBezTo>
                  <a:lnTo>
                    <a:pt x="1212850" y="12700"/>
                  </a:lnTo>
                  <a:lnTo>
                    <a:pt x="1212850" y="25400"/>
                  </a:lnTo>
                  <a:cubicBezTo>
                    <a:pt x="541020" y="25400"/>
                    <a:pt x="25400" y="157607"/>
                    <a:pt x="25400" y="300609"/>
                  </a:cubicBezTo>
                  <a:close/>
                </a:path>
              </a:pathLst>
            </a:custGeom>
            <a:solidFill>
              <a:srgbClr val="0073A6"/>
            </a:solidFill>
          </p:spPr>
        </p:sp>
      </p:grpSp>
      <p:sp>
        <p:nvSpPr>
          <p:cNvPr name="AutoShape 22" id="22"/>
          <p:cNvSpPr/>
          <p:nvPr/>
        </p:nvSpPr>
        <p:spPr>
          <a:xfrm rot="4208">
            <a:off x="768346" y="5849144"/>
            <a:ext cx="9077332" cy="0"/>
          </a:xfrm>
          <a:prstGeom prst="line">
            <a:avLst/>
          </a:prstGeom>
          <a:ln cap="rnd" w="9525">
            <a:solidFill>
              <a:srgbClr val="C00000"/>
            </a:solidFill>
            <a:prstDash val="solid"/>
            <a:headEnd type="oval" len="lg" w="lg"/>
            <a:tailEnd type="oval" len="lg" w="lg"/>
          </a:ln>
        </p:spPr>
      </p:sp>
      <p:sp>
        <p:nvSpPr>
          <p:cNvPr name="Freeform 23" id="23"/>
          <p:cNvSpPr/>
          <p:nvPr/>
        </p:nvSpPr>
        <p:spPr>
          <a:xfrm flipH="false" flipV="false" rot="0">
            <a:off x="658812" y="8396287"/>
            <a:ext cx="9371012" cy="365125"/>
          </a:xfrm>
          <a:custGeom>
            <a:avLst/>
            <a:gdLst/>
            <a:ahLst/>
            <a:cxnLst/>
            <a:rect r="r" b="b" t="t" l="l"/>
            <a:pathLst>
              <a:path h="365125" w="9371012">
                <a:moveTo>
                  <a:pt x="0" y="0"/>
                </a:moveTo>
                <a:lnTo>
                  <a:pt x="9371012" y="0"/>
                </a:lnTo>
                <a:lnTo>
                  <a:pt x="9371012" y="365125"/>
                </a:lnTo>
                <a:lnTo>
                  <a:pt x="0" y="365125"/>
                </a:lnTo>
                <a:lnTo>
                  <a:pt x="0" y="0"/>
                </a:lnTo>
                <a:close/>
              </a:path>
            </a:pathLst>
          </a:custGeom>
          <a:blipFill>
            <a:blip r:embed="rId5"/>
            <a:stretch>
              <a:fillRect l="0" t="0" r="-420" b="0"/>
            </a:stretch>
          </a:blipFill>
        </p:spPr>
      </p:sp>
      <p:sp>
        <p:nvSpPr>
          <p:cNvPr name="Freeform 24" id="24"/>
          <p:cNvSpPr/>
          <p:nvPr/>
        </p:nvSpPr>
        <p:spPr>
          <a:xfrm flipH="false" flipV="false" rot="0">
            <a:off x="658812" y="5257800"/>
            <a:ext cx="9371012" cy="363537"/>
          </a:xfrm>
          <a:custGeom>
            <a:avLst/>
            <a:gdLst/>
            <a:ahLst/>
            <a:cxnLst/>
            <a:rect r="r" b="b" t="t" l="l"/>
            <a:pathLst>
              <a:path h="363537" w="9371012">
                <a:moveTo>
                  <a:pt x="0" y="0"/>
                </a:moveTo>
                <a:lnTo>
                  <a:pt x="9371012" y="0"/>
                </a:lnTo>
                <a:lnTo>
                  <a:pt x="9371012" y="363537"/>
                </a:lnTo>
                <a:lnTo>
                  <a:pt x="0" y="363537"/>
                </a:lnTo>
                <a:lnTo>
                  <a:pt x="0" y="0"/>
                </a:lnTo>
                <a:close/>
              </a:path>
            </a:pathLst>
          </a:custGeom>
          <a:blipFill>
            <a:blip r:embed="rId6"/>
            <a:stretch>
              <a:fillRect l="0" t="0" r="-1025" b="0"/>
            </a:stretch>
          </a:blipFill>
        </p:spPr>
      </p:sp>
      <p:grpSp>
        <p:nvGrpSpPr>
          <p:cNvPr name="Group 25" id="25"/>
          <p:cNvGrpSpPr/>
          <p:nvPr/>
        </p:nvGrpSpPr>
        <p:grpSpPr>
          <a:xfrm rot="0">
            <a:off x="1192213" y="5664200"/>
            <a:ext cx="2176462" cy="363537"/>
            <a:chOff x="0" y="0"/>
            <a:chExt cx="2901949" cy="484716"/>
          </a:xfrm>
        </p:grpSpPr>
        <p:sp>
          <p:nvSpPr>
            <p:cNvPr name="Freeform 26" id="26"/>
            <p:cNvSpPr/>
            <p:nvPr/>
          </p:nvSpPr>
          <p:spPr>
            <a:xfrm flipH="false" flipV="false" rot="0">
              <a:off x="6350" y="6350"/>
              <a:ext cx="2889250" cy="472059"/>
            </a:xfrm>
            <a:custGeom>
              <a:avLst/>
              <a:gdLst/>
              <a:ahLst/>
              <a:cxnLst/>
              <a:rect r="r" b="b" t="t" l="l"/>
              <a:pathLst>
                <a:path h="472059" w="2889250">
                  <a:moveTo>
                    <a:pt x="0" y="78613"/>
                  </a:moveTo>
                  <a:cubicBezTo>
                    <a:pt x="0" y="35179"/>
                    <a:pt x="36068" y="0"/>
                    <a:pt x="80391" y="0"/>
                  </a:cubicBezTo>
                  <a:lnTo>
                    <a:pt x="2808859" y="0"/>
                  </a:lnTo>
                  <a:cubicBezTo>
                    <a:pt x="2853309" y="0"/>
                    <a:pt x="2889250" y="35179"/>
                    <a:pt x="2889250" y="78613"/>
                  </a:cubicBezTo>
                  <a:lnTo>
                    <a:pt x="2889250" y="393319"/>
                  </a:lnTo>
                  <a:cubicBezTo>
                    <a:pt x="2889250" y="436753"/>
                    <a:pt x="2853182" y="471932"/>
                    <a:pt x="2808859" y="471932"/>
                  </a:cubicBezTo>
                  <a:lnTo>
                    <a:pt x="80391" y="471932"/>
                  </a:lnTo>
                  <a:cubicBezTo>
                    <a:pt x="36068" y="472059"/>
                    <a:pt x="0" y="436753"/>
                    <a:pt x="0" y="393319"/>
                  </a:cubicBezTo>
                  <a:close/>
                </a:path>
              </a:pathLst>
            </a:custGeom>
            <a:solidFill>
              <a:srgbClr val="92D050"/>
            </a:solidFill>
          </p:spPr>
        </p:sp>
        <p:sp>
          <p:nvSpPr>
            <p:cNvPr name="Freeform 27" id="27"/>
            <p:cNvSpPr/>
            <p:nvPr/>
          </p:nvSpPr>
          <p:spPr>
            <a:xfrm flipH="false" flipV="false" rot="0">
              <a:off x="0" y="0"/>
              <a:ext cx="2901950" cy="484759"/>
            </a:xfrm>
            <a:custGeom>
              <a:avLst/>
              <a:gdLst/>
              <a:ahLst/>
              <a:cxnLst/>
              <a:rect r="r" b="b" t="t" l="l"/>
              <a:pathLst>
                <a:path h="484759" w="2901950">
                  <a:moveTo>
                    <a:pt x="0" y="84963"/>
                  </a:moveTo>
                  <a:cubicBezTo>
                    <a:pt x="0" y="37973"/>
                    <a:pt x="38989" y="0"/>
                    <a:pt x="86741" y="0"/>
                  </a:cubicBezTo>
                  <a:lnTo>
                    <a:pt x="2815209" y="0"/>
                  </a:lnTo>
                  <a:lnTo>
                    <a:pt x="2815209" y="6350"/>
                  </a:lnTo>
                  <a:lnTo>
                    <a:pt x="2815209" y="0"/>
                  </a:lnTo>
                  <a:cubicBezTo>
                    <a:pt x="2862961" y="0"/>
                    <a:pt x="2901950" y="37973"/>
                    <a:pt x="2901950" y="84963"/>
                  </a:cubicBezTo>
                  <a:lnTo>
                    <a:pt x="2895600" y="84963"/>
                  </a:lnTo>
                  <a:lnTo>
                    <a:pt x="2901950" y="84963"/>
                  </a:lnTo>
                  <a:lnTo>
                    <a:pt x="2901950" y="399669"/>
                  </a:lnTo>
                  <a:lnTo>
                    <a:pt x="2895600" y="399669"/>
                  </a:lnTo>
                  <a:lnTo>
                    <a:pt x="2901950" y="399669"/>
                  </a:lnTo>
                  <a:cubicBezTo>
                    <a:pt x="2901950" y="446786"/>
                    <a:pt x="2862961" y="484632"/>
                    <a:pt x="2815209" y="484632"/>
                  </a:cubicBezTo>
                  <a:lnTo>
                    <a:pt x="2815209" y="478282"/>
                  </a:lnTo>
                  <a:lnTo>
                    <a:pt x="2815209" y="484632"/>
                  </a:lnTo>
                  <a:lnTo>
                    <a:pt x="86741" y="484632"/>
                  </a:lnTo>
                  <a:lnTo>
                    <a:pt x="86741" y="478282"/>
                  </a:lnTo>
                  <a:lnTo>
                    <a:pt x="86741" y="484632"/>
                  </a:lnTo>
                  <a:cubicBezTo>
                    <a:pt x="38989" y="484759"/>
                    <a:pt x="0" y="446786"/>
                    <a:pt x="0" y="399669"/>
                  </a:cubicBezTo>
                  <a:lnTo>
                    <a:pt x="0" y="84963"/>
                  </a:lnTo>
                  <a:lnTo>
                    <a:pt x="6350" y="84963"/>
                  </a:lnTo>
                  <a:lnTo>
                    <a:pt x="0" y="84963"/>
                  </a:lnTo>
                  <a:moveTo>
                    <a:pt x="12700" y="84963"/>
                  </a:moveTo>
                  <a:lnTo>
                    <a:pt x="12700" y="399669"/>
                  </a:lnTo>
                  <a:lnTo>
                    <a:pt x="6350" y="399669"/>
                  </a:lnTo>
                  <a:lnTo>
                    <a:pt x="12700" y="399669"/>
                  </a:lnTo>
                  <a:cubicBezTo>
                    <a:pt x="12700" y="439420"/>
                    <a:pt x="45720" y="471932"/>
                    <a:pt x="86741" y="471932"/>
                  </a:cubicBezTo>
                  <a:lnTo>
                    <a:pt x="2815209" y="471932"/>
                  </a:lnTo>
                  <a:cubicBezTo>
                    <a:pt x="2856230" y="471932"/>
                    <a:pt x="2889250" y="439420"/>
                    <a:pt x="2889250" y="399669"/>
                  </a:cubicBezTo>
                  <a:lnTo>
                    <a:pt x="2889250" y="84963"/>
                  </a:lnTo>
                  <a:cubicBezTo>
                    <a:pt x="2889250" y="45212"/>
                    <a:pt x="2856230" y="12700"/>
                    <a:pt x="2815209" y="12700"/>
                  </a:cubicBezTo>
                  <a:lnTo>
                    <a:pt x="86741" y="12700"/>
                  </a:lnTo>
                  <a:lnTo>
                    <a:pt x="86741" y="6350"/>
                  </a:lnTo>
                  <a:lnTo>
                    <a:pt x="86741" y="12700"/>
                  </a:lnTo>
                  <a:cubicBezTo>
                    <a:pt x="45720" y="12700"/>
                    <a:pt x="12700" y="45212"/>
                    <a:pt x="12700" y="84963"/>
                  </a:cubicBezTo>
                  <a:close/>
                </a:path>
              </a:pathLst>
            </a:custGeom>
            <a:solidFill>
              <a:srgbClr val="92D050"/>
            </a:solidFill>
          </p:spPr>
        </p:sp>
      </p:grpSp>
      <p:grpSp>
        <p:nvGrpSpPr>
          <p:cNvPr name="Group 28" id="28"/>
          <p:cNvGrpSpPr/>
          <p:nvPr/>
        </p:nvGrpSpPr>
        <p:grpSpPr>
          <a:xfrm rot="0">
            <a:off x="4425950" y="5657828"/>
            <a:ext cx="2219325" cy="365168"/>
            <a:chOff x="0" y="0"/>
            <a:chExt cx="2959100" cy="486890"/>
          </a:xfrm>
        </p:grpSpPr>
        <p:sp>
          <p:nvSpPr>
            <p:cNvPr name="Freeform 29" id="29"/>
            <p:cNvSpPr/>
            <p:nvPr/>
          </p:nvSpPr>
          <p:spPr>
            <a:xfrm flipH="false" flipV="false" rot="0">
              <a:off x="6350" y="6350"/>
              <a:ext cx="2946400" cy="474091"/>
            </a:xfrm>
            <a:custGeom>
              <a:avLst/>
              <a:gdLst/>
              <a:ahLst/>
              <a:cxnLst/>
              <a:rect r="r" b="b" t="t" l="l"/>
              <a:pathLst>
                <a:path h="474091" w="2946400">
                  <a:moveTo>
                    <a:pt x="0" y="78994"/>
                  </a:moveTo>
                  <a:cubicBezTo>
                    <a:pt x="0" y="35433"/>
                    <a:pt x="36195" y="0"/>
                    <a:pt x="80772" y="0"/>
                  </a:cubicBezTo>
                  <a:lnTo>
                    <a:pt x="2865628" y="0"/>
                  </a:lnTo>
                  <a:cubicBezTo>
                    <a:pt x="2910205" y="0"/>
                    <a:pt x="2946400" y="35433"/>
                    <a:pt x="2946400" y="78994"/>
                  </a:cubicBezTo>
                  <a:lnTo>
                    <a:pt x="2946400" y="395097"/>
                  </a:lnTo>
                  <a:cubicBezTo>
                    <a:pt x="2946400" y="438785"/>
                    <a:pt x="2910205" y="474091"/>
                    <a:pt x="2865628" y="474091"/>
                  </a:cubicBezTo>
                  <a:lnTo>
                    <a:pt x="80772" y="474091"/>
                  </a:lnTo>
                  <a:cubicBezTo>
                    <a:pt x="36195" y="474091"/>
                    <a:pt x="0" y="438785"/>
                    <a:pt x="0" y="395097"/>
                  </a:cubicBezTo>
                  <a:close/>
                </a:path>
              </a:pathLst>
            </a:custGeom>
            <a:solidFill>
              <a:srgbClr val="92D050"/>
            </a:solidFill>
          </p:spPr>
        </p:sp>
        <p:sp>
          <p:nvSpPr>
            <p:cNvPr name="Freeform 30" id="30"/>
            <p:cNvSpPr/>
            <p:nvPr/>
          </p:nvSpPr>
          <p:spPr>
            <a:xfrm flipH="false" flipV="false" rot="0">
              <a:off x="0" y="0"/>
              <a:ext cx="2959100" cy="486791"/>
            </a:xfrm>
            <a:custGeom>
              <a:avLst/>
              <a:gdLst/>
              <a:ahLst/>
              <a:cxnLst/>
              <a:rect r="r" b="b" t="t" l="l"/>
              <a:pathLst>
                <a:path h="486791" w="2959100">
                  <a:moveTo>
                    <a:pt x="0" y="85344"/>
                  </a:moveTo>
                  <a:cubicBezTo>
                    <a:pt x="0" y="38100"/>
                    <a:pt x="39116" y="0"/>
                    <a:pt x="87122" y="0"/>
                  </a:cubicBezTo>
                  <a:lnTo>
                    <a:pt x="2871978" y="0"/>
                  </a:lnTo>
                  <a:lnTo>
                    <a:pt x="2871978" y="6350"/>
                  </a:lnTo>
                  <a:lnTo>
                    <a:pt x="2871978" y="0"/>
                  </a:lnTo>
                  <a:cubicBezTo>
                    <a:pt x="2919984" y="0"/>
                    <a:pt x="2959100" y="38100"/>
                    <a:pt x="2959100" y="85344"/>
                  </a:cubicBezTo>
                  <a:lnTo>
                    <a:pt x="2952750" y="85344"/>
                  </a:lnTo>
                  <a:lnTo>
                    <a:pt x="2959100" y="85344"/>
                  </a:lnTo>
                  <a:lnTo>
                    <a:pt x="2959100" y="401447"/>
                  </a:lnTo>
                  <a:lnTo>
                    <a:pt x="2952750" y="401447"/>
                  </a:lnTo>
                  <a:lnTo>
                    <a:pt x="2959100" y="401447"/>
                  </a:lnTo>
                  <a:cubicBezTo>
                    <a:pt x="2959100" y="448691"/>
                    <a:pt x="2919984" y="486791"/>
                    <a:pt x="2871978" y="486791"/>
                  </a:cubicBezTo>
                  <a:lnTo>
                    <a:pt x="2871978" y="480441"/>
                  </a:lnTo>
                  <a:lnTo>
                    <a:pt x="2871978" y="486791"/>
                  </a:lnTo>
                  <a:lnTo>
                    <a:pt x="87122" y="486791"/>
                  </a:lnTo>
                  <a:lnTo>
                    <a:pt x="87122" y="480441"/>
                  </a:lnTo>
                  <a:lnTo>
                    <a:pt x="87122" y="486791"/>
                  </a:lnTo>
                  <a:cubicBezTo>
                    <a:pt x="39116" y="486791"/>
                    <a:pt x="0" y="448691"/>
                    <a:pt x="0" y="401447"/>
                  </a:cubicBezTo>
                  <a:lnTo>
                    <a:pt x="0" y="85344"/>
                  </a:lnTo>
                  <a:lnTo>
                    <a:pt x="6350" y="85344"/>
                  </a:lnTo>
                  <a:lnTo>
                    <a:pt x="0" y="85344"/>
                  </a:lnTo>
                  <a:moveTo>
                    <a:pt x="12700" y="85344"/>
                  </a:moveTo>
                  <a:lnTo>
                    <a:pt x="12700" y="401447"/>
                  </a:lnTo>
                  <a:lnTo>
                    <a:pt x="6350" y="401447"/>
                  </a:lnTo>
                  <a:lnTo>
                    <a:pt x="12700" y="401447"/>
                  </a:lnTo>
                  <a:cubicBezTo>
                    <a:pt x="12700" y="441452"/>
                    <a:pt x="45847" y="474091"/>
                    <a:pt x="87122" y="474091"/>
                  </a:cubicBezTo>
                  <a:lnTo>
                    <a:pt x="2871978" y="474091"/>
                  </a:lnTo>
                  <a:cubicBezTo>
                    <a:pt x="2913253" y="474091"/>
                    <a:pt x="2946400" y="441452"/>
                    <a:pt x="2946400" y="401447"/>
                  </a:cubicBezTo>
                  <a:lnTo>
                    <a:pt x="2946400" y="85344"/>
                  </a:lnTo>
                  <a:cubicBezTo>
                    <a:pt x="2946400" y="45339"/>
                    <a:pt x="2913253" y="12700"/>
                    <a:pt x="2871978" y="12700"/>
                  </a:cubicBezTo>
                  <a:lnTo>
                    <a:pt x="87122" y="12700"/>
                  </a:lnTo>
                  <a:lnTo>
                    <a:pt x="87122" y="6350"/>
                  </a:lnTo>
                  <a:lnTo>
                    <a:pt x="87122" y="12700"/>
                  </a:lnTo>
                  <a:cubicBezTo>
                    <a:pt x="45847" y="12700"/>
                    <a:pt x="12700" y="45339"/>
                    <a:pt x="12700" y="85344"/>
                  </a:cubicBezTo>
                  <a:close/>
                </a:path>
              </a:pathLst>
            </a:custGeom>
            <a:solidFill>
              <a:srgbClr val="92D050"/>
            </a:solidFill>
          </p:spPr>
        </p:sp>
      </p:grpSp>
      <p:grpSp>
        <p:nvGrpSpPr>
          <p:cNvPr name="Group 31" id="31"/>
          <p:cNvGrpSpPr/>
          <p:nvPr/>
        </p:nvGrpSpPr>
        <p:grpSpPr>
          <a:xfrm rot="0">
            <a:off x="7473949" y="5648303"/>
            <a:ext cx="2219325" cy="365168"/>
            <a:chOff x="0" y="0"/>
            <a:chExt cx="2959100" cy="486890"/>
          </a:xfrm>
        </p:grpSpPr>
        <p:sp>
          <p:nvSpPr>
            <p:cNvPr name="Freeform 32" id="32"/>
            <p:cNvSpPr/>
            <p:nvPr/>
          </p:nvSpPr>
          <p:spPr>
            <a:xfrm flipH="false" flipV="false" rot="0">
              <a:off x="6350" y="6350"/>
              <a:ext cx="2946400" cy="474091"/>
            </a:xfrm>
            <a:custGeom>
              <a:avLst/>
              <a:gdLst/>
              <a:ahLst/>
              <a:cxnLst/>
              <a:rect r="r" b="b" t="t" l="l"/>
              <a:pathLst>
                <a:path h="474091" w="2946400">
                  <a:moveTo>
                    <a:pt x="0" y="78994"/>
                  </a:moveTo>
                  <a:cubicBezTo>
                    <a:pt x="0" y="35433"/>
                    <a:pt x="36195" y="0"/>
                    <a:pt x="80772" y="0"/>
                  </a:cubicBezTo>
                  <a:lnTo>
                    <a:pt x="2865628" y="0"/>
                  </a:lnTo>
                  <a:cubicBezTo>
                    <a:pt x="2910205" y="0"/>
                    <a:pt x="2946400" y="35433"/>
                    <a:pt x="2946400" y="78994"/>
                  </a:cubicBezTo>
                  <a:lnTo>
                    <a:pt x="2946400" y="395097"/>
                  </a:lnTo>
                  <a:cubicBezTo>
                    <a:pt x="2946400" y="438785"/>
                    <a:pt x="2910205" y="474091"/>
                    <a:pt x="2865628" y="474091"/>
                  </a:cubicBezTo>
                  <a:lnTo>
                    <a:pt x="80772" y="474091"/>
                  </a:lnTo>
                  <a:cubicBezTo>
                    <a:pt x="36195" y="474091"/>
                    <a:pt x="0" y="438785"/>
                    <a:pt x="0" y="395097"/>
                  </a:cubicBezTo>
                  <a:close/>
                </a:path>
              </a:pathLst>
            </a:custGeom>
            <a:solidFill>
              <a:srgbClr val="92D050"/>
            </a:solidFill>
          </p:spPr>
        </p:sp>
        <p:sp>
          <p:nvSpPr>
            <p:cNvPr name="Freeform 33" id="33"/>
            <p:cNvSpPr/>
            <p:nvPr/>
          </p:nvSpPr>
          <p:spPr>
            <a:xfrm flipH="false" flipV="false" rot="0">
              <a:off x="0" y="0"/>
              <a:ext cx="2959100" cy="486791"/>
            </a:xfrm>
            <a:custGeom>
              <a:avLst/>
              <a:gdLst/>
              <a:ahLst/>
              <a:cxnLst/>
              <a:rect r="r" b="b" t="t" l="l"/>
              <a:pathLst>
                <a:path h="486791" w="2959100">
                  <a:moveTo>
                    <a:pt x="0" y="85344"/>
                  </a:moveTo>
                  <a:cubicBezTo>
                    <a:pt x="0" y="38100"/>
                    <a:pt x="39116" y="0"/>
                    <a:pt x="87122" y="0"/>
                  </a:cubicBezTo>
                  <a:lnTo>
                    <a:pt x="2871978" y="0"/>
                  </a:lnTo>
                  <a:lnTo>
                    <a:pt x="2871978" y="6350"/>
                  </a:lnTo>
                  <a:lnTo>
                    <a:pt x="2871978" y="0"/>
                  </a:lnTo>
                  <a:cubicBezTo>
                    <a:pt x="2919984" y="0"/>
                    <a:pt x="2959100" y="38100"/>
                    <a:pt x="2959100" y="85344"/>
                  </a:cubicBezTo>
                  <a:lnTo>
                    <a:pt x="2952750" y="85344"/>
                  </a:lnTo>
                  <a:lnTo>
                    <a:pt x="2959100" y="85344"/>
                  </a:lnTo>
                  <a:lnTo>
                    <a:pt x="2959100" y="401447"/>
                  </a:lnTo>
                  <a:lnTo>
                    <a:pt x="2952750" y="401447"/>
                  </a:lnTo>
                  <a:lnTo>
                    <a:pt x="2959100" y="401447"/>
                  </a:lnTo>
                  <a:cubicBezTo>
                    <a:pt x="2959100" y="448691"/>
                    <a:pt x="2919984" y="486791"/>
                    <a:pt x="2871978" y="486791"/>
                  </a:cubicBezTo>
                  <a:lnTo>
                    <a:pt x="2871978" y="480441"/>
                  </a:lnTo>
                  <a:lnTo>
                    <a:pt x="2871978" y="486791"/>
                  </a:lnTo>
                  <a:lnTo>
                    <a:pt x="87122" y="486791"/>
                  </a:lnTo>
                  <a:lnTo>
                    <a:pt x="87122" y="480441"/>
                  </a:lnTo>
                  <a:lnTo>
                    <a:pt x="87122" y="486791"/>
                  </a:lnTo>
                  <a:cubicBezTo>
                    <a:pt x="39116" y="486791"/>
                    <a:pt x="0" y="448691"/>
                    <a:pt x="0" y="401447"/>
                  </a:cubicBezTo>
                  <a:lnTo>
                    <a:pt x="0" y="85344"/>
                  </a:lnTo>
                  <a:lnTo>
                    <a:pt x="6350" y="85344"/>
                  </a:lnTo>
                  <a:lnTo>
                    <a:pt x="0" y="85344"/>
                  </a:lnTo>
                  <a:moveTo>
                    <a:pt x="12700" y="85344"/>
                  </a:moveTo>
                  <a:lnTo>
                    <a:pt x="12700" y="401447"/>
                  </a:lnTo>
                  <a:lnTo>
                    <a:pt x="6350" y="401447"/>
                  </a:lnTo>
                  <a:lnTo>
                    <a:pt x="12700" y="401447"/>
                  </a:lnTo>
                  <a:cubicBezTo>
                    <a:pt x="12700" y="441452"/>
                    <a:pt x="45847" y="474091"/>
                    <a:pt x="87122" y="474091"/>
                  </a:cubicBezTo>
                  <a:lnTo>
                    <a:pt x="2871978" y="474091"/>
                  </a:lnTo>
                  <a:cubicBezTo>
                    <a:pt x="2913253" y="474091"/>
                    <a:pt x="2946400" y="441452"/>
                    <a:pt x="2946400" y="401447"/>
                  </a:cubicBezTo>
                  <a:lnTo>
                    <a:pt x="2946400" y="85344"/>
                  </a:lnTo>
                  <a:cubicBezTo>
                    <a:pt x="2946400" y="45339"/>
                    <a:pt x="2913253" y="12700"/>
                    <a:pt x="2871978" y="12700"/>
                  </a:cubicBezTo>
                  <a:lnTo>
                    <a:pt x="87122" y="12700"/>
                  </a:lnTo>
                  <a:lnTo>
                    <a:pt x="87122" y="6350"/>
                  </a:lnTo>
                  <a:lnTo>
                    <a:pt x="87122" y="12700"/>
                  </a:lnTo>
                  <a:cubicBezTo>
                    <a:pt x="45847" y="12700"/>
                    <a:pt x="12700" y="45339"/>
                    <a:pt x="12700" y="85344"/>
                  </a:cubicBezTo>
                  <a:close/>
                </a:path>
              </a:pathLst>
            </a:custGeom>
            <a:solidFill>
              <a:srgbClr val="92D050"/>
            </a:solidFill>
          </p:spPr>
        </p:sp>
      </p:grpSp>
      <p:sp>
        <p:nvSpPr>
          <p:cNvPr name="Freeform 34" id="34"/>
          <p:cNvSpPr/>
          <p:nvPr/>
        </p:nvSpPr>
        <p:spPr>
          <a:xfrm flipH="false" flipV="false" rot="0">
            <a:off x="3740150" y="5724524"/>
            <a:ext cx="390525" cy="238125"/>
          </a:xfrm>
          <a:custGeom>
            <a:avLst/>
            <a:gdLst/>
            <a:ahLst/>
            <a:cxnLst/>
            <a:rect r="r" b="b" t="t" l="l"/>
            <a:pathLst>
              <a:path h="238125" w="390525">
                <a:moveTo>
                  <a:pt x="0" y="0"/>
                </a:moveTo>
                <a:lnTo>
                  <a:pt x="390524" y="0"/>
                </a:lnTo>
                <a:lnTo>
                  <a:pt x="390524" y="238126"/>
                </a:lnTo>
                <a:lnTo>
                  <a:pt x="0" y="2381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5" id="35"/>
          <p:cNvSpPr/>
          <p:nvPr/>
        </p:nvSpPr>
        <p:spPr>
          <a:xfrm flipH="false" flipV="false" rot="0">
            <a:off x="6864349" y="5724524"/>
            <a:ext cx="390525" cy="238125"/>
          </a:xfrm>
          <a:custGeom>
            <a:avLst/>
            <a:gdLst/>
            <a:ahLst/>
            <a:cxnLst/>
            <a:rect r="r" b="b" t="t" l="l"/>
            <a:pathLst>
              <a:path h="238125" w="390525">
                <a:moveTo>
                  <a:pt x="0" y="0"/>
                </a:moveTo>
                <a:lnTo>
                  <a:pt x="390525" y="0"/>
                </a:lnTo>
                <a:lnTo>
                  <a:pt x="390525" y="238126"/>
                </a:lnTo>
                <a:lnTo>
                  <a:pt x="0" y="2381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6" id="36"/>
          <p:cNvSpPr/>
          <p:nvPr/>
        </p:nvSpPr>
        <p:spPr>
          <a:xfrm flipH="false" flipV="false" rot="0">
            <a:off x="1649412" y="6580186"/>
            <a:ext cx="1190751" cy="1190751"/>
          </a:xfrm>
          <a:custGeom>
            <a:avLst/>
            <a:gdLst/>
            <a:ahLst/>
            <a:cxnLst/>
            <a:rect r="r" b="b" t="t" l="l"/>
            <a:pathLst>
              <a:path h="1190751" w="1190751">
                <a:moveTo>
                  <a:pt x="0" y="0"/>
                </a:moveTo>
                <a:lnTo>
                  <a:pt x="1190751" y="0"/>
                </a:lnTo>
                <a:lnTo>
                  <a:pt x="1190751" y="1190752"/>
                </a:lnTo>
                <a:lnTo>
                  <a:pt x="0" y="1190752"/>
                </a:lnTo>
                <a:lnTo>
                  <a:pt x="0" y="0"/>
                </a:lnTo>
                <a:close/>
              </a:path>
            </a:pathLst>
          </a:custGeom>
          <a:blipFill>
            <a:blip r:embed="rId9"/>
            <a:stretch>
              <a:fillRect l="0" t="0" r="0" b="0"/>
            </a:stretch>
          </a:blipFill>
        </p:spPr>
      </p:sp>
      <p:sp>
        <p:nvSpPr>
          <p:cNvPr name="Freeform 37" id="37"/>
          <p:cNvSpPr/>
          <p:nvPr/>
        </p:nvSpPr>
        <p:spPr>
          <a:xfrm flipH="false" flipV="false" rot="0">
            <a:off x="4685835" y="6293237"/>
            <a:ext cx="1732891" cy="1732891"/>
          </a:xfrm>
          <a:custGeom>
            <a:avLst/>
            <a:gdLst/>
            <a:ahLst/>
            <a:cxnLst/>
            <a:rect r="r" b="b" t="t" l="l"/>
            <a:pathLst>
              <a:path h="1732891" w="1732891">
                <a:moveTo>
                  <a:pt x="0" y="0"/>
                </a:moveTo>
                <a:lnTo>
                  <a:pt x="1732892" y="0"/>
                </a:lnTo>
                <a:lnTo>
                  <a:pt x="1732892" y="1732891"/>
                </a:lnTo>
                <a:lnTo>
                  <a:pt x="0" y="1732891"/>
                </a:lnTo>
                <a:lnTo>
                  <a:pt x="0" y="0"/>
                </a:lnTo>
                <a:close/>
              </a:path>
            </a:pathLst>
          </a:custGeom>
          <a:blipFill>
            <a:blip r:embed="rId10"/>
            <a:stretch>
              <a:fillRect l="0" t="0" r="0" b="0"/>
            </a:stretch>
          </a:blipFill>
        </p:spPr>
      </p:sp>
      <p:sp>
        <p:nvSpPr>
          <p:cNvPr name="Freeform 38" id="38"/>
          <p:cNvSpPr/>
          <p:nvPr/>
        </p:nvSpPr>
        <p:spPr>
          <a:xfrm flipH="false" flipV="false" rot="0">
            <a:off x="8046225" y="6051571"/>
            <a:ext cx="1108112" cy="1108112"/>
          </a:xfrm>
          <a:custGeom>
            <a:avLst/>
            <a:gdLst/>
            <a:ahLst/>
            <a:cxnLst/>
            <a:rect r="r" b="b" t="t" l="l"/>
            <a:pathLst>
              <a:path h="1108112" w="1108112">
                <a:moveTo>
                  <a:pt x="0" y="0"/>
                </a:moveTo>
                <a:lnTo>
                  <a:pt x="1108112" y="0"/>
                </a:lnTo>
                <a:lnTo>
                  <a:pt x="1108112" y="1108112"/>
                </a:lnTo>
                <a:lnTo>
                  <a:pt x="0" y="1108112"/>
                </a:lnTo>
                <a:lnTo>
                  <a:pt x="0" y="0"/>
                </a:lnTo>
                <a:close/>
              </a:path>
            </a:pathLst>
          </a:custGeom>
          <a:blipFill>
            <a:blip r:embed="rId11"/>
            <a:stretch>
              <a:fillRect l="0" t="0" r="0" b="0"/>
            </a:stretch>
          </a:blipFill>
        </p:spPr>
      </p:sp>
      <p:sp>
        <p:nvSpPr>
          <p:cNvPr name="Freeform 39" id="39"/>
          <p:cNvSpPr/>
          <p:nvPr/>
        </p:nvSpPr>
        <p:spPr>
          <a:xfrm flipH="false" flipV="false" rot="0">
            <a:off x="7936774" y="6927871"/>
            <a:ext cx="1327015" cy="1327015"/>
          </a:xfrm>
          <a:custGeom>
            <a:avLst/>
            <a:gdLst/>
            <a:ahLst/>
            <a:cxnLst/>
            <a:rect r="r" b="b" t="t" l="l"/>
            <a:pathLst>
              <a:path h="1327015" w="1327015">
                <a:moveTo>
                  <a:pt x="0" y="0"/>
                </a:moveTo>
                <a:lnTo>
                  <a:pt x="1327014" y="0"/>
                </a:lnTo>
                <a:lnTo>
                  <a:pt x="1327014" y="1327015"/>
                </a:lnTo>
                <a:lnTo>
                  <a:pt x="0" y="1327015"/>
                </a:lnTo>
                <a:lnTo>
                  <a:pt x="0" y="0"/>
                </a:lnTo>
                <a:close/>
              </a:path>
            </a:pathLst>
          </a:custGeom>
          <a:blipFill>
            <a:blip r:embed="rId12"/>
            <a:stretch>
              <a:fillRect l="0" t="0" r="0" b="0"/>
            </a:stretch>
          </a:blipFill>
        </p:spPr>
      </p:sp>
      <p:sp>
        <p:nvSpPr>
          <p:cNvPr name="AutoShape 40" id="40"/>
          <p:cNvSpPr/>
          <p:nvPr/>
        </p:nvSpPr>
        <p:spPr>
          <a:xfrm flipV="true">
            <a:off x="2840163" y="7159683"/>
            <a:ext cx="1845672" cy="15879"/>
          </a:xfrm>
          <a:prstGeom prst="line">
            <a:avLst/>
          </a:prstGeom>
          <a:ln cap="flat" w="38100">
            <a:solidFill>
              <a:srgbClr val="000000"/>
            </a:solidFill>
            <a:prstDash val="solid"/>
            <a:headEnd type="none" len="sm" w="sm"/>
            <a:tailEnd type="arrow" len="sm" w="med"/>
          </a:ln>
        </p:spPr>
      </p:sp>
      <p:sp>
        <p:nvSpPr>
          <p:cNvPr name="AutoShape 41" id="41"/>
          <p:cNvSpPr/>
          <p:nvPr/>
        </p:nvSpPr>
        <p:spPr>
          <a:xfrm flipV="true">
            <a:off x="6418727" y="6580186"/>
            <a:ext cx="1394948" cy="579496"/>
          </a:xfrm>
          <a:prstGeom prst="line">
            <a:avLst/>
          </a:prstGeom>
          <a:ln cap="flat" w="38100">
            <a:solidFill>
              <a:srgbClr val="000000"/>
            </a:solidFill>
            <a:prstDash val="solid"/>
            <a:headEnd type="none" len="sm" w="sm"/>
            <a:tailEnd type="arrow" len="sm" w="med"/>
          </a:ln>
        </p:spPr>
      </p:sp>
      <p:sp>
        <p:nvSpPr>
          <p:cNvPr name="AutoShape 42" id="42"/>
          <p:cNvSpPr/>
          <p:nvPr/>
        </p:nvSpPr>
        <p:spPr>
          <a:xfrm>
            <a:off x="6418727" y="7159683"/>
            <a:ext cx="1518047" cy="431696"/>
          </a:xfrm>
          <a:prstGeom prst="line">
            <a:avLst/>
          </a:prstGeom>
          <a:ln cap="flat" w="38100">
            <a:solidFill>
              <a:srgbClr val="000000"/>
            </a:solidFill>
            <a:prstDash val="solid"/>
            <a:headEnd type="none" len="sm" w="sm"/>
            <a:tailEnd type="arrow" len="sm" w="med"/>
          </a:ln>
        </p:spPr>
      </p:sp>
      <p:sp>
        <p:nvSpPr>
          <p:cNvPr name="Freeform 43" id="43"/>
          <p:cNvSpPr/>
          <p:nvPr/>
        </p:nvSpPr>
        <p:spPr>
          <a:xfrm flipH="false" flipV="false" rot="0">
            <a:off x="7106396" y="7227678"/>
            <a:ext cx="373898" cy="363701"/>
          </a:xfrm>
          <a:custGeom>
            <a:avLst/>
            <a:gdLst/>
            <a:ahLst/>
            <a:cxnLst/>
            <a:rect r="r" b="b" t="t" l="l"/>
            <a:pathLst>
              <a:path h="363701" w="373898">
                <a:moveTo>
                  <a:pt x="0" y="0"/>
                </a:moveTo>
                <a:lnTo>
                  <a:pt x="373898" y="0"/>
                </a:lnTo>
                <a:lnTo>
                  <a:pt x="373898" y="363700"/>
                </a:lnTo>
                <a:lnTo>
                  <a:pt x="0" y="3637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44" id="44"/>
          <p:cNvSpPr/>
          <p:nvPr/>
        </p:nvSpPr>
        <p:spPr>
          <a:xfrm flipH="false" flipV="false" rot="0">
            <a:off x="7108214" y="6667464"/>
            <a:ext cx="372080" cy="344614"/>
          </a:xfrm>
          <a:custGeom>
            <a:avLst/>
            <a:gdLst/>
            <a:ahLst/>
            <a:cxnLst/>
            <a:rect r="r" b="b" t="t" l="l"/>
            <a:pathLst>
              <a:path h="344614" w="372080">
                <a:moveTo>
                  <a:pt x="0" y="0"/>
                </a:moveTo>
                <a:lnTo>
                  <a:pt x="372080" y="0"/>
                </a:lnTo>
                <a:lnTo>
                  <a:pt x="372080" y="344614"/>
                </a:lnTo>
                <a:lnTo>
                  <a:pt x="0" y="34461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5" id="45"/>
          <p:cNvSpPr/>
          <p:nvPr/>
        </p:nvSpPr>
        <p:spPr>
          <a:xfrm flipH="false" flipV="false" rot="0">
            <a:off x="765462" y="10677187"/>
            <a:ext cx="3223275" cy="1524904"/>
          </a:xfrm>
          <a:custGeom>
            <a:avLst/>
            <a:gdLst/>
            <a:ahLst/>
            <a:cxnLst/>
            <a:rect r="r" b="b" t="t" l="l"/>
            <a:pathLst>
              <a:path h="1524904" w="3223275">
                <a:moveTo>
                  <a:pt x="0" y="0"/>
                </a:moveTo>
                <a:lnTo>
                  <a:pt x="3223275" y="0"/>
                </a:lnTo>
                <a:lnTo>
                  <a:pt x="3223275" y="1524904"/>
                </a:lnTo>
                <a:lnTo>
                  <a:pt x="0" y="1524904"/>
                </a:lnTo>
                <a:lnTo>
                  <a:pt x="0" y="0"/>
                </a:lnTo>
                <a:close/>
              </a:path>
            </a:pathLst>
          </a:custGeom>
          <a:blipFill>
            <a:blip r:embed="rId17"/>
            <a:stretch>
              <a:fillRect l="0" t="0" r="0" b="0"/>
            </a:stretch>
          </a:blipFill>
        </p:spPr>
      </p:sp>
      <p:sp>
        <p:nvSpPr>
          <p:cNvPr name="Freeform 46" id="46"/>
          <p:cNvSpPr/>
          <p:nvPr/>
        </p:nvSpPr>
        <p:spPr>
          <a:xfrm flipH="false" flipV="false" rot="0">
            <a:off x="4511292" y="10247312"/>
            <a:ext cx="2353057" cy="1646643"/>
          </a:xfrm>
          <a:custGeom>
            <a:avLst/>
            <a:gdLst/>
            <a:ahLst/>
            <a:cxnLst/>
            <a:rect r="r" b="b" t="t" l="l"/>
            <a:pathLst>
              <a:path h="1646643" w="2353057">
                <a:moveTo>
                  <a:pt x="0" y="0"/>
                </a:moveTo>
                <a:lnTo>
                  <a:pt x="2353057" y="0"/>
                </a:lnTo>
                <a:lnTo>
                  <a:pt x="2353057" y="1646643"/>
                </a:lnTo>
                <a:lnTo>
                  <a:pt x="0" y="1646643"/>
                </a:lnTo>
                <a:lnTo>
                  <a:pt x="0" y="0"/>
                </a:lnTo>
                <a:close/>
              </a:path>
            </a:pathLst>
          </a:custGeom>
          <a:blipFill>
            <a:blip r:embed="rId18"/>
            <a:stretch>
              <a:fillRect l="0" t="0" r="0" b="0"/>
            </a:stretch>
          </a:blipFill>
        </p:spPr>
      </p:sp>
      <p:sp>
        <p:nvSpPr>
          <p:cNvPr name="Freeform 47" id="47"/>
          <p:cNvSpPr/>
          <p:nvPr/>
        </p:nvSpPr>
        <p:spPr>
          <a:xfrm flipH="false" flipV="false" rot="0">
            <a:off x="4511292" y="11941580"/>
            <a:ext cx="2344172" cy="2038238"/>
          </a:xfrm>
          <a:custGeom>
            <a:avLst/>
            <a:gdLst/>
            <a:ahLst/>
            <a:cxnLst/>
            <a:rect r="r" b="b" t="t" l="l"/>
            <a:pathLst>
              <a:path h="2038238" w="2344172">
                <a:moveTo>
                  <a:pt x="0" y="0"/>
                </a:moveTo>
                <a:lnTo>
                  <a:pt x="2344172" y="0"/>
                </a:lnTo>
                <a:lnTo>
                  <a:pt x="2344172" y="2038237"/>
                </a:lnTo>
                <a:lnTo>
                  <a:pt x="0" y="2038237"/>
                </a:lnTo>
                <a:lnTo>
                  <a:pt x="0" y="0"/>
                </a:lnTo>
                <a:close/>
              </a:path>
            </a:pathLst>
          </a:custGeom>
          <a:blipFill>
            <a:blip r:embed="rId19"/>
            <a:stretch>
              <a:fillRect l="0" t="0" r="0" b="0"/>
            </a:stretch>
          </a:blipFill>
        </p:spPr>
      </p:sp>
      <p:sp>
        <p:nvSpPr>
          <p:cNvPr name="TextBox 48" id="48"/>
          <p:cNvSpPr txBox="true"/>
          <p:nvPr/>
        </p:nvSpPr>
        <p:spPr>
          <a:xfrm rot="0">
            <a:off x="620712" y="8418512"/>
            <a:ext cx="9448800" cy="284162"/>
          </a:xfrm>
          <a:prstGeom prst="rect">
            <a:avLst/>
          </a:prstGeom>
        </p:spPr>
        <p:txBody>
          <a:bodyPr anchor="t" rtlCol="false" tIns="0" lIns="0" bIns="0" rIns="0">
            <a:spAutoFit/>
          </a:bodyPr>
          <a:lstStyle/>
          <a:p>
            <a:pPr algn="ctr">
              <a:lnSpc>
                <a:spcPts val="1920"/>
              </a:lnSpc>
            </a:pPr>
            <a:r>
              <a:rPr lang="en-US" sz="1600">
                <a:solidFill>
                  <a:srgbClr val="FFFFFF"/>
                </a:solidFill>
                <a:latin typeface="Arial Bold"/>
              </a:rPr>
              <a:t>Description</a:t>
            </a:r>
          </a:p>
        </p:txBody>
      </p:sp>
      <p:sp>
        <p:nvSpPr>
          <p:cNvPr name="TextBox 49" id="49"/>
          <p:cNvSpPr txBox="true"/>
          <p:nvPr/>
        </p:nvSpPr>
        <p:spPr>
          <a:xfrm rot="0">
            <a:off x="430200" y="386862"/>
            <a:ext cx="9906000" cy="1173675"/>
          </a:xfrm>
          <a:prstGeom prst="rect">
            <a:avLst/>
          </a:prstGeom>
        </p:spPr>
        <p:txBody>
          <a:bodyPr anchor="t" rtlCol="false" tIns="0" lIns="0" bIns="0" rIns="0">
            <a:spAutoFit/>
          </a:bodyPr>
          <a:lstStyle/>
          <a:p>
            <a:pPr algn="ctr">
              <a:lnSpc>
                <a:spcPts val="3024"/>
              </a:lnSpc>
            </a:pPr>
            <a:r>
              <a:rPr lang="en-US" sz="2400">
                <a:solidFill>
                  <a:srgbClr val="FFFFFF"/>
                </a:solidFill>
                <a:latin typeface="Arimo"/>
              </a:rPr>
              <a:t>NGHIÊN CỨU VÀ PHÁT TRIỂN ỨNG DỤNG XÁC THỰC KHÔNG MẬT KHẨU CHO QUẢN LÝ MẬT KHẨU TẬP TRUNG</a:t>
            </a:r>
          </a:p>
          <a:p>
            <a:pPr algn="ctr">
              <a:lnSpc>
                <a:spcPts val="8946"/>
              </a:lnSpc>
            </a:pPr>
          </a:p>
        </p:txBody>
      </p:sp>
      <p:sp>
        <p:nvSpPr>
          <p:cNvPr name="TextBox 50" id="50"/>
          <p:cNvSpPr txBox="true"/>
          <p:nvPr/>
        </p:nvSpPr>
        <p:spPr>
          <a:xfrm rot="0">
            <a:off x="620712" y="5280025"/>
            <a:ext cx="9448800" cy="276225"/>
          </a:xfrm>
          <a:prstGeom prst="rect">
            <a:avLst/>
          </a:prstGeom>
        </p:spPr>
        <p:txBody>
          <a:bodyPr anchor="t" rtlCol="false" tIns="0" lIns="0" bIns="0" rIns="0">
            <a:spAutoFit/>
          </a:bodyPr>
          <a:lstStyle/>
          <a:p>
            <a:pPr algn="ctr">
              <a:lnSpc>
                <a:spcPts val="1920"/>
              </a:lnSpc>
            </a:pPr>
            <a:r>
              <a:rPr lang="en-US" sz="1600">
                <a:solidFill>
                  <a:srgbClr val="FFFFFF"/>
                </a:solidFill>
                <a:latin typeface="Arial Bold"/>
              </a:rPr>
              <a:t>Overview</a:t>
            </a:r>
          </a:p>
        </p:txBody>
      </p:sp>
      <p:sp>
        <p:nvSpPr>
          <p:cNvPr name="TextBox 51" id="51"/>
          <p:cNvSpPr txBox="true"/>
          <p:nvPr/>
        </p:nvSpPr>
        <p:spPr>
          <a:xfrm rot="0">
            <a:off x="7023100" y="1801812"/>
            <a:ext cx="2229000" cy="284400"/>
          </a:xfrm>
          <a:prstGeom prst="rect">
            <a:avLst/>
          </a:prstGeom>
        </p:spPr>
        <p:txBody>
          <a:bodyPr anchor="t" rtlCol="false" tIns="0" lIns="0" bIns="0" rIns="0">
            <a:spAutoFit/>
          </a:bodyPr>
          <a:lstStyle/>
          <a:p>
            <a:pPr algn="ctr">
              <a:lnSpc>
                <a:spcPts val="1512"/>
              </a:lnSpc>
            </a:pPr>
            <a:r>
              <a:rPr lang="en-US" sz="1200">
                <a:solidFill>
                  <a:srgbClr val="FFFFFF"/>
                </a:solidFill>
                <a:latin typeface="Arial Bold"/>
              </a:rPr>
              <a:t>³</a:t>
            </a:r>
            <a:r>
              <a:rPr lang="en-US" sz="1200">
                <a:solidFill>
                  <a:srgbClr val="FFFFFF"/>
                </a:solidFill>
                <a:latin typeface="Arial"/>
              </a:rPr>
              <a:t> Information Security</a:t>
            </a:r>
          </a:p>
        </p:txBody>
      </p:sp>
      <p:sp>
        <p:nvSpPr>
          <p:cNvPr name="TextBox 52" id="52"/>
          <p:cNvSpPr txBox="true"/>
          <p:nvPr/>
        </p:nvSpPr>
        <p:spPr>
          <a:xfrm rot="0">
            <a:off x="2180575" y="2766675"/>
            <a:ext cx="1341150" cy="183237"/>
          </a:xfrm>
          <a:prstGeom prst="rect">
            <a:avLst/>
          </a:prstGeom>
        </p:spPr>
        <p:txBody>
          <a:bodyPr anchor="t" rtlCol="false" tIns="0" lIns="0" bIns="0" rIns="0">
            <a:spAutoFit/>
          </a:bodyPr>
          <a:lstStyle/>
          <a:p>
            <a:pPr algn="ctr">
              <a:lnSpc>
                <a:spcPts val="1439"/>
              </a:lnSpc>
            </a:pPr>
            <a:r>
              <a:rPr lang="en-US" sz="1200">
                <a:solidFill>
                  <a:srgbClr val="098195"/>
                </a:solidFill>
                <a:latin typeface="Tahoma Bold"/>
              </a:rPr>
              <a:t>What ?</a:t>
            </a:r>
          </a:p>
        </p:txBody>
      </p:sp>
      <p:sp>
        <p:nvSpPr>
          <p:cNvPr name="TextBox 53" id="53"/>
          <p:cNvSpPr txBox="true"/>
          <p:nvPr/>
        </p:nvSpPr>
        <p:spPr>
          <a:xfrm rot="0">
            <a:off x="7143100" y="2766675"/>
            <a:ext cx="1341150" cy="183237"/>
          </a:xfrm>
          <a:prstGeom prst="rect">
            <a:avLst/>
          </a:prstGeom>
        </p:spPr>
        <p:txBody>
          <a:bodyPr anchor="t" rtlCol="false" tIns="0" lIns="0" bIns="0" rIns="0">
            <a:spAutoFit/>
          </a:bodyPr>
          <a:lstStyle/>
          <a:p>
            <a:pPr algn="ctr">
              <a:lnSpc>
                <a:spcPts val="1439"/>
              </a:lnSpc>
            </a:pPr>
            <a:r>
              <a:rPr lang="en-US" sz="1200">
                <a:solidFill>
                  <a:srgbClr val="098195"/>
                </a:solidFill>
                <a:latin typeface="Tahoma Bold"/>
              </a:rPr>
              <a:t>Why ?</a:t>
            </a:r>
          </a:p>
        </p:txBody>
      </p:sp>
      <p:sp>
        <p:nvSpPr>
          <p:cNvPr name="TextBox 54" id="54"/>
          <p:cNvSpPr txBox="true"/>
          <p:nvPr/>
        </p:nvSpPr>
        <p:spPr>
          <a:xfrm rot="0">
            <a:off x="7069275" y="1186550"/>
            <a:ext cx="2952450" cy="285400"/>
          </a:xfrm>
          <a:prstGeom prst="rect">
            <a:avLst/>
          </a:prstGeom>
        </p:spPr>
        <p:txBody>
          <a:bodyPr anchor="t" rtlCol="false" tIns="0" lIns="0" bIns="0" rIns="0">
            <a:spAutoFit/>
          </a:bodyPr>
          <a:lstStyle/>
          <a:p>
            <a:pPr algn="l">
              <a:lnSpc>
                <a:spcPts val="1920"/>
              </a:lnSpc>
            </a:pPr>
            <a:r>
              <a:rPr lang="en-US" sz="1600">
                <a:solidFill>
                  <a:srgbClr val="FFFFFF"/>
                </a:solidFill>
                <a:latin typeface="Arial Bold"/>
              </a:rPr>
              <a:t>Lâm Vĩnh Nguyên - 230202029 </a:t>
            </a:r>
          </a:p>
        </p:txBody>
      </p:sp>
      <p:sp>
        <p:nvSpPr>
          <p:cNvPr name="TextBox 55" id="55"/>
          <p:cNvSpPr txBox="true"/>
          <p:nvPr/>
        </p:nvSpPr>
        <p:spPr>
          <a:xfrm rot="0">
            <a:off x="849312" y="1722437"/>
            <a:ext cx="2895600" cy="284400"/>
          </a:xfrm>
          <a:prstGeom prst="rect">
            <a:avLst/>
          </a:prstGeom>
        </p:spPr>
        <p:txBody>
          <a:bodyPr anchor="t" rtlCol="false" tIns="0" lIns="0" bIns="0" rIns="0">
            <a:spAutoFit/>
          </a:bodyPr>
          <a:lstStyle/>
          <a:p>
            <a:pPr algn="ctr">
              <a:lnSpc>
                <a:spcPts val="1512"/>
              </a:lnSpc>
            </a:pPr>
            <a:r>
              <a:rPr lang="en-US" sz="1200">
                <a:solidFill>
                  <a:srgbClr val="FFFFFF"/>
                </a:solidFill>
                <a:latin typeface="Arial"/>
              </a:rPr>
              <a:t> </a:t>
            </a:r>
            <a:r>
              <a:rPr lang="en-US" sz="1200">
                <a:solidFill>
                  <a:srgbClr val="FFFFFF"/>
                </a:solidFill>
                <a:latin typeface="Arial Bold"/>
              </a:rPr>
              <a:t>¹ </a:t>
            </a:r>
            <a:r>
              <a:rPr lang="en-US" sz="1200">
                <a:solidFill>
                  <a:srgbClr val="FFFFFF"/>
                </a:solidFill>
                <a:latin typeface="Arial"/>
              </a:rPr>
              <a:t>Trường Đại học Công nghệ Thông Tin</a:t>
            </a:r>
          </a:p>
        </p:txBody>
      </p:sp>
      <p:sp>
        <p:nvSpPr>
          <p:cNvPr name="TextBox 56" id="56"/>
          <p:cNvSpPr txBox="true"/>
          <p:nvPr/>
        </p:nvSpPr>
        <p:spPr>
          <a:xfrm rot="0">
            <a:off x="3213100" y="1728787"/>
            <a:ext cx="3962400" cy="481500"/>
          </a:xfrm>
          <a:prstGeom prst="rect">
            <a:avLst/>
          </a:prstGeom>
        </p:spPr>
        <p:txBody>
          <a:bodyPr anchor="t" rtlCol="false" tIns="0" lIns="0" bIns="0" rIns="0">
            <a:spAutoFit/>
          </a:bodyPr>
          <a:lstStyle/>
          <a:p>
            <a:pPr algn="ctr">
              <a:lnSpc>
                <a:spcPts val="1512"/>
              </a:lnSpc>
            </a:pPr>
            <a:r>
              <a:rPr lang="en-US" sz="1200">
                <a:solidFill>
                  <a:srgbClr val="FFFFFF"/>
                </a:solidFill>
                <a:latin typeface="Arial Bold"/>
              </a:rPr>
              <a:t>² </a:t>
            </a:r>
            <a:r>
              <a:rPr lang="en-US" sz="1200">
                <a:solidFill>
                  <a:srgbClr val="FFFFFF"/>
                </a:solidFill>
                <a:latin typeface="Arial"/>
              </a:rPr>
              <a:t> University of Information Technology</a:t>
            </a:r>
          </a:p>
          <a:p>
            <a:pPr algn="ctr">
              <a:lnSpc>
                <a:spcPts val="1512"/>
              </a:lnSpc>
            </a:pPr>
            <a:r>
              <a:rPr lang="en-US" sz="1200">
                <a:solidFill>
                  <a:srgbClr val="FFFFFF"/>
                </a:solidFill>
                <a:latin typeface="Arial"/>
              </a:rPr>
              <a:t>HCMC, Vietnam</a:t>
            </a:r>
          </a:p>
        </p:txBody>
      </p:sp>
      <p:sp>
        <p:nvSpPr>
          <p:cNvPr name="TextBox 57" id="57"/>
          <p:cNvSpPr txBox="true"/>
          <p:nvPr/>
        </p:nvSpPr>
        <p:spPr>
          <a:xfrm rot="0">
            <a:off x="1319212" y="14285912"/>
            <a:ext cx="8904300" cy="432900"/>
          </a:xfrm>
          <a:prstGeom prst="rect">
            <a:avLst/>
          </a:prstGeom>
        </p:spPr>
        <p:txBody>
          <a:bodyPr anchor="t" rtlCol="false" tIns="0" lIns="0" bIns="0" rIns="0">
            <a:spAutoFit/>
          </a:bodyPr>
          <a:lstStyle/>
          <a:p>
            <a:pPr algn="just">
              <a:lnSpc>
                <a:spcPts val="1638"/>
              </a:lnSpc>
            </a:pPr>
            <a:r>
              <a:rPr lang="en-US" sz="1300">
                <a:solidFill>
                  <a:srgbClr val="FFFFFF"/>
                </a:solidFill>
                <a:latin typeface="Arial Bold"/>
              </a:rPr>
              <a:t>	Lâm Vĩnh Nguyên – Trường Đại học Công nghệ Thông Tin - Đại  học Quốc gia HCM.</a:t>
            </a:r>
          </a:p>
          <a:p>
            <a:pPr algn="just">
              <a:lnSpc>
                <a:spcPts val="1512"/>
              </a:lnSpc>
            </a:pPr>
            <a:r>
              <a:rPr lang="en-US" sz="1200">
                <a:solidFill>
                  <a:srgbClr val="FFFFFF"/>
                </a:solidFill>
                <a:latin typeface="Arial Bold"/>
              </a:rPr>
              <a:t>	TEL : 0865751303  		Email : nguyenlv.18@grad.uit.edu.vn</a:t>
            </a:r>
          </a:p>
        </p:txBody>
      </p:sp>
      <p:sp>
        <p:nvSpPr>
          <p:cNvPr name="TextBox 58" id="58"/>
          <p:cNvSpPr txBox="true"/>
          <p:nvPr/>
        </p:nvSpPr>
        <p:spPr>
          <a:xfrm rot="0">
            <a:off x="1397938" y="5713075"/>
            <a:ext cx="1798349" cy="209550"/>
          </a:xfrm>
          <a:prstGeom prst="rect">
            <a:avLst/>
          </a:prstGeom>
        </p:spPr>
        <p:txBody>
          <a:bodyPr anchor="t" rtlCol="false" tIns="0" lIns="0" bIns="0" rIns="0">
            <a:spAutoFit/>
          </a:bodyPr>
          <a:lstStyle/>
          <a:p>
            <a:pPr algn="ctr">
              <a:lnSpc>
                <a:spcPts val="1439"/>
              </a:lnSpc>
            </a:pPr>
            <a:r>
              <a:rPr lang="en-US" sz="1200">
                <a:solidFill>
                  <a:srgbClr val="FFFFFF"/>
                </a:solidFill>
                <a:latin typeface="Arial"/>
              </a:rPr>
              <a:t>Xác thực dấu vân tay</a:t>
            </a:r>
          </a:p>
        </p:txBody>
      </p:sp>
      <p:sp>
        <p:nvSpPr>
          <p:cNvPr name="TextBox 59" id="59"/>
          <p:cNvSpPr txBox="true"/>
          <p:nvPr/>
        </p:nvSpPr>
        <p:spPr>
          <a:xfrm rot="0">
            <a:off x="4631675" y="5706846"/>
            <a:ext cx="1841212" cy="209550"/>
          </a:xfrm>
          <a:prstGeom prst="rect">
            <a:avLst/>
          </a:prstGeom>
        </p:spPr>
        <p:txBody>
          <a:bodyPr anchor="t" rtlCol="false" tIns="0" lIns="0" bIns="0" rIns="0">
            <a:spAutoFit/>
          </a:bodyPr>
          <a:lstStyle/>
          <a:p>
            <a:pPr algn="ctr">
              <a:lnSpc>
                <a:spcPts val="1439"/>
              </a:lnSpc>
            </a:pPr>
            <a:r>
              <a:rPr lang="en-US" sz="1200">
                <a:solidFill>
                  <a:srgbClr val="FFFFFF"/>
                </a:solidFill>
                <a:latin typeface="Arial"/>
              </a:rPr>
              <a:t>Xử lý dữ liệu bên trong</a:t>
            </a:r>
          </a:p>
        </p:txBody>
      </p:sp>
      <p:sp>
        <p:nvSpPr>
          <p:cNvPr name="TextBox 60" id="60"/>
          <p:cNvSpPr txBox="true"/>
          <p:nvPr/>
        </p:nvSpPr>
        <p:spPr>
          <a:xfrm rot="0">
            <a:off x="7679675" y="5697321"/>
            <a:ext cx="1841212" cy="209550"/>
          </a:xfrm>
          <a:prstGeom prst="rect">
            <a:avLst/>
          </a:prstGeom>
        </p:spPr>
        <p:txBody>
          <a:bodyPr anchor="t" rtlCol="false" tIns="0" lIns="0" bIns="0" rIns="0">
            <a:spAutoFit/>
          </a:bodyPr>
          <a:lstStyle/>
          <a:p>
            <a:pPr algn="ctr">
              <a:lnSpc>
                <a:spcPts val="1439"/>
              </a:lnSpc>
            </a:pPr>
            <a:r>
              <a:rPr lang="en-US" sz="1200">
                <a:solidFill>
                  <a:srgbClr val="FFFFFF"/>
                </a:solidFill>
                <a:latin typeface="Arial"/>
              </a:rPr>
              <a:t>Trả kết quả</a:t>
            </a:r>
          </a:p>
        </p:txBody>
      </p:sp>
      <p:sp>
        <p:nvSpPr>
          <p:cNvPr name="TextBox 61" id="61"/>
          <p:cNvSpPr txBox="true"/>
          <p:nvPr/>
        </p:nvSpPr>
        <p:spPr>
          <a:xfrm rot="0">
            <a:off x="765462" y="9181762"/>
            <a:ext cx="3169950" cy="144780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Đầu tiên, ứng dụng sẽ đọc tập tin .kdbx) dưới dạng nhị phân (Binary) để lấy thông tin về các khoá đã được đăng ký trong CSDL (Query Stored Credential). Danh sách các khoá được lưu trong header của tập tin CSDL dưới dạng json bao gồm các trường thông tin key, id, salt, aesIv và encryptedData. </a:t>
            </a:r>
          </a:p>
        </p:txBody>
      </p:sp>
      <p:sp>
        <p:nvSpPr>
          <p:cNvPr name="TextBox 62" id="62"/>
          <p:cNvSpPr txBox="true"/>
          <p:nvPr/>
        </p:nvSpPr>
        <p:spPr>
          <a:xfrm rot="0">
            <a:off x="635937" y="8896012"/>
            <a:ext cx="2732737" cy="209550"/>
          </a:xfrm>
          <a:prstGeom prst="rect">
            <a:avLst/>
          </a:prstGeom>
        </p:spPr>
        <p:txBody>
          <a:bodyPr anchor="t" rtlCol="false" tIns="0" lIns="0" bIns="0" rIns="0">
            <a:spAutoFit/>
          </a:bodyPr>
          <a:lstStyle/>
          <a:p>
            <a:pPr algn="l">
              <a:lnSpc>
                <a:spcPts val="1679"/>
              </a:lnSpc>
            </a:pPr>
            <a:r>
              <a:rPr lang="en-US" sz="1399">
                <a:solidFill>
                  <a:srgbClr val="0B4993"/>
                </a:solidFill>
                <a:latin typeface="Tahoma Bold"/>
              </a:rPr>
              <a:t>1.  Xác thực dấu vân tay</a:t>
            </a:r>
          </a:p>
        </p:txBody>
      </p:sp>
      <p:sp>
        <p:nvSpPr>
          <p:cNvPr name="TextBox 63" id="63"/>
          <p:cNvSpPr txBox="true"/>
          <p:nvPr/>
        </p:nvSpPr>
        <p:spPr>
          <a:xfrm rot="0">
            <a:off x="5741337" y="3128625"/>
            <a:ext cx="4084350" cy="92440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Thực trạng khó khăn trong việc quản lý mật khẩu, mật khẩu dễ đoán thì không an toàn, mật khẩu phức tạp thì khó nhớ.</a:t>
            </a:r>
          </a:p>
          <a:p>
            <a:pPr algn="just" marL="144780" indent="-72390" lvl="1">
              <a:lnSpc>
                <a:spcPts val="1439"/>
              </a:lnSpc>
              <a:buFont typeface="Arial"/>
              <a:buChar char="•"/>
            </a:pPr>
            <a:r>
              <a:rPr lang="en-US" sz="1200">
                <a:solidFill>
                  <a:srgbClr val="000000"/>
                </a:solidFill>
                <a:latin typeface="Tahoma"/>
              </a:rPr>
              <a:t>Tình trạng phishing người dùng tăng cao trong những năm gần đây.</a:t>
            </a:r>
          </a:p>
        </p:txBody>
      </p:sp>
      <p:sp>
        <p:nvSpPr>
          <p:cNvPr name="TextBox 64" id="64"/>
          <p:cNvSpPr txBox="true"/>
          <p:nvPr/>
        </p:nvSpPr>
        <p:spPr>
          <a:xfrm rot="0">
            <a:off x="712137" y="3136562"/>
            <a:ext cx="4084350" cy="370300"/>
          </a:xfrm>
          <a:prstGeom prst="rect">
            <a:avLst/>
          </a:prstGeom>
        </p:spPr>
        <p:txBody>
          <a:bodyPr anchor="t" rtlCol="false" tIns="0" lIns="0" bIns="0" rIns="0">
            <a:spAutoFit/>
          </a:bodyPr>
          <a:lstStyle/>
          <a:p>
            <a:pPr algn="just">
              <a:lnSpc>
                <a:spcPts val="1439"/>
              </a:lnSpc>
            </a:pPr>
            <a:r>
              <a:rPr lang="en-US" sz="1200">
                <a:solidFill>
                  <a:srgbClr val="000000"/>
                </a:solidFill>
                <a:latin typeface="Tahoma"/>
              </a:rPr>
              <a:t>Nghiên cứu và phát triển ứng dụng xác thực không mật khẩu cho việc quản lý mật khẩu tập trung:</a:t>
            </a:r>
          </a:p>
        </p:txBody>
      </p:sp>
      <p:sp>
        <p:nvSpPr>
          <p:cNvPr name="TextBox 65" id="65"/>
          <p:cNvSpPr txBox="true"/>
          <p:nvPr/>
        </p:nvSpPr>
        <p:spPr>
          <a:xfrm rot="0">
            <a:off x="1016937" y="3584237"/>
            <a:ext cx="3779550" cy="37030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Ứng dụng quản lý mật khẩu, kết hợp ưu điểm của 02 giải pháp Keeweb và FIDO2</a:t>
            </a:r>
          </a:p>
        </p:txBody>
      </p:sp>
      <p:sp>
        <p:nvSpPr>
          <p:cNvPr name="TextBox 66" id="66"/>
          <p:cNvSpPr txBox="true"/>
          <p:nvPr/>
        </p:nvSpPr>
        <p:spPr>
          <a:xfrm rot="0">
            <a:off x="1016937" y="4060487"/>
            <a:ext cx="3855750" cy="37030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Đảm bảo an toàn bằng cách mã hóa mật khẩu theo chuẩn AES-256, kiểm tra tính mạnh của mật khẩu</a:t>
            </a:r>
          </a:p>
        </p:txBody>
      </p:sp>
      <p:sp>
        <p:nvSpPr>
          <p:cNvPr name="TextBox 67" id="67"/>
          <p:cNvSpPr txBox="true"/>
          <p:nvPr/>
        </p:nvSpPr>
        <p:spPr>
          <a:xfrm rot="0">
            <a:off x="1016937" y="4555787"/>
            <a:ext cx="3779550" cy="37030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Giao diện thân thiện và an toàn, tránh các rủi ro về tấn công mật khẩu</a:t>
            </a:r>
          </a:p>
        </p:txBody>
      </p:sp>
      <p:sp>
        <p:nvSpPr>
          <p:cNvPr name="TextBox 68" id="68"/>
          <p:cNvSpPr txBox="true"/>
          <p:nvPr/>
        </p:nvSpPr>
        <p:spPr>
          <a:xfrm rot="0">
            <a:off x="792124" y="12278291"/>
            <a:ext cx="3169950" cy="180975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Nếu dấu vân tay chưa được đăng ký (không có trong CSDL) thì tiến hành đăng ký. Bước này hệ thống sẽ sinh ra Master password để mã hoá hoặc giải mã CSDL hoặc mã hoá lưu vào Fido2config trong header của tập tin CSDL để sử dụng khi giải mã.</a:t>
            </a:r>
          </a:p>
          <a:p>
            <a:pPr algn="just" marL="144780" indent="-72390" lvl="1">
              <a:lnSpc>
                <a:spcPts val="1439"/>
              </a:lnSpc>
              <a:buFont typeface="Arial"/>
              <a:buChar char="•"/>
            </a:pPr>
            <a:r>
              <a:rPr lang="en-US" sz="1200">
                <a:solidFill>
                  <a:srgbClr val="000000"/>
                </a:solidFill>
                <a:latin typeface="Tahoma"/>
              </a:rPr>
              <a:t> Nếu đã đăng ký dấu vân tay thì đến bước xử lý tiếp theo, cho phép truy cập đếp nơi quản lý mật khẩu tập trung của dấu vân tay mà đã đăng ký trước đó.</a:t>
            </a:r>
          </a:p>
        </p:txBody>
      </p:sp>
      <p:sp>
        <p:nvSpPr>
          <p:cNvPr name="TextBox 69" id="69"/>
          <p:cNvSpPr txBox="true"/>
          <p:nvPr/>
        </p:nvSpPr>
        <p:spPr>
          <a:xfrm rot="0">
            <a:off x="4130674" y="8866187"/>
            <a:ext cx="2732737" cy="209550"/>
          </a:xfrm>
          <a:prstGeom prst="rect">
            <a:avLst/>
          </a:prstGeom>
        </p:spPr>
        <p:txBody>
          <a:bodyPr anchor="t" rtlCol="false" tIns="0" lIns="0" bIns="0" rIns="0">
            <a:spAutoFit/>
          </a:bodyPr>
          <a:lstStyle/>
          <a:p>
            <a:pPr algn="l">
              <a:lnSpc>
                <a:spcPts val="1679"/>
              </a:lnSpc>
            </a:pPr>
            <a:r>
              <a:rPr lang="en-US" sz="1399">
                <a:solidFill>
                  <a:srgbClr val="0B4993"/>
                </a:solidFill>
                <a:latin typeface="Tahoma Bold"/>
              </a:rPr>
              <a:t>2</a:t>
            </a:r>
            <a:r>
              <a:rPr lang="en-US" sz="1399">
                <a:solidFill>
                  <a:srgbClr val="0B4993"/>
                </a:solidFill>
                <a:latin typeface="Tahoma Bold"/>
              </a:rPr>
              <a:t>.  Xử lý dữ liệu</a:t>
            </a:r>
          </a:p>
        </p:txBody>
      </p:sp>
      <p:sp>
        <p:nvSpPr>
          <p:cNvPr name="TextBox 70" id="70"/>
          <p:cNvSpPr txBox="true"/>
          <p:nvPr/>
        </p:nvSpPr>
        <p:spPr>
          <a:xfrm rot="0">
            <a:off x="4093321" y="9123362"/>
            <a:ext cx="3169950" cy="108585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Bằng việc đăng ký dấu vân tay, hệ thống sẽ tự động sinh ra “Master password”. Master pasword này bao gồm 02 chuỗi ngẫu nhiên là root secret và root salt. 02 chuỗi này tiếp tục kết hợp với nhau thông qua hàm băm mật khẩu thành 01 chuỗi dạng base64. </a:t>
            </a:r>
          </a:p>
        </p:txBody>
      </p:sp>
      <p:sp>
        <p:nvSpPr>
          <p:cNvPr name="TextBox 71" id="71"/>
          <p:cNvSpPr txBox="true"/>
          <p:nvPr/>
        </p:nvSpPr>
        <p:spPr>
          <a:xfrm rot="0">
            <a:off x="7336956" y="9000787"/>
            <a:ext cx="2692868" cy="4162425"/>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Bên cạnh đó, root salt còn được sử dụng cùng với id của khoá để tính hmac_secret. Giá trị hmac_secret sẽ được sử dụng làm aesKey cho thuật toán AES để mã hoá root secret. Giá trị root secret đã được mã hoá sẽ được lưu vào header của tập tin CSDL để sử dụng cho việc mã hoá hoặc giải mã CSDL.</a:t>
            </a:r>
          </a:p>
          <a:p>
            <a:pPr algn="just" marL="144780" indent="-72390" lvl="1">
              <a:lnSpc>
                <a:spcPts val="1439"/>
              </a:lnSpc>
              <a:buFont typeface="Arial"/>
              <a:buChar char="•"/>
            </a:pPr>
            <a:r>
              <a:rPr lang="en-US" sz="1200">
                <a:solidFill>
                  <a:srgbClr val="000000"/>
                </a:solidFill>
                <a:latin typeface="Tahoma"/>
              </a:rPr>
              <a:t>Nếu khoá được chọn đã được thêm vào CSDL trước đó, ứng dụng sẽ lấy các thông tin cấu hình của khoá từ Fido2config trong header của tập tin CSDL để tính hmac_secrect tương ứng và sử dụng hmac_secrect đó làm aesKey để giải mã root secret từ encryptedData của Fido2config. Sau đó, ứng dụng sẽ thực hiện quá trình băm mật khẩu với root secret vừa thu được và root salt để sinh ra Master password và sử dụng nó làm mật khẩu mở tập tin và giải mã CSDL.</a:t>
            </a:r>
          </a:p>
        </p:txBody>
      </p:sp>
      <p:sp>
        <p:nvSpPr>
          <p:cNvPr name="TextBox 72" id="72"/>
          <p:cNvSpPr txBox="true"/>
          <p:nvPr/>
        </p:nvSpPr>
        <p:spPr>
          <a:xfrm rot="0">
            <a:off x="7375993" y="13134637"/>
            <a:ext cx="2732737" cy="209550"/>
          </a:xfrm>
          <a:prstGeom prst="rect">
            <a:avLst/>
          </a:prstGeom>
        </p:spPr>
        <p:txBody>
          <a:bodyPr anchor="t" rtlCol="false" tIns="0" lIns="0" bIns="0" rIns="0">
            <a:spAutoFit/>
          </a:bodyPr>
          <a:lstStyle/>
          <a:p>
            <a:pPr algn="l">
              <a:lnSpc>
                <a:spcPts val="1679"/>
              </a:lnSpc>
            </a:pPr>
            <a:r>
              <a:rPr lang="en-US" sz="1399">
                <a:solidFill>
                  <a:srgbClr val="0B4993"/>
                </a:solidFill>
                <a:latin typeface="Tahoma Bold"/>
              </a:rPr>
              <a:t>3</a:t>
            </a:r>
            <a:r>
              <a:rPr lang="en-US" sz="1399">
                <a:solidFill>
                  <a:srgbClr val="0B4993"/>
                </a:solidFill>
                <a:latin typeface="Tahoma Bold"/>
              </a:rPr>
              <a:t>.  Trả kết quả</a:t>
            </a:r>
          </a:p>
        </p:txBody>
      </p:sp>
      <p:sp>
        <p:nvSpPr>
          <p:cNvPr name="TextBox 73" id="73"/>
          <p:cNvSpPr txBox="true"/>
          <p:nvPr/>
        </p:nvSpPr>
        <p:spPr>
          <a:xfrm rot="0">
            <a:off x="7407914" y="13354616"/>
            <a:ext cx="2700817" cy="723900"/>
          </a:xfrm>
          <a:prstGeom prst="rect">
            <a:avLst/>
          </a:prstGeom>
        </p:spPr>
        <p:txBody>
          <a:bodyPr anchor="t" rtlCol="false" tIns="0" lIns="0" bIns="0" rIns="0">
            <a:spAutoFit/>
          </a:bodyPr>
          <a:lstStyle/>
          <a:p>
            <a:pPr algn="just" marL="144780" indent="-72390" lvl="1">
              <a:lnSpc>
                <a:spcPts val="1439"/>
              </a:lnSpc>
              <a:buFont typeface="Arial"/>
              <a:buChar char="•"/>
            </a:pPr>
            <a:r>
              <a:rPr lang="en-US" sz="1200">
                <a:solidFill>
                  <a:srgbClr val="000000"/>
                </a:solidFill>
                <a:latin typeface="Tahoma"/>
              </a:rPr>
              <a:t>Kết quả là với thông tin xác thực dấu vân tay đó, người dùng có thể truy cập được quản lý mật khẩu tập trung hay không.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DAGF8CMJPNM</dc:identifier>
  <dcterms:modified xsi:type="dcterms:W3CDTF">2011-08-01T06:04:30Z</dcterms:modified>
  <cp:revision>1</cp:revision>
  <dc:title>Nguyên Lâm Vĩnh - xCS2205.DeCuong.FinalReport.Template.Poster.pptx</dc:title>
</cp:coreProperties>
</file>