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11:34:29.979"/>
    </inkml:context>
    <inkml:brush xml:id="br0">
      <inkml:brushProperty name="width" value="0.05" units="cm"/>
      <inkml:brushProperty name="height" value="0.3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37B4-0FAB-FD15-1592-D396D420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DA44-DE41-A96B-A3F3-F60CDF3D4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DC72-A6A4-EEC9-F05F-1FD931C9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79F2-5170-A18A-7A47-0D3F2911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D8B6-9B92-DC0B-F2C9-01394E5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17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6AF-1043-1FB7-0304-DC5B7E42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7CE21-812B-C304-CEDA-EE34B58B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2966-E099-A0E1-1375-EAAD087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F071-DE54-8096-4EFF-12566C46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BF63-2A1A-B537-98F7-AA726BE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79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0B78-D35F-55C8-9314-C8EAC835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5BC13-A7AE-31B9-D856-D756E029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C832-1E31-A1A3-745B-392CE89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D972-6D04-C5C9-7B1E-CCA6F2A1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482E-B770-1D4A-932D-90D175AA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77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328D-D57B-473E-8635-151F35AC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141B-C935-410A-94C6-1C7DDC29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F024-49F6-16DA-20B3-47D9DA16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CD7F5-1A88-5960-59A3-7BB3330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108F-1386-C813-A125-217DECB8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998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1A8F-7A6E-FD48-50EC-BFE224F4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B94A-9A7F-194F-3D75-C0DBB1A8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6CA2-D364-89EB-94FA-8AA4B6D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61C4-B2C5-490D-0B4F-A55D2BC0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9A31-3075-AC51-61AE-C28F7FE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4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73A-8755-8094-F050-B426A69E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7E17-7A3B-F3B7-5945-C383A23AF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A45-F20B-42DC-F3FF-D05DCECC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1BFB-A18B-2D22-88B4-D6D3091A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0FA2-9219-80EA-9DD7-2313FFA1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9C26-1C2E-1AE1-6F64-9B48869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19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FEDA-33CD-4E7A-24C1-72F1F4C1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C41E3-01FE-E105-A72E-77C329FA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9073-E6F3-FFD3-9A10-EAC68F2B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FBAE9-BBA4-9D4E-A6E2-383A450B7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3BB57-C7E8-412C-1DAC-902C706D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84720-FE20-66A3-08FF-629E7A2B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5A23D-2BCD-9B4E-99CA-C329A13D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2BAB8-968C-10FC-82B2-18AB9A43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660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F98F-8FE5-9F3B-B650-E16DEE5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DF31E-0B0E-3513-5D77-BD0D2178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3021E-CE9E-E92D-CD84-7B89E8AB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DEC2C-FC58-E413-AEA3-CE426327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34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2A54F-015F-1D62-D76B-933B61EC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A3AD1-9C8E-8C95-FC1A-EFFF16CB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AC7D3-026D-7941-C17D-9906C522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4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DA0-9B23-5A98-F2FF-39AB022E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CB3A-4D5F-AECE-7518-E9E87573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BAD9-1114-1B12-1B7D-239CDCD4D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0DC4-3303-A34C-AD5D-48A03E75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FECF-1F2A-05EE-FC2F-EFCD6CAC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C128-7B9C-2131-5E60-F992E491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08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FD9F-93DF-198C-7518-151D9454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8ABD6-4F36-9A02-8F6D-C94E8E7C9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D5A1-DBFE-01A9-1014-C4484904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A81A-724A-6481-8714-EBA5B918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94D3-E68F-BEF4-0F25-07924CA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DDDB-263C-CEAE-FE93-597EB567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41EAF-C745-6014-2580-9C0BAC56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9CE1-F03E-9AFF-1347-C2CA9857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37E9-5F9C-51C6-6EE3-AE862F28A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35D1-3D08-42CE-9C4A-9D8D90FAFF4D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2CA0-FB67-70EE-4008-00E66452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C9C25-2387-A06B-5569-D72D3D90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2FBD3-D42D-4B94-AD39-824D3DED85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9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A6316C-022C-1F22-82F1-E44E8F3EE6CB}"/>
              </a:ext>
            </a:extLst>
          </p:cNvPr>
          <p:cNvGrpSpPr/>
          <p:nvPr/>
        </p:nvGrpSpPr>
        <p:grpSpPr>
          <a:xfrm>
            <a:off x="2260600" y="1079500"/>
            <a:ext cx="7670800" cy="4699000"/>
            <a:chOff x="1340708" y="323581"/>
            <a:chExt cx="9510584" cy="62108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467D0E-88BE-C562-C936-4EBBCE95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708" y="323581"/>
              <a:ext cx="9510584" cy="62108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EA2659-D0E1-47C5-4F33-C4A1482C3D5B}"/>
                    </a:ext>
                  </a:extLst>
                </p14:cNvPr>
                <p14:cNvContentPartPr/>
                <p14:nvPr/>
              </p14:nvContentPartPr>
              <p14:xfrm>
                <a:off x="3698200" y="60944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EA2659-D0E1-47C5-4F33-C4A1482C3D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9200" y="555440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2D77398-2ED1-AC22-BEB6-29BA7EEECB60}"/>
                </a:ext>
              </a:extLst>
            </p:cNvPr>
            <p:cNvSpPr/>
            <p:nvPr/>
          </p:nvSpPr>
          <p:spPr>
            <a:xfrm>
              <a:off x="3302000" y="543560"/>
              <a:ext cx="640080" cy="208280"/>
            </a:xfrm>
            <a:prstGeom prst="roundRect">
              <a:avLst/>
            </a:prstGeom>
            <a:solidFill>
              <a:srgbClr val="2027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3276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16A58-9AC2-AFA5-D9F0-3CD2555B9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BDA1C0-78E1-F86E-F9CA-7CE12F64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417"/>
            <a:ext cx="12192000" cy="53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CA5-D4F2-0732-DBD3-A32C9F7C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98A76-1DFD-B6E0-FDA6-3954C32B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899"/>
            <a:ext cx="12192000" cy="53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42D3-0BB9-6CCF-761B-092A4165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40F1D9-D86B-97CB-FF1F-B534D21E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21"/>
            <a:ext cx="12192000" cy="62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8EDFC-997F-7CCB-98E6-FA95D27B6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4FB98-F0F5-078B-9E0A-40624362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14"/>
            <a:ext cx="12192000" cy="6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A3D00-DE5E-CE78-5951-9ADA7B30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41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zipho luvuno</dc:creator>
  <cp:lastModifiedBy>zipho luvuno</cp:lastModifiedBy>
  <cp:revision>1</cp:revision>
  <dcterms:created xsi:type="dcterms:W3CDTF">2025-02-22T11:29:40Z</dcterms:created>
  <dcterms:modified xsi:type="dcterms:W3CDTF">2025-02-22T13:04:33Z</dcterms:modified>
</cp:coreProperties>
</file>