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15.xml" ContentType="application/vnd.openxmlformats-officedocument.presentationml.tags+xml"/>
  <Override PartName="/customXml/itemProps1.xml" ContentType="application/vnd.openxmlformats-officedocument.customXmlPropertie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customXml/itemProps2.xml" ContentType="application/vnd.openxmlformats-officedocument.customXmlProperties+xml"/>
  <Override PartName="/ppt/tags/tag47.xml" ContentType="application/vnd.openxmlformats-officedocument.presentationml.tags+xml"/>
  <Override PartName="/ppt/tags/tag38.xml" ContentType="application/vnd.openxmlformats-officedocument.presentationml.tag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tags/tag2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tags/tag28.xml" ContentType="application/vnd.openxmlformats-officedocument.presentationml.tags+xml"/>
  <Override PartName="/ppt/tags/tag31.xml" ContentType="application/vnd.openxmlformats-officedocument.presentationml.tags+xml"/>
  <Override PartName="/ppt/tags/tag1.xml" ContentType="application/vnd.openxmlformats-officedocument.presentationml.tags+xml"/>
  <Override PartName="/ppt/tags/tag32.xml" ContentType="application/vnd.openxmlformats-officedocument.presentationml.tags+xml"/>
  <Override PartName="/ppt/tags/tag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0.xml" ContentType="application/vnd.openxmlformats-officedocument.presentationml.tags+xml"/>
  <Override PartName="/ppt/tags/tag3.xml" ContentType="application/vnd.openxmlformats-officedocument.presentationml.tags+xml"/>
  <Override PartName="/ppt/tags/tag35.xml" ContentType="application/vnd.openxmlformats-officedocument.presentationml.tags+xml"/>
  <Override PartName="/ppt/tags/tag4.xml" ContentType="application/vnd.openxmlformats-officedocument.presentationml.tags+xml"/>
  <Override PartName="/ppt/tags/tag37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6.xml" ContentType="application/vnd.openxmlformats-officedocument.presentationml.tags+xml"/>
  <Override PartName="/ppt/tags/tag36.xml" ContentType="application/vnd.openxmlformats-officedocument.presentationml.tags+xml"/>
  <Override PartName="/customXml/itemProps8.xml" ContentType="application/vnd.openxmlformats-officedocument.customXmlProperties+xml"/>
  <Override PartName="/customXml/itemProps7.xml" ContentType="application/vnd.openxmlformats-officedocument.customXmlProperties+xml"/>
  <Override PartName="/customXml/itemProps9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9" r:id="rId7"/>
  </p:sldMasterIdLst>
  <p:notesMasterIdLst>
    <p:notesMasterId r:id="rId18"/>
  </p:notesMasterIdLst>
  <p:handoutMasterIdLst>
    <p:handoutMasterId r:id="rId19"/>
  </p:handoutMasterIdLst>
  <p:sldIdLst>
    <p:sldId id="902" r:id="rId8"/>
    <p:sldId id="1137" r:id="rId9"/>
    <p:sldId id="1136" r:id="rId10"/>
    <p:sldId id="1148" r:id="rId11"/>
    <p:sldId id="1138" r:id="rId12"/>
    <p:sldId id="1143" r:id="rId13"/>
    <p:sldId id="1144" r:id="rId14"/>
    <p:sldId id="1145" r:id="rId15"/>
    <p:sldId id="1146" r:id="rId16"/>
    <p:sldId id="1147" r:id="rId17"/>
  </p:sldIdLst>
  <p:sldSz cx="12198350" cy="6858000"/>
  <p:notesSz cx="7099300" cy="10234613"/>
  <p:custDataLst>
    <p:custData r:id="rId3"/>
    <p:tags r:id="rId20"/>
  </p:custDataLst>
  <p:defaultTextStyle>
    <a:defPPr>
      <a:defRPr lang="de-DE"/>
    </a:defPPr>
    <a:lvl1pPr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DFC"/>
    <a:srgbClr val="FDFDFD"/>
    <a:srgbClr val="FDFEFD"/>
    <a:srgbClr val="FEFDFD"/>
    <a:srgbClr val="FEFEFD"/>
    <a:srgbClr val="FEFEFE"/>
    <a:srgbClr val="FEFFFE"/>
    <a:srgbClr val="FFFEFE"/>
    <a:srgbClr val="FFFFF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2036" autoAdjust="0"/>
  </p:normalViewPr>
  <p:slideViewPr>
    <p:cSldViewPr snapToObjects="1" showGuides="1">
      <p:cViewPr varScale="1">
        <p:scale>
          <a:sx n="86" d="100"/>
          <a:sy n="86" d="100"/>
        </p:scale>
        <p:origin x="557" y="62"/>
      </p:cViewPr>
      <p:guideLst/>
    </p:cSldViewPr>
  </p:slideViewPr>
  <p:outlineViewPr>
    <p:cViewPr>
      <p:scale>
        <a:sx n="33" d="100"/>
        <a:sy n="33" d="100"/>
      </p:scale>
      <p:origin x="0" y="12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76" d="100"/>
          <a:sy n="76" d="100"/>
        </p:scale>
        <p:origin x="2982" y="120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notesMaster" Target="notesMasters/notesMaster1.xml"/><Relationship Id="rId26" Type="http://schemas.openxmlformats.org/officeDocument/2006/relationships/customXml" Target="../customXml/item8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1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4.xml"/><Relationship Id="rId24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8.xml"/><Relationship Id="rId23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viewProps" Target="viewProps.xml"/><Relationship Id="rId27" Type="http://schemas.openxmlformats.org/officeDocument/2006/relationships/customXml" Target="../customXml/item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0" y="0"/>
            <a:ext cx="7099300" cy="698500"/>
          </a:xfrm>
          <a:prstGeom prst="rect">
            <a:avLst/>
          </a:prstGeom>
          <a:solidFill>
            <a:srgbClr val="879BA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3249612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82163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682163"/>
            <a:ext cx="3249612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>
                <a:latin typeface="Arial" pitchFamily="34" charset="0"/>
              </a:rPr>
              <a:t>Handout </a:t>
            </a:r>
            <a:fld id="{BFC713D8-7968-482B-A79F-9C586FE5053A}" type="slidenum">
              <a:rPr lang="de-DE" smtClean="0">
                <a:latin typeface="Arial" pitchFamily="34" charset="0"/>
              </a:rPr>
              <a:pPr/>
              <a:t>‹#›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172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32480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113" y="768350"/>
            <a:ext cx="682466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38125" y="4822825"/>
            <a:ext cx="6623050" cy="456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82163"/>
            <a:ext cx="3249613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682163"/>
            <a:ext cx="3248025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‹#›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8778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7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8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customXml" Target="../../customXml/item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customXml" Target="../../customXml/item4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customXml" Target="../../customXml/item3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" y="0"/>
            <a:ext cx="12198096" cy="6858000"/>
          </a:xfrm>
          <a:prstGeom prst="rect">
            <a:avLst/>
          </a:prstGeom>
        </p:spPr>
      </p:pic>
      <p:sp>
        <p:nvSpPr>
          <p:cNvPr id="4" name="cdtRectangle 115 Id57350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 bwMode="ltGray">
          <a:xfrm>
            <a:off x="627063" y="3462181"/>
            <a:ext cx="8630212" cy="2155648"/>
          </a:xfr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36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dtText Box 101 Id1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en-US" sz="1100" b="1" dirty="0">
              <a:solidFill>
                <a:srgbClr val="990000"/>
              </a:solidFill>
            </a:endParaRPr>
          </a:p>
        </p:txBody>
      </p:sp>
      <p:sp>
        <p:nvSpPr>
          <p:cNvPr id="9" name="Textplatzhalter 57343"/>
          <p:cNvSpPr>
            <a:spLocks noGrp="1"/>
          </p:cNvSpPr>
          <p:nvPr>
            <p:ph type="body" sz="quarter" idx="12" hasCustomPrompt="1"/>
          </p:nvPr>
        </p:nvSpPr>
        <p:spPr>
          <a:xfrm>
            <a:off x="627063" y="5907600"/>
            <a:ext cx="8630212" cy="324000"/>
          </a:xfrm>
          <a:solidFill>
            <a:schemeClr val="bg1">
              <a:alpha val="85000"/>
            </a:schemeClr>
          </a:solidFill>
        </p:spPr>
        <p:txBody>
          <a:bodyPr lIns="216000" tIns="90000" rIns="216000" bIns="46800"/>
          <a:lstStyle>
            <a:lvl1pPr algn="r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pPr lvl="0"/>
            <a:r>
              <a:rPr lang="de-DE" dirty="0" err="1"/>
              <a:t>Realize</a:t>
            </a:r>
            <a:r>
              <a:rPr lang="de-DE" dirty="0"/>
              <a:t> </a:t>
            </a:r>
            <a:r>
              <a:rPr lang="de-DE" dirty="0" err="1"/>
              <a:t>innovation</a:t>
            </a:r>
            <a:r>
              <a:rPr lang="de-DE" dirty="0"/>
              <a:t>.</a:t>
            </a:r>
          </a:p>
        </p:txBody>
      </p:sp>
      <p:grpSp>
        <p:nvGrpSpPr>
          <p:cNvPr id="34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35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6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7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8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9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0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1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2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3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4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5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6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7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8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9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0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1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2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3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4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5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6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78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79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80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81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82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  <p:sp>
        <p:nvSpPr>
          <p:cNvPr id="85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842591" y="5907600"/>
            <a:ext cx="2628292" cy="324000"/>
          </a:xfrm>
        </p:spPr>
        <p:txBody>
          <a:bodyPr anchor="ctr" anchorCtr="0"/>
          <a:lstStyle>
            <a:lvl1pPr>
              <a:defRPr sz="1000"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83" name="Gruppieren 66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84" name="Gerade Verbindung 67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Gerade Verbindung 68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Gerade Verbindung 69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Gerade Verbindung 70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Gerade Verbindung 71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" name="Gerade Verbindung 72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1" name="Gerade Verbindung 73"/>
            <p:cNvCxnSpPr/>
            <p:nvPr userDrawn="1"/>
          </p:nvCxnSpPr>
          <p:spPr bwMode="auto">
            <a:xfrm rot="5400000">
              <a:off x="12322800" y="94584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Gerade Verbindung 74"/>
            <p:cNvCxnSpPr/>
            <p:nvPr userDrawn="1"/>
          </p:nvCxnSpPr>
          <p:spPr bwMode="auto">
            <a:xfrm rot="5400000">
              <a:off x="123228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" name="Gerade Verbindung 75"/>
            <p:cNvCxnSpPr/>
            <p:nvPr userDrawn="1"/>
          </p:nvCxnSpPr>
          <p:spPr bwMode="auto">
            <a:xfrm rot="5400000">
              <a:off x="123228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4" name="Gerade Verbindung 76"/>
            <p:cNvCxnSpPr/>
            <p:nvPr userDrawn="1"/>
          </p:nvCxnSpPr>
          <p:spPr bwMode="auto">
            <a:xfrm rot="5400000">
              <a:off x="123228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5" name="Gerade Verbindung 77"/>
            <p:cNvCxnSpPr/>
            <p:nvPr userDrawn="1"/>
          </p:nvCxnSpPr>
          <p:spPr bwMode="auto">
            <a:xfrm rot="5400000">
              <a:off x="123228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6" name="Gerade Verbindung 78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7" name="Gerade Verbindung 79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8" name="Gerade Verbindung 80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9" name="Gerade Verbindung 81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0" name="Gerade Verbindung 82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" name="Gerade Verbindung 83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" name="Gerade Verbindung 84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3" name="Gerade Verbindung 85"/>
            <p:cNvCxnSpPr/>
            <p:nvPr userDrawn="1"/>
          </p:nvCxnSpPr>
          <p:spPr bwMode="auto">
            <a:xfrm rot="5400000">
              <a:off x="-1260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" name="Gerade Verbindung 86"/>
            <p:cNvCxnSpPr/>
            <p:nvPr userDrawn="1"/>
          </p:nvCxnSpPr>
          <p:spPr bwMode="auto">
            <a:xfrm rot="5400000">
              <a:off x="-1260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5" name="Gerade Verbindung 87"/>
            <p:cNvCxnSpPr/>
            <p:nvPr userDrawn="1"/>
          </p:nvCxnSpPr>
          <p:spPr bwMode="auto">
            <a:xfrm rot="5400000">
              <a:off x="-1260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" name="Gerade Verbindung 88"/>
            <p:cNvCxnSpPr/>
            <p:nvPr userDrawn="1"/>
          </p:nvCxnSpPr>
          <p:spPr bwMode="auto">
            <a:xfrm rot="5400000">
              <a:off x="-1260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6686181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6" userDrawn="1">
          <p15:clr>
            <a:srgbClr val="FBAE40"/>
          </p15:clr>
        </p15:guide>
        <p15:guide id="2" pos="7372" userDrawn="1">
          <p15:clr>
            <a:srgbClr val="FBAE40"/>
          </p15:clr>
        </p15:guide>
        <p15:guide id="5" pos="3844" userDrawn="1">
          <p15:clr>
            <a:srgbClr val="A4A3A4"/>
          </p15:clr>
        </p15:guide>
        <p15:guide id="6" pos="3932" userDrawn="1">
          <p15:clr>
            <a:srgbClr val="A4A3A4"/>
          </p15:clr>
        </p15:guide>
        <p15:guide id="7" pos="5564" userDrawn="1">
          <p15:clr>
            <a:srgbClr val="A4A3A4"/>
          </p15:clr>
        </p15:guide>
        <p15:guide id="8" orient="horz" userDrawn="1">
          <p15:clr>
            <a:srgbClr val="A4A3A4"/>
          </p15:clr>
        </p15:guide>
        <p15:guide id="9" orient="horz" pos="208" userDrawn="1">
          <p15:clr>
            <a:srgbClr val="A4A3A4"/>
          </p15:clr>
        </p15:guide>
        <p15:guide id="10" orient="horz" pos="652" userDrawn="1">
          <p15:clr>
            <a:srgbClr val="A4A3A4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" y="0"/>
            <a:ext cx="12198096" cy="6858000"/>
          </a:xfrm>
          <a:prstGeom prst="rect">
            <a:avLst/>
          </a:prstGeom>
        </p:spPr>
      </p:pic>
      <p:sp>
        <p:nvSpPr>
          <p:cNvPr id="4" name="cdtRectangle 115 Id57350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 bwMode="ltGray">
          <a:xfrm>
            <a:off x="627063" y="3462181"/>
            <a:ext cx="8630212" cy="2155648"/>
          </a:xfr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44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dtText Box 101 Id1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en-US" sz="1100" b="1" dirty="0">
              <a:solidFill>
                <a:srgbClr val="990000"/>
              </a:solidFill>
            </a:endParaRPr>
          </a:p>
        </p:txBody>
      </p:sp>
      <p:sp>
        <p:nvSpPr>
          <p:cNvPr id="9" name="Textplatzhalter 57343"/>
          <p:cNvSpPr>
            <a:spLocks noGrp="1"/>
          </p:cNvSpPr>
          <p:nvPr>
            <p:ph type="body" sz="quarter" idx="12" hasCustomPrompt="1"/>
          </p:nvPr>
        </p:nvSpPr>
        <p:spPr>
          <a:xfrm>
            <a:off x="627063" y="5907600"/>
            <a:ext cx="8630212" cy="324000"/>
          </a:xfrm>
          <a:solidFill>
            <a:schemeClr val="bg1">
              <a:alpha val="85000"/>
            </a:schemeClr>
          </a:solidFill>
        </p:spPr>
        <p:txBody>
          <a:bodyPr lIns="216000" tIns="90000" rIns="216000" bIns="46800"/>
          <a:lstStyle>
            <a:lvl1pPr algn="r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pPr lvl="0"/>
            <a:r>
              <a:rPr lang="de-DE" dirty="0" err="1"/>
              <a:t>Realize</a:t>
            </a:r>
            <a:r>
              <a:rPr lang="de-DE" dirty="0"/>
              <a:t> </a:t>
            </a:r>
            <a:r>
              <a:rPr lang="de-DE" dirty="0" err="1"/>
              <a:t>innovation</a:t>
            </a:r>
            <a:r>
              <a:rPr lang="de-DE" dirty="0"/>
              <a:t>.</a:t>
            </a:r>
          </a:p>
        </p:txBody>
      </p:sp>
      <p:grpSp>
        <p:nvGrpSpPr>
          <p:cNvPr id="34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35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6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7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8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9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0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1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2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3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4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5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6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7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8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9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0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1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2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3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4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5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6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78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79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80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81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82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  <p:sp>
        <p:nvSpPr>
          <p:cNvPr id="85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842591" y="5907600"/>
            <a:ext cx="2628292" cy="324000"/>
          </a:xfrm>
        </p:spPr>
        <p:txBody>
          <a:bodyPr anchor="ctr" anchorCtr="0"/>
          <a:lstStyle>
            <a:lvl1pPr>
              <a:defRPr sz="1000"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83" name="Gruppieren 66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84" name="Gerade Verbindung 67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Gerade Verbindung 68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Gerade Verbindung 69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Gerade Verbindung 70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Gerade Verbindung 71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" name="Gerade Verbindung 72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1" name="Gerade Verbindung 73"/>
            <p:cNvCxnSpPr/>
            <p:nvPr userDrawn="1"/>
          </p:nvCxnSpPr>
          <p:spPr bwMode="auto">
            <a:xfrm rot="5400000">
              <a:off x="12322800" y="94584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Gerade Verbindung 74"/>
            <p:cNvCxnSpPr/>
            <p:nvPr userDrawn="1"/>
          </p:nvCxnSpPr>
          <p:spPr bwMode="auto">
            <a:xfrm rot="5400000">
              <a:off x="123228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" name="Gerade Verbindung 75"/>
            <p:cNvCxnSpPr/>
            <p:nvPr userDrawn="1"/>
          </p:nvCxnSpPr>
          <p:spPr bwMode="auto">
            <a:xfrm rot="5400000">
              <a:off x="123228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4" name="Gerade Verbindung 76"/>
            <p:cNvCxnSpPr/>
            <p:nvPr userDrawn="1"/>
          </p:nvCxnSpPr>
          <p:spPr bwMode="auto">
            <a:xfrm rot="5400000">
              <a:off x="123228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5" name="Gerade Verbindung 77"/>
            <p:cNvCxnSpPr/>
            <p:nvPr userDrawn="1"/>
          </p:nvCxnSpPr>
          <p:spPr bwMode="auto">
            <a:xfrm rot="5400000">
              <a:off x="123228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6" name="Gerade Verbindung 78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7" name="Gerade Verbindung 79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8" name="Gerade Verbindung 80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9" name="Gerade Verbindung 81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0" name="Gerade Verbindung 82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" name="Gerade Verbindung 83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" name="Gerade Verbindung 84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3" name="Gerade Verbindung 85"/>
            <p:cNvCxnSpPr/>
            <p:nvPr userDrawn="1"/>
          </p:nvCxnSpPr>
          <p:spPr bwMode="auto">
            <a:xfrm rot="5400000">
              <a:off x="-1260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" name="Gerade Verbindung 86"/>
            <p:cNvCxnSpPr/>
            <p:nvPr userDrawn="1"/>
          </p:nvCxnSpPr>
          <p:spPr bwMode="auto">
            <a:xfrm rot="5400000">
              <a:off x="-1260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5" name="Gerade Verbindung 87"/>
            <p:cNvCxnSpPr/>
            <p:nvPr userDrawn="1"/>
          </p:nvCxnSpPr>
          <p:spPr bwMode="auto">
            <a:xfrm rot="5400000">
              <a:off x="-1260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" name="Gerade Verbindung 88"/>
            <p:cNvCxnSpPr/>
            <p:nvPr userDrawn="1"/>
          </p:nvCxnSpPr>
          <p:spPr bwMode="auto">
            <a:xfrm rot="5400000">
              <a:off x="-1260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3186745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6">
          <p15:clr>
            <a:srgbClr val="FBAE40"/>
          </p15:clr>
        </p15:guide>
        <p15:guide id="2" pos="7372">
          <p15:clr>
            <a:srgbClr val="FBAE40"/>
          </p15:clr>
        </p15:guide>
        <p15:guide id="3" pos="3844">
          <p15:clr>
            <a:srgbClr val="A4A3A4"/>
          </p15:clr>
        </p15:guide>
        <p15:guide id="4" pos="3932">
          <p15:clr>
            <a:srgbClr val="A4A3A4"/>
          </p15:clr>
        </p15:guide>
        <p15:guide id="5" pos="5564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208">
          <p15:clr>
            <a:srgbClr val="A4A3A4"/>
          </p15:clr>
        </p15:guide>
        <p15:guide id="8" orient="horz" pos="652">
          <p15:clr>
            <a:srgbClr val="A4A3A4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" y="0"/>
            <a:ext cx="12198096" cy="6858000"/>
          </a:xfrm>
          <a:prstGeom prst="rect">
            <a:avLst/>
          </a:prstGeom>
        </p:spPr>
      </p:pic>
      <p:sp>
        <p:nvSpPr>
          <p:cNvPr id="4" name="cdtRectangle 115 Id57350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 bwMode="ltGray">
          <a:xfrm>
            <a:off x="627063" y="3462181"/>
            <a:ext cx="8630212" cy="2155648"/>
          </a:xfr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44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dtText Box 101 Id1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en-US" sz="1100" b="1" dirty="0">
              <a:solidFill>
                <a:srgbClr val="990000"/>
              </a:solidFill>
            </a:endParaRPr>
          </a:p>
        </p:txBody>
      </p:sp>
      <p:sp>
        <p:nvSpPr>
          <p:cNvPr id="9" name="Textplatzhalter 57343"/>
          <p:cNvSpPr>
            <a:spLocks noGrp="1"/>
          </p:cNvSpPr>
          <p:nvPr>
            <p:ph type="body" sz="quarter" idx="12" hasCustomPrompt="1"/>
          </p:nvPr>
        </p:nvSpPr>
        <p:spPr>
          <a:xfrm>
            <a:off x="627063" y="5907600"/>
            <a:ext cx="8630212" cy="324000"/>
          </a:xfrm>
          <a:solidFill>
            <a:schemeClr val="bg1">
              <a:alpha val="85000"/>
            </a:schemeClr>
          </a:solidFill>
        </p:spPr>
        <p:txBody>
          <a:bodyPr lIns="216000" tIns="90000" rIns="216000" bIns="46800"/>
          <a:lstStyle>
            <a:lvl1pPr algn="r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pPr lvl="0"/>
            <a:r>
              <a:rPr lang="de-DE" dirty="0" err="1"/>
              <a:t>Realize</a:t>
            </a:r>
            <a:r>
              <a:rPr lang="de-DE" dirty="0"/>
              <a:t> </a:t>
            </a:r>
            <a:r>
              <a:rPr lang="de-DE" dirty="0" err="1"/>
              <a:t>innovation</a:t>
            </a:r>
            <a:r>
              <a:rPr lang="de-DE" dirty="0"/>
              <a:t>.</a:t>
            </a:r>
          </a:p>
        </p:txBody>
      </p:sp>
      <p:grpSp>
        <p:nvGrpSpPr>
          <p:cNvPr id="34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35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6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7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8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9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0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1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2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3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4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5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6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7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8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9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0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1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2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3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4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5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6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78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79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80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81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82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  <p:sp>
        <p:nvSpPr>
          <p:cNvPr id="85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842591" y="5907600"/>
            <a:ext cx="2628292" cy="324000"/>
          </a:xfrm>
        </p:spPr>
        <p:txBody>
          <a:bodyPr anchor="ctr" anchorCtr="0"/>
          <a:lstStyle>
            <a:lvl1pPr>
              <a:defRPr sz="1000"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83" name="Gruppieren 66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84" name="Gerade Verbindung 67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Gerade Verbindung 68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Gerade Verbindung 69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Gerade Verbindung 70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Gerade Verbindung 71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0" name="Gerade Verbindung 72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1" name="Gerade Verbindung 73"/>
            <p:cNvCxnSpPr/>
            <p:nvPr userDrawn="1"/>
          </p:nvCxnSpPr>
          <p:spPr bwMode="auto">
            <a:xfrm rot="5400000">
              <a:off x="12322800" y="94584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Gerade Verbindung 74"/>
            <p:cNvCxnSpPr/>
            <p:nvPr userDrawn="1"/>
          </p:nvCxnSpPr>
          <p:spPr bwMode="auto">
            <a:xfrm rot="5400000">
              <a:off x="123228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" name="Gerade Verbindung 75"/>
            <p:cNvCxnSpPr/>
            <p:nvPr userDrawn="1"/>
          </p:nvCxnSpPr>
          <p:spPr bwMode="auto">
            <a:xfrm rot="5400000">
              <a:off x="123228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4" name="Gerade Verbindung 76"/>
            <p:cNvCxnSpPr/>
            <p:nvPr userDrawn="1"/>
          </p:nvCxnSpPr>
          <p:spPr bwMode="auto">
            <a:xfrm rot="5400000">
              <a:off x="123228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5" name="Gerade Verbindung 77"/>
            <p:cNvCxnSpPr/>
            <p:nvPr userDrawn="1"/>
          </p:nvCxnSpPr>
          <p:spPr bwMode="auto">
            <a:xfrm rot="5400000">
              <a:off x="123228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6" name="Gerade Verbindung 78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7" name="Gerade Verbindung 79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8" name="Gerade Verbindung 80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9" name="Gerade Verbindung 81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0" name="Gerade Verbindung 82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" name="Gerade Verbindung 83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" name="Gerade Verbindung 84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3" name="Gerade Verbindung 85"/>
            <p:cNvCxnSpPr/>
            <p:nvPr userDrawn="1"/>
          </p:nvCxnSpPr>
          <p:spPr bwMode="auto">
            <a:xfrm rot="5400000">
              <a:off x="-1260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" name="Gerade Verbindung 86"/>
            <p:cNvCxnSpPr/>
            <p:nvPr userDrawn="1"/>
          </p:nvCxnSpPr>
          <p:spPr bwMode="auto">
            <a:xfrm rot="5400000">
              <a:off x="-1260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5" name="Gerade Verbindung 87"/>
            <p:cNvCxnSpPr/>
            <p:nvPr userDrawn="1"/>
          </p:nvCxnSpPr>
          <p:spPr bwMode="auto">
            <a:xfrm rot="5400000">
              <a:off x="-1260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" name="Gerade Verbindung 88"/>
            <p:cNvCxnSpPr/>
            <p:nvPr userDrawn="1"/>
          </p:nvCxnSpPr>
          <p:spPr bwMode="auto">
            <a:xfrm rot="5400000">
              <a:off x="-1260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4481403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6">
          <p15:clr>
            <a:srgbClr val="FBAE40"/>
          </p15:clr>
        </p15:guide>
        <p15:guide id="2" pos="7372">
          <p15:clr>
            <a:srgbClr val="FBAE40"/>
          </p15:clr>
        </p15:guide>
        <p15:guide id="3" pos="3844">
          <p15:clr>
            <a:srgbClr val="A4A3A4"/>
          </p15:clr>
        </p15:guide>
        <p15:guide id="4" pos="3932">
          <p15:clr>
            <a:srgbClr val="A4A3A4"/>
          </p15:clr>
        </p15:guide>
        <p15:guide id="5" pos="5564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208">
          <p15:clr>
            <a:srgbClr val="A4A3A4"/>
          </p15:clr>
        </p15:guide>
        <p15:guide id="8" orient="horz" pos="652">
          <p15:clr>
            <a:srgbClr val="A4A3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4" name="cdtText Placeholder 12 Id13"/>
          <p:cNvSpPr>
            <a:spLocks noGrp="1"/>
          </p:cNvSpPr>
          <p:nvPr>
            <p:ph type="body" sz="quarter" idx="14" hasCustomPrompt="1"/>
            <p:custDataLst>
              <p:tags r:id="rId1"/>
            </p:custDataLst>
          </p:nvPr>
        </p:nvSpPr>
        <p:spPr bwMode="auto">
          <a:xfrm>
            <a:off x="4658996" y="1439999"/>
            <a:ext cx="7539354" cy="4752000"/>
          </a:xfrm>
          <a:solidFill>
            <a:srgbClr val="D7D7CD"/>
          </a:solidFill>
        </p:spPr>
        <p:txBody>
          <a:bodyPr lIns="252000" tIns="144000" rIns="4824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5359400" algn="r"/>
              </a:tabLst>
              <a:defRPr>
                <a:solidFill>
                  <a:srgbClr val="000000"/>
                </a:solidFill>
              </a:defRPr>
            </a:lvl1pPr>
            <a:lvl2pPr marL="177800" indent="-176213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>
                <a:solidFill>
                  <a:srgbClr val="000000"/>
                </a:solidFill>
              </a:defRPr>
            </a:lvl3pPr>
            <a:lvl4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 baseline="0">
                <a:solidFill>
                  <a:srgbClr val="000000"/>
                </a:solidFill>
              </a:defRPr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/>
            </a:lvl6pPr>
          </a:lstStyle>
          <a:p>
            <a:pPr lvl="0"/>
            <a:r>
              <a:rPr lang="en-US" dirty="0"/>
              <a:t>Click to edit the </a:t>
            </a:r>
            <a:r>
              <a:rPr lang="en-US" dirty="0" err="1"/>
              <a:t>toc</a:t>
            </a:r>
            <a:r>
              <a:rPr lang="en-US" dirty="0"/>
              <a:t> / contact</a:t>
            </a:r>
          </a:p>
          <a:p>
            <a:pPr lvl="1"/>
            <a:r>
              <a:rPr lang="en-US" dirty="0"/>
              <a:t>chapter</a:t>
            </a:r>
          </a:p>
          <a:p>
            <a:pPr lvl="2"/>
            <a:r>
              <a:rPr lang="en-US" dirty="0"/>
              <a:t>active chapter</a:t>
            </a:r>
          </a:p>
          <a:p>
            <a:pPr lvl="3"/>
            <a:r>
              <a:rPr lang="en-US" dirty="0"/>
              <a:t>subchapter</a:t>
            </a:r>
          </a:p>
          <a:p>
            <a:pPr lvl="4"/>
            <a:r>
              <a:rPr lang="en-US" dirty="0"/>
              <a:t>active subchapter</a:t>
            </a:r>
          </a:p>
        </p:txBody>
      </p:sp>
      <p:grpSp>
        <p:nvGrpSpPr>
          <p:cNvPr id="7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9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0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1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2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3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4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5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6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7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8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9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0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1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2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3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4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5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6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7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8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9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0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1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2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3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4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5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39999"/>
            <a:ext cx="4498974" cy="475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15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+ 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4" name="cdtText Placeholder 12 Id13"/>
          <p:cNvSpPr>
            <a:spLocks noGrp="1"/>
          </p:cNvSpPr>
          <p:nvPr>
            <p:ph type="body" sz="quarter" idx="14" hasCustomPrompt="1"/>
            <p:custDataLst>
              <p:tags r:id="rId1"/>
            </p:custDataLst>
          </p:nvPr>
        </p:nvSpPr>
        <p:spPr bwMode="auto">
          <a:xfrm>
            <a:off x="4658996" y="1439999"/>
            <a:ext cx="7539354" cy="4752000"/>
          </a:xfrm>
          <a:solidFill>
            <a:srgbClr val="D7D7CD"/>
          </a:solidFill>
        </p:spPr>
        <p:txBody>
          <a:bodyPr lIns="252000" tIns="144000" rIns="4824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5359400" algn="r"/>
              </a:tabLst>
              <a:defRPr>
                <a:solidFill>
                  <a:srgbClr val="000000"/>
                </a:solidFill>
              </a:defRPr>
            </a:lvl1pPr>
            <a:lvl2pPr marL="177800" indent="-176213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>
                <a:solidFill>
                  <a:srgbClr val="000000"/>
                </a:solidFill>
              </a:defRPr>
            </a:lvl3pPr>
            <a:lvl4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 baseline="0">
                <a:solidFill>
                  <a:srgbClr val="000000"/>
                </a:solidFill>
              </a:defRPr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/>
            </a:lvl6pPr>
          </a:lstStyle>
          <a:p>
            <a:pPr lvl="0"/>
            <a:r>
              <a:rPr lang="en-US" dirty="0"/>
              <a:t>Click to edit the </a:t>
            </a:r>
            <a:r>
              <a:rPr lang="en-US" dirty="0" err="1"/>
              <a:t>toc</a:t>
            </a:r>
            <a:r>
              <a:rPr lang="en-US" dirty="0"/>
              <a:t> / contact</a:t>
            </a:r>
          </a:p>
          <a:p>
            <a:pPr lvl="1"/>
            <a:r>
              <a:rPr lang="en-US" dirty="0"/>
              <a:t>chapter</a:t>
            </a:r>
          </a:p>
          <a:p>
            <a:pPr lvl="2"/>
            <a:r>
              <a:rPr lang="en-US" dirty="0"/>
              <a:t>active chapter</a:t>
            </a:r>
          </a:p>
          <a:p>
            <a:pPr lvl="3"/>
            <a:r>
              <a:rPr lang="en-US" dirty="0"/>
              <a:t>subchapter</a:t>
            </a:r>
          </a:p>
          <a:p>
            <a:pPr lvl="4"/>
            <a:r>
              <a:rPr lang="en-US" dirty="0"/>
              <a:t>active subchapter</a:t>
            </a:r>
          </a:p>
        </p:txBody>
      </p:sp>
      <p:grpSp>
        <p:nvGrpSpPr>
          <p:cNvPr id="7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9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0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1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2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3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4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5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6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7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8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9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0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1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2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3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4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5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6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7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8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9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0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1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2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3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4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5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39999"/>
            <a:ext cx="4537670" cy="47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114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+ 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4" name="cdtText Placeholder 12 Id13"/>
          <p:cNvSpPr>
            <a:spLocks noGrp="1"/>
          </p:cNvSpPr>
          <p:nvPr>
            <p:ph type="body" sz="quarter" idx="14" hasCustomPrompt="1"/>
            <p:custDataLst>
              <p:tags r:id="rId1"/>
            </p:custDataLst>
          </p:nvPr>
        </p:nvSpPr>
        <p:spPr bwMode="auto">
          <a:xfrm>
            <a:off x="4658996" y="1439999"/>
            <a:ext cx="7539354" cy="4752000"/>
          </a:xfrm>
          <a:solidFill>
            <a:srgbClr val="D7D7CD"/>
          </a:solidFill>
        </p:spPr>
        <p:txBody>
          <a:bodyPr lIns="252000" tIns="144000" rIns="4824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5359400" algn="r"/>
              </a:tabLst>
              <a:defRPr>
                <a:solidFill>
                  <a:srgbClr val="000000"/>
                </a:solidFill>
              </a:defRPr>
            </a:lvl1pPr>
            <a:lvl2pPr marL="177800" indent="-176213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>
                <a:solidFill>
                  <a:srgbClr val="000000"/>
                </a:solidFill>
              </a:defRPr>
            </a:lvl3pPr>
            <a:lvl4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 baseline="0">
                <a:solidFill>
                  <a:srgbClr val="000000"/>
                </a:solidFill>
              </a:defRPr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/>
            </a:lvl6pPr>
          </a:lstStyle>
          <a:p>
            <a:pPr lvl="0"/>
            <a:r>
              <a:rPr lang="en-US" dirty="0"/>
              <a:t>Click to edit the </a:t>
            </a:r>
            <a:r>
              <a:rPr lang="en-US" dirty="0" err="1"/>
              <a:t>toc</a:t>
            </a:r>
            <a:r>
              <a:rPr lang="en-US" dirty="0"/>
              <a:t> / contact</a:t>
            </a:r>
          </a:p>
          <a:p>
            <a:pPr lvl="1"/>
            <a:r>
              <a:rPr lang="en-US" dirty="0"/>
              <a:t>chapter</a:t>
            </a:r>
          </a:p>
          <a:p>
            <a:pPr lvl="2"/>
            <a:r>
              <a:rPr lang="en-US" dirty="0"/>
              <a:t>active chapter</a:t>
            </a:r>
          </a:p>
          <a:p>
            <a:pPr lvl="3"/>
            <a:r>
              <a:rPr lang="en-US" dirty="0"/>
              <a:t>subchapter</a:t>
            </a:r>
          </a:p>
          <a:p>
            <a:pPr lvl="4"/>
            <a:r>
              <a:rPr lang="en-US" dirty="0"/>
              <a:t>active subchapter</a:t>
            </a:r>
          </a:p>
        </p:txBody>
      </p:sp>
      <p:grpSp>
        <p:nvGrpSpPr>
          <p:cNvPr id="7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9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0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1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2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3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4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5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6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7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8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9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0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1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2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3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4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5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6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7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8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9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0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1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2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3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4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5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9999"/>
            <a:ext cx="4514400" cy="47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515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large)" type="obj" preserve="1">
  <p:cSld name="One object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0000"/>
            <a:ext cx="10958512" cy="4752000"/>
          </a:xfrm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6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7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8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9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0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1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2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3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4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5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6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7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8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9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0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1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2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3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4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5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6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7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8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9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0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1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2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3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</p:spTree>
    <p:custDataLst>
      <p:custData r:id="rId1"/>
    </p:custData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small)" type="obj" preserve="1">
  <p:cSld name="One object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40000"/>
            <a:ext cx="6768000" cy="475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6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7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8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9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0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1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2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3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4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5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6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7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8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9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0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1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2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3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4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5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6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7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8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9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0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1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2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3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</p:spTree>
    <p:custDataLst>
      <p:custData r:id="rId1"/>
    </p:custData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type="twoObj" preserve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12198350" cy="1440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432000" rIns="2124000" bIns="234000" numCol="1" anchor="ctr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de-DE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title style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dtContent Placeholder 2 Id3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27063" y="1440000"/>
            <a:ext cx="5472112" cy="475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Click to edit Master text styles</a:t>
            </a:r>
          </a:p>
          <a:p>
            <a:pPr marL="0" marR="0" lvl="1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Second level</a:t>
            </a:r>
          </a:p>
          <a:p>
            <a:pPr marL="0" marR="0" lvl="2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Third level</a:t>
            </a:r>
          </a:p>
          <a:p>
            <a:pPr marL="0" marR="0" lvl="3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Fourth level</a:t>
            </a:r>
          </a:p>
          <a:p>
            <a:pPr marL="0" marR="0" lvl="4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Fifth level</a:t>
            </a:r>
            <a:endParaRPr lang="en-US" dirty="0"/>
          </a:p>
        </p:txBody>
      </p:sp>
      <p:sp>
        <p:nvSpPr>
          <p:cNvPr id="4" name="cdtContent Placeholder 3 Id4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43638" y="1440000"/>
            <a:ext cx="5472112" cy="4752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Click to edit Master text styles</a:t>
            </a:r>
          </a:p>
          <a:p>
            <a:pPr marL="0" marR="0" lvl="1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Second level</a:t>
            </a:r>
          </a:p>
          <a:p>
            <a:pPr marL="0" marR="0" lvl="2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Third level</a:t>
            </a:r>
          </a:p>
          <a:p>
            <a:pPr marL="0" marR="0" lvl="3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Fourth level</a:t>
            </a:r>
          </a:p>
          <a:p>
            <a:pPr marL="0" marR="0" lvl="4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Fifth level</a:t>
            </a:r>
            <a:endParaRPr lang="en-US" dirty="0"/>
          </a:p>
        </p:txBody>
      </p:sp>
      <p:grpSp>
        <p:nvGrpSpPr>
          <p:cNvPr id="7" name="Group 33"/>
          <p:cNvGrpSpPr>
            <a:grpSpLocks noChangeAspect="1"/>
          </p:cNvGrpSpPr>
          <p:nvPr userDrawn="1"/>
        </p:nvGrpSpPr>
        <p:grpSpPr bwMode="auto">
          <a:xfrm>
            <a:off x="9555163" y="323850"/>
            <a:ext cx="2159000" cy="914400"/>
            <a:chOff x="6019" y="204"/>
            <a:chExt cx="1360" cy="576"/>
          </a:xfrm>
        </p:grpSpPr>
        <p:sp>
          <p:nvSpPr>
            <p:cNvPr id="8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9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0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1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2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3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4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5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6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7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8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9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0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1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2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3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4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5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6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7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8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9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0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1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2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3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4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</p:spTree>
    <p:custDataLst>
      <p:custData r:id="rId1"/>
    </p:custDataLst>
    <p:extLst>
      <p:ext uri="{BB962C8B-B14F-4D97-AF65-F5344CB8AC3E}">
        <p14:creationId xmlns:p14="http://schemas.microsoft.com/office/powerpoint/2010/main" val="1607085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4.xml"/><Relationship Id="rId18" Type="http://schemas.openxmlformats.org/officeDocument/2006/relationships/tags" Target="../tags/tag9.xml"/><Relationship Id="rId26" Type="http://schemas.openxmlformats.org/officeDocument/2006/relationships/tags" Target="../tags/tag17.xml"/><Relationship Id="rId39" Type="http://schemas.openxmlformats.org/officeDocument/2006/relationships/tags" Target="../tags/tag30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12.xml"/><Relationship Id="rId34" Type="http://schemas.openxmlformats.org/officeDocument/2006/relationships/tags" Target="../tags/tag25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3.xml"/><Relationship Id="rId17" Type="http://schemas.openxmlformats.org/officeDocument/2006/relationships/tags" Target="../tags/tag8.xml"/><Relationship Id="rId25" Type="http://schemas.openxmlformats.org/officeDocument/2006/relationships/tags" Target="../tags/tag16.xml"/><Relationship Id="rId33" Type="http://schemas.openxmlformats.org/officeDocument/2006/relationships/tags" Target="../tags/tag24.xml"/><Relationship Id="rId38" Type="http://schemas.openxmlformats.org/officeDocument/2006/relationships/tags" Target="../tags/tag29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7.xml"/><Relationship Id="rId20" Type="http://schemas.openxmlformats.org/officeDocument/2006/relationships/tags" Target="../tags/tag11.xml"/><Relationship Id="rId29" Type="http://schemas.openxmlformats.org/officeDocument/2006/relationships/tags" Target="../tags/tag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24" Type="http://schemas.openxmlformats.org/officeDocument/2006/relationships/tags" Target="../tags/tag15.xml"/><Relationship Id="rId32" Type="http://schemas.openxmlformats.org/officeDocument/2006/relationships/tags" Target="../tags/tag23.xml"/><Relationship Id="rId37" Type="http://schemas.openxmlformats.org/officeDocument/2006/relationships/tags" Target="../tags/tag28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6.xml"/><Relationship Id="rId23" Type="http://schemas.openxmlformats.org/officeDocument/2006/relationships/tags" Target="../tags/tag14.xml"/><Relationship Id="rId28" Type="http://schemas.openxmlformats.org/officeDocument/2006/relationships/tags" Target="../tags/tag19.xml"/><Relationship Id="rId36" Type="http://schemas.openxmlformats.org/officeDocument/2006/relationships/tags" Target="../tags/tag27.xml"/><Relationship Id="rId10" Type="http://schemas.openxmlformats.org/officeDocument/2006/relationships/theme" Target="../theme/theme1.xml"/><Relationship Id="rId19" Type="http://schemas.openxmlformats.org/officeDocument/2006/relationships/tags" Target="../tags/tag10.xml"/><Relationship Id="rId31" Type="http://schemas.openxmlformats.org/officeDocument/2006/relationships/tags" Target="../tags/tag2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5.xml"/><Relationship Id="rId22" Type="http://schemas.openxmlformats.org/officeDocument/2006/relationships/tags" Target="../tags/tag13.xml"/><Relationship Id="rId27" Type="http://schemas.openxmlformats.org/officeDocument/2006/relationships/tags" Target="../tags/tag18.xml"/><Relationship Id="rId30" Type="http://schemas.openxmlformats.org/officeDocument/2006/relationships/tags" Target="../tags/tag21.xml"/><Relationship Id="rId35" Type="http://schemas.openxmlformats.org/officeDocument/2006/relationships/tags" Target="../tags/tag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cdtRectangle 115 Id3078"/>
          <p:cNvSpPr>
            <a:spLocks noGrp="1" noChangeArrowheads="1"/>
          </p:cNvSpPr>
          <p:nvPr>
            <p:ph type="title"/>
            <p:custDataLst>
              <p:tags r:id="rId11"/>
            </p:custDataLst>
          </p:nvPr>
        </p:nvSpPr>
        <p:spPr bwMode="auto">
          <a:xfrm>
            <a:off x="0" y="-1"/>
            <a:ext cx="12198350" cy="14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432000" rIns="2746800" bIns="234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3079" name="cdtRectangle 116 Id3079"/>
          <p:cNvSpPr>
            <a:spLocks noGrp="1" noChangeArrowheads="1"/>
          </p:cNvSpPr>
          <p:nvPr>
            <p:ph type="body" idx="1"/>
            <p:custDataLst>
              <p:tags r:id="rId12"/>
            </p:custDataLst>
          </p:nvPr>
        </p:nvSpPr>
        <p:spPr bwMode="auto">
          <a:xfrm>
            <a:off x="627063" y="1441451"/>
            <a:ext cx="8208962" cy="47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072" name="cdtMasterTags_CL1 Id3072"/>
          <p:cNvCxnSpPr/>
          <p:nvPr userDrawn="1">
            <p:custDataLst>
              <p:tags r:id="rId1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" name="cdtMasterTags_CL2 Id3073"/>
          <p:cNvCxnSpPr/>
          <p:nvPr userDrawn="1">
            <p:custDataLst>
              <p:tags r:id="rId1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" name="cdtMasterTags_CL3 Id3074"/>
          <p:cNvCxnSpPr/>
          <p:nvPr userDrawn="1">
            <p:custDataLst>
              <p:tags r:id="rId1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5" name="cdtMasterTags_CL4 Id3075"/>
          <p:cNvCxnSpPr/>
          <p:nvPr userDrawn="1">
            <p:custDataLst>
              <p:tags r:id="rId1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6" name="cdtMasterTags_CL5 Id3076"/>
          <p:cNvCxnSpPr/>
          <p:nvPr userDrawn="1">
            <p:custDataLst>
              <p:tags r:id="rId1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7" name="cdtMasterTags_CL6 Id3077"/>
          <p:cNvCxnSpPr/>
          <p:nvPr userDrawn="1">
            <p:custDataLst>
              <p:tags r:id="rId1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0" name="cdtMasterTags_CL7 Id3080"/>
          <p:cNvCxnSpPr/>
          <p:nvPr userDrawn="1">
            <p:custDataLst>
              <p:tags r:id="rId1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1" name="cdtMasterTags_CL8 Id3081"/>
          <p:cNvCxnSpPr/>
          <p:nvPr userDrawn="1">
            <p:custDataLst>
              <p:tags r:id="rId2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2" name="cdtMasterTags_CL9 Id3082"/>
          <p:cNvCxnSpPr/>
          <p:nvPr userDrawn="1">
            <p:custDataLst>
              <p:tags r:id="rId2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3" name="cdtMasterTags_CL10 Id3083"/>
          <p:cNvCxnSpPr/>
          <p:nvPr userDrawn="1">
            <p:custDataLst>
              <p:tags r:id="rId2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4" name="cdtMasterTags_CL11 Id3084"/>
          <p:cNvCxnSpPr/>
          <p:nvPr userDrawn="1">
            <p:custDataLst>
              <p:tags r:id="rId2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5" name="cdtMasterTags_CL12 Id3085"/>
          <p:cNvCxnSpPr/>
          <p:nvPr userDrawn="1">
            <p:custDataLst>
              <p:tags r:id="rId2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6" name="cdtMasterTags_CL13 Id3086"/>
          <p:cNvCxnSpPr/>
          <p:nvPr userDrawn="1">
            <p:custDataLst>
              <p:tags r:id="rId2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7" name="cdtMasterTags_CL14 Id3087"/>
          <p:cNvCxnSpPr/>
          <p:nvPr userDrawn="1">
            <p:custDataLst>
              <p:tags r:id="rId2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8" name="cdtMasterTags_CL15 Id3088"/>
          <p:cNvCxnSpPr/>
          <p:nvPr userDrawn="1">
            <p:custDataLst>
              <p:tags r:id="rId2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9" name="cdtMasterTags_CL16 Id3089"/>
          <p:cNvCxnSpPr/>
          <p:nvPr userDrawn="1">
            <p:custDataLst>
              <p:tags r:id="rId2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0" name="cdtMasterTags_CL17 Id3090"/>
          <p:cNvCxnSpPr/>
          <p:nvPr userDrawn="1">
            <p:custDataLst>
              <p:tags r:id="rId2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1" name="cdtMasterTags_CL18 Id3091"/>
          <p:cNvCxnSpPr/>
          <p:nvPr userDrawn="1">
            <p:custDataLst>
              <p:tags r:id="rId3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2" name="cdtMasterTags_CL19 Id3092"/>
          <p:cNvCxnSpPr/>
          <p:nvPr userDrawn="1">
            <p:custDataLst>
              <p:tags r:id="rId3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3" name="cdtMasterTags_CL20 Id3093"/>
          <p:cNvCxnSpPr/>
          <p:nvPr userDrawn="1">
            <p:custDataLst>
              <p:tags r:id="rId3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4" name="cdtMasterTags_CL21 Id3094"/>
          <p:cNvCxnSpPr/>
          <p:nvPr userDrawn="1">
            <p:custDataLst>
              <p:tags r:id="rId3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5" name="cdtMasterTags_CL22 Id3095"/>
          <p:cNvCxnSpPr/>
          <p:nvPr userDrawn="1">
            <p:custDataLst>
              <p:tags r:id="rId3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6" name="cdtMasterTags"/>
          <p:cNvCxnSpPr/>
          <p:nvPr userDrawn="1">
            <p:custDataLst>
              <p:tags r:id="rId3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" name="cdtText Box 133 Id16"/>
          <p:cNvSpPr txBox="1">
            <a:spLocks noChangeArrowheads="1"/>
          </p:cNvSpPr>
          <p:nvPr userDrawn="1">
            <p:custDataLst>
              <p:tags r:id="rId36"/>
            </p:custDataLst>
          </p:nvPr>
        </p:nvSpPr>
        <p:spPr bwMode="auto">
          <a:xfrm>
            <a:off x="0" y="6200774"/>
            <a:ext cx="12198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26400" tIns="144000" rIns="3211200" bIns="0" anchor="ctr"/>
          <a:lstStyle/>
          <a:p>
            <a:r>
              <a:rPr lang="de-DE" sz="1000" b="1">
                <a:solidFill>
                  <a:srgbClr val="879BAA"/>
                </a:solidFill>
              </a:rPr>
              <a:t>Nissan / Siemens Confidential 2018</a:t>
            </a:r>
            <a:endParaRPr lang="de-DE" sz="1000" b="1" dirty="0">
              <a:solidFill>
                <a:srgbClr val="879BAA"/>
              </a:solidFill>
            </a:endParaRPr>
          </a:p>
        </p:txBody>
      </p:sp>
      <p:sp>
        <p:nvSpPr>
          <p:cNvPr id="65" name="cdtTextBox 11 Id18"/>
          <p:cNvSpPr txBox="1"/>
          <p:nvPr userDrawn="1">
            <p:custDataLst>
              <p:tags r:id="rId37"/>
            </p:custDataLst>
          </p:nvPr>
        </p:nvSpPr>
        <p:spPr>
          <a:xfrm>
            <a:off x="0" y="6597650"/>
            <a:ext cx="1765285" cy="260350"/>
          </a:xfrm>
          <a:prstGeom prst="rect">
            <a:avLst/>
          </a:prstGeom>
          <a:noFill/>
        </p:spPr>
        <p:txBody>
          <a:bodyPr wrap="square" lIns="626400" tIns="0" rIns="0" bIns="1152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000" noProof="0" dirty="0">
                <a:solidFill>
                  <a:srgbClr val="000000"/>
                </a:solidFill>
              </a:rPr>
              <a:t>Page </a:t>
            </a:r>
            <a:fld id="{91E7552C-A157-4A4F-8E99-698C0325FC94}" type="slidenum">
              <a:rPr lang="de-DE" sz="1000" noProof="0" smtClean="0">
                <a:solidFill>
                  <a:srgbClr val="000000"/>
                </a:solidFill>
              </a:rPr>
              <a:pPr>
                <a:lnSpc>
                  <a:spcPct val="110000"/>
                </a:lnSpc>
                <a:spcBef>
                  <a:spcPts val="0"/>
                </a:spcBef>
              </a:pPr>
              <a:t>‹#›</a:t>
            </a:fld>
            <a:endParaRPr lang="de-DE" sz="1000" noProof="0" dirty="0">
              <a:solidFill>
                <a:srgbClr val="000000"/>
              </a:solidFill>
            </a:endParaRPr>
          </a:p>
        </p:txBody>
      </p:sp>
      <p:sp>
        <p:nvSpPr>
          <p:cNvPr id="66" name="cdtTextBox 13 Id19"/>
          <p:cNvSpPr txBox="1"/>
          <p:nvPr userDrawn="1">
            <p:custDataLst>
              <p:tags r:id="rId38"/>
            </p:custDataLst>
          </p:nvPr>
        </p:nvSpPr>
        <p:spPr>
          <a:xfrm>
            <a:off x="3787765" y="6597650"/>
            <a:ext cx="8410584" cy="260350"/>
          </a:xfrm>
          <a:prstGeom prst="rect">
            <a:avLst/>
          </a:prstGeom>
          <a:noFill/>
        </p:spPr>
        <p:txBody>
          <a:bodyPr wrap="square" lIns="0" tIns="0" rIns="482400" bIns="115200" rtlCol="0">
            <a:no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de-DE" sz="1000" noProof="0" dirty="0">
                <a:solidFill>
                  <a:schemeClr val="tx1"/>
                </a:solidFill>
              </a:rPr>
              <a:t>Siemens PLM Software</a:t>
            </a:r>
          </a:p>
        </p:txBody>
      </p:sp>
      <p:grpSp>
        <p:nvGrpSpPr>
          <p:cNvPr id="67" name="Gruppieren 66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68" name="Gerade Verbindung 67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12322800" y="94584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123228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123228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Gerade Verbindung 76"/>
            <p:cNvCxnSpPr/>
            <p:nvPr userDrawn="1"/>
          </p:nvCxnSpPr>
          <p:spPr bwMode="auto">
            <a:xfrm rot="5400000">
              <a:off x="123228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Gerade Verbindung 77"/>
            <p:cNvCxnSpPr/>
            <p:nvPr userDrawn="1"/>
          </p:nvCxnSpPr>
          <p:spPr bwMode="auto">
            <a:xfrm rot="5400000">
              <a:off x="123228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" name="Gerade Verbindung 78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" name="Gerade Verbindung 79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Gerade Verbindung 80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Gerade Verbindung 81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" name="Gerade Verbindung 82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Gerade Verbindung 83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Gerade Verbindung 84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Gerade Verbindung 85"/>
            <p:cNvCxnSpPr/>
            <p:nvPr userDrawn="1"/>
          </p:nvCxnSpPr>
          <p:spPr bwMode="auto">
            <a:xfrm rot="5400000">
              <a:off x="-126000" y="135145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Gerade Verbindung 86"/>
            <p:cNvCxnSpPr/>
            <p:nvPr userDrawn="1"/>
          </p:nvCxnSpPr>
          <p:spPr bwMode="auto">
            <a:xfrm rot="5400000">
              <a:off x="-126000" y="3653512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Gerade Verbindung 87"/>
            <p:cNvCxnSpPr/>
            <p:nvPr userDrawn="1"/>
          </p:nvCxnSpPr>
          <p:spPr bwMode="auto">
            <a:xfrm rot="5400000">
              <a:off x="-126000" y="380105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Gerade Verbindung 88"/>
            <p:cNvCxnSpPr/>
            <p:nvPr userDrawn="1"/>
          </p:nvCxnSpPr>
          <p:spPr bwMode="auto">
            <a:xfrm rot="5400000">
              <a:off x="-126000" y="6101999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4" name="cdtTextBox 11 Id18"/>
          <p:cNvSpPr txBox="1"/>
          <p:nvPr userDrawn="1">
            <p:custDataLst>
              <p:tags r:id="rId39"/>
            </p:custDataLst>
          </p:nvPr>
        </p:nvSpPr>
        <p:spPr>
          <a:xfrm>
            <a:off x="1374775" y="6597650"/>
            <a:ext cx="1765285" cy="260350"/>
          </a:xfrm>
          <a:prstGeom prst="rect">
            <a:avLst/>
          </a:prstGeom>
          <a:noFill/>
        </p:spPr>
        <p:txBody>
          <a:bodyPr wrap="square" lIns="626400" tIns="0" rIns="0" bIns="115200" rtlCol="0" anchor="t" anchorCtr="0">
            <a:noAutofit/>
          </a:bodyPr>
          <a:lstStyle/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de-DE" sz="1000" noProof="0" dirty="0">
                <a:solidFill>
                  <a:srgbClr val="000000"/>
                </a:solidFill>
              </a:rPr>
              <a:t>2018.10.18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16" r:id="rId2"/>
    <p:sldLayoutId id="2147483717" r:id="rId3"/>
    <p:sldLayoutId id="2147483703" r:id="rId4"/>
    <p:sldLayoutId id="2147483718" r:id="rId5"/>
    <p:sldLayoutId id="2147483719" r:id="rId6"/>
    <p:sldLayoutId id="2147483670" r:id="rId7"/>
    <p:sldLayoutId id="2147483692" r:id="rId8"/>
    <p:sldLayoutId id="2147483696" r:id="rId9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rgbClr val="00646E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9pPr>
    </p:titleStyle>
    <p:bodyStyle>
      <a:lvl1pPr marL="0" indent="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Arial" pitchFamily="34" charset="0"/>
        <a:buNone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79388" indent="-177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358775" indent="-177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538163" indent="-177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17550" indent="-17780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2207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6pPr>
      <a:lvl7pPr marL="16779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7pPr>
      <a:lvl8pPr marL="21351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8pPr>
      <a:lvl9pPr marL="25923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60" userDrawn="1">
          <p15:clr>
            <a:srgbClr val="A4A3A4"/>
          </p15:clr>
        </p15:guide>
        <p15:guide id="2" orient="horz" pos="2448" userDrawn="1">
          <p15:clr>
            <a:srgbClr val="A4A3A4"/>
          </p15:clr>
        </p15:guide>
        <p15:guide id="3" orient="horz" pos="3896" userDrawn="1">
          <p15:clr>
            <a:srgbClr val="FBAE40"/>
          </p15:clr>
        </p15:guide>
        <p15:guide id="4" orient="horz" pos="908" userDrawn="1">
          <p15:clr>
            <a:srgbClr val="FBAE40"/>
          </p15:clr>
        </p15:guide>
        <p15:guide id="5" orient="horz" pos="652" userDrawn="1">
          <p15:clr>
            <a:srgbClr val="A4A3A4"/>
          </p15:clr>
        </p15:guide>
        <p15:guide id="6" orient="horz" pos="208" userDrawn="1">
          <p15:clr>
            <a:srgbClr val="A4A3A4"/>
          </p15:clr>
        </p15:guide>
        <p15:guide id="7" userDrawn="1">
          <p15:clr>
            <a:srgbClr val="A4A3A4"/>
          </p15:clr>
        </p15:guide>
        <p15:guide id="8" pos="396" userDrawn="1">
          <p15:clr>
            <a:srgbClr val="FBAE40"/>
          </p15:clr>
        </p15:guide>
        <p15:guide id="9" pos="3844" userDrawn="1">
          <p15:clr>
            <a:srgbClr val="A4A3A4"/>
          </p15:clr>
        </p15:guide>
        <p15:guide id="10" pos="3932" userDrawn="1">
          <p15:clr>
            <a:srgbClr val="A4A3A4"/>
          </p15:clr>
        </p15:guide>
        <p15:guide id="11" pos="5568" userDrawn="1">
          <p15:clr>
            <a:srgbClr val="A4A3A4"/>
          </p15:clr>
        </p15:guide>
        <p15:guide id="12" pos="7380" userDrawn="1">
          <p15:clr>
            <a:srgbClr val="FBAE4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>
          <a:xfrm>
            <a:off x="627063" y="4446565"/>
            <a:ext cx="8901112" cy="1455456"/>
          </a:xfrm>
        </p:spPr>
        <p:txBody>
          <a:bodyPr/>
          <a:lstStyle/>
          <a:p>
            <a:r>
              <a:rPr lang="en-US" dirty="0"/>
              <a:t>Battery Management System </a:t>
            </a:r>
            <a:br>
              <a:rPr lang="en-US" dirty="0"/>
            </a:br>
            <a:br>
              <a:rPr lang="en-US" sz="1050" b="0" noProof="0" dirty="0"/>
            </a:br>
            <a:r>
              <a:rPr lang="en-US" sz="2800" b="0" dirty="0"/>
              <a:t>Chengdu </a:t>
            </a:r>
            <a:r>
              <a:rPr lang="en-US" sz="2800" b="0"/>
              <a:t>BMS Project</a:t>
            </a:r>
            <a:endParaRPr lang="en-US" sz="2000" b="0" noProof="0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2"/>
          </p:nvPr>
        </p:nvSpPr>
        <p:spPr>
          <a:xfrm>
            <a:off x="627063" y="5907600"/>
            <a:ext cx="8901112" cy="324000"/>
          </a:xfrm>
        </p:spPr>
        <p:txBody>
          <a:bodyPr/>
          <a:lstStyle/>
          <a:p>
            <a:r>
              <a:rPr lang="en-US" noProof="0" dirty="0"/>
              <a:t>Realize innovation.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4294967295"/>
          </p:nvPr>
        </p:nvSpPr>
        <p:spPr>
          <a:xfrm>
            <a:off x="842591" y="5907600"/>
            <a:ext cx="2808312" cy="324000"/>
          </a:xfrm>
        </p:spPr>
        <p:txBody>
          <a:bodyPr anchor="ctr" anchorCtr="0"/>
          <a:lstStyle/>
          <a:p>
            <a:r>
              <a:rPr lang="en-US" sz="1000" b="1" noProof="0" dirty="0"/>
              <a:t>Restricted © Siemens AG 2019</a:t>
            </a:r>
          </a:p>
        </p:txBody>
      </p:sp>
      <p:sp>
        <p:nvSpPr>
          <p:cNvPr id="6" name="Rectangle 5"/>
          <p:cNvSpPr/>
          <p:nvPr/>
        </p:nvSpPr>
        <p:spPr>
          <a:xfrm>
            <a:off x="3688912" y="5969990"/>
            <a:ext cx="212269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10000"/>
              </a:lnSpc>
              <a:spcBef>
                <a:spcPts val="0"/>
              </a:spcBef>
            </a:pPr>
            <a:r>
              <a:rPr lang="en-US" sz="1000" dirty="0">
                <a:solidFill>
                  <a:srgbClr val="0F8287"/>
                </a:solidFill>
              </a:rPr>
              <a:t>Siemens PLM-Nissan Confidential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5017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F5415B-72C1-405C-B5F3-A516C0D72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75" y="1142999"/>
            <a:ext cx="11231630" cy="5715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15F282-02B8-47B6-9BA9-FD1C73B3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BSC Test Results explained</a:t>
            </a:r>
            <a:br>
              <a:rPr lang="en-US" dirty="0"/>
            </a:br>
            <a:r>
              <a:rPr lang="en-US" dirty="0"/>
              <a:t>BSC_TS_15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2E53E7-399D-49D5-B53C-891579F05600}"/>
              </a:ext>
            </a:extLst>
          </p:cNvPr>
          <p:cNvSpPr txBox="1"/>
          <p:nvPr/>
        </p:nvSpPr>
        <p:spPr>
          <a:xfrm>
            <a:off x="6031761" y="6019801"/>
            <a:ext cx="5689631" cy="83820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pPr marL="171450" indent="-1714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Charger is connected and the SOC crosses 90%</a:t>
            </a:r>
          </a:p>
          <a:p>
            <a:pPr marL="171450" indent="-1714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Charger Contactor is pulled down when the charger is connected and the SOC crosses 90%</a:t>
            </a:r>
          </a:p>
          <a:p>
            <a:pPr marL="171450" indent="-1714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Sleep Mode is activated when SOC crosses 90%</a:t>
            </a:r>
          </a:p>
        </p:txBody>
      </p:sp>
    </p:spTree>
    <p:extLst>
      <p:ext uri="{BB962C8B-B14F-4D97-AF65-F5344CB8AC3E}">
        <p14:creationId xmlns:p14="http://schemas.microsoft.com/office/powerpoint/2010/main" val="1167190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6F8E8-C421-401D-A9AB-ECFFD873A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BSC Simulink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4F7395-1E88-4F49-878D-B8F741067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587" y="1074417"/>
            <a:ext cx="9327176" cy="577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573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4217C-514D-4871-AA09-5BA7AA190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BSC Open Loop Testing Harness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7484E-A1D8-45D0-9865-F48B04CFD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919" y="4721844"/>
            <a:ext cx="10958512" cy="152655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Testing Harness:</a:t>
            </a:r>
            <a:endParaRPr lang="en-US" dirty="0"/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en-US" b="1" dirty="0"/>
              <a:t>Inputs:</a:t>
            </a:r>
            <a:r>
              <a:rPr lang="en-US" dirty="0"/>
              <a:t> BMS Power, Vehicle PSR, Charger PSR, key, SOC, cell voltages, </a:t>
            </a:r>
            <a:r>
              <a:rPr lang="en-US" dirty="0" err="1"/>
              <a:t>cell_temperatures</a:t>
            </a:r>
            <a:r>
              <a:rPr lang="en-US" dirty="0"/>
              <a:t>, High level fault [Type 1], Medium level fault [Type 3], Low level fault [Type 4]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en-US" b="1" dirty="0"/>
              <a:t>Outputs: </a:t>
            </a:r>
            <a:r>
              <a:rPr lang="en-US" dirty="0"/>
              <a:t>Subsystem trigger, CAN trigger, main contactor </a:t>
            </a:r>
            <a:r>
              <a:rPr lang="en-US" dirty="0" err="1"/>
              <a:t>cmd</a:t>
            </a:r>
            <a:r>
              <a:rPr lang="en-US" dirty="0"/>
              <a:t>, charger contactor </a:t>
            </a:r>
            <a:r>
              <a:rPr lang="en-US" dirty="0" err="1"/>
              <a:t>cmd</a:t>
            </a:r>
            <a:r>
              <a:rPr lang="en-US" dirty="0"/>
              <a:t>, sleep mode, reason to open contactor, fault type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pPr marL="465138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B080FB-4907-456B-A96A-E4CD136CA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375" y="990600"/>
            <a:ext cx="5334000" cy="354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038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4217C-514D-4871-AA09-5BA7AA190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BSC Closed Loop Testing Harness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7484E-A1D8-45D0-9865-F48B04CFD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919" y="4721844"/>
            <a:ext cx="10958512" cy="152655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Testing Harness:</a:t>
            </a:r>
            <a:endParaRPr lang="en-US" dirty="0"/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en-US" b="1" dirty="0"/>
              <a:t>Inputs:</a:t>
            </a:r>
            <a:r>
              <a:rPr lang="en-US" dirty="0"/>
              <a:t> BMS Power, Vehicle PSR, Charger PSR, key, SOC, cell voltages, </a:t>
            </a:r>
            <a:r>
              <a:rPr lang="en-US" dirty="0" err="1"/>
              <a:t>cell_temperatures</a:t>
            </a:r>
            <a:r>
              <a:rPr lang="en-US" dirty="0"/>
              <a:t>, High level fault [Type 1], Medium level fault [Type 3], Low level fault [Type 4]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en-US" dirty="0"/>
              <a:t>Contactor Control model and </a:t>
            </a:r>
            <a:r>
              <a:rPr lang="en-US" dirty="0" err="1"/>
              <a:t>Amesim</a:t>
            </a:r>
            <a:r>
              <a:rPr lang="en-US" dirty="0"/>
              <a:t> Battery Pack is used in closed loop</a:t>
            </a:r>
          </a:p>
          <a:p>
            <a:pPr lvl="1" indent="0">
              <a:buNone/>
            </a:pPr>
            <a:endParaRPr lang="en-US" dirty="0"/>
          </a:p>
          <a:p>
            <a:pPr marL="465138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D17FAF-A3C7-47F3-8BD1-65B7378C7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5400"/>
            <a:ext cx="12198350" cy="319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145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5F282-02B8-47B6-9BA9-FD1C73B3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BSC Test Results explained</a:t>
            </a:r>
            <a:br>
              <a:rPr lang="en-US" dirty="0"/>
            </a:br>
            <a:r>
              <a:rPr lang="en-US" dirty="0"/>
              <a:t>BSC_TS_1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2A3E09-3D66-43DA-9ED9-99137362A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76" y="1163374"/>
            <a:ext cx="11201400" cy="56996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2E53E7-399D-49D5-B53C-891579F05600}"/>
              </a:ext>
            </a:extLst>
          </p:cNvPr>
          <p:cNvSpPr txBox="1"/>
          <p:nvPr/>
        </p:nvSpPr>
        <p:spPr>
          <a:xfrm>
            <a:off x="6099174" y="6024793"/>
            <a:ext cx="5714999" cy="83820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pPr marL="171450" indent="-1714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Key is turned ON</a:t>
            </a:r>
          </a:p>
          <a:p>
            <a:pPr marL="171450" indent="-1714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Subsystems are triggered, CAN is triggered and Main Contactor </a:t>
            </a:r>
            <a:r>
              <a:rPr lang="en-US" sz="1200" dirty="0" err="1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cmd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 is sent</a:t>
            </a:r>
          </a:p>
        </p:txBody>
      </p:sp>
    </p:spTree>
    <p:extLst>
      <p:ext uri="{BB962C8B-B14F-4D97-AF65-F5344CB8AC3E}">
        <p14:creationId xmlns:p14="http://schemas.microsoft.com/office/powerpoint/2010/main" val="2115956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43FA800-F775-434D-8DB9-E0125154D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75" y="1102625"/>
            <a:ext cx="11277600" cy="57383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15F282-02B8-47B6-9BA9-FD1C73B3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BSC Test Results explained</a:t>
            </a:r>
            <a:br>
              <a:rPr lang="en-US" dirty="0"/>
            </a:br>
            <a:r>
              <a:rPr lang="en-US" dirty="0"/>
              <a:t>BSC_TS_3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2E53E7-399D-49D5-B53C-891579F05600}"/>
              </a:ext>
            </a:extLst>
          </p:cNvPr>
          <p:cNvSpPr txBox="1"/>
          <p:nvPr/>
        </p:nvSpPr>
        <p:spPr>
          <a:xfrm>
            <a:off x="6251575" y="6019800"/>
            <a:ext cx="5562600" cy="83820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pPr marL="171450" indent="-1714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Key is turned ON</a:t>
            </a:r>
          </a:p>
          <a:p>
            <a:pPr marL="171450" indent="-1714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There is a medium fault since beginning</a:t>
            </a:r>
          </a:p>
          <a:p>
            <a:pPr marL="171450" indent="-1714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Subsystems are triggered, CAN is triggered and Main Contactor </a:t>
            </a:r>
            <a:r>
              <a:rPr lang="en-US" sz="1200" dirty="0" err="1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cmd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 is not sent</a:t>
            </a:r>
          </a:p>
        </p:txBody>
      </p:sp>
    </p:spTree>
    <p:extLst>
      <p:ext uri="{BB962C8B-B14F-4D97-AF65-F5344CB8AC3E}">
        <p14:creationId xmlns:p14="http://schemas.microsoft.com/office/powerpoint/2010/main" val="3096185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F3FBA4-7638-4C49-A11A-DC493C759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75" y="1219201"/>
            <a:ext cx="11081873" cy="5638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15F282-02B8-47B6-9BA9-FD1C73B3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BSC Test Results explained</a:t>
            </a:r>
            <a:br>
              <a:rPr lang="en-US" dirty="0"/>
            </a:br>
            <a:r>
              <a:rPr lang="en-US" dirty="0"/>
              <a:t>BSC_TS_5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2E53E7-399D-49D5-B53C-891579F05600}"/>
              </a:ext>
            </a:extLst>
          </p:cNvPr>
          <p:cNvSpPr txBox="1"/>
          <p:nvPr/>
        </p:nvSpPr>
        <p:spPr>
          <a:xfrm>
            <a:off x="6124543" y="6019801"/>
            <a:ext cx="5689631" cy="83820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pPr marL="171450" indent="-1714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Key is turned ON and OFF</a:t>
            </a:r>
          </a:p>
          <a:p>
            <a:pPr marL="171450" indent="-1714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Subsystems are triggered and stopped, CAN is triggered and stopped, Main Contactor </a:t>
            </a:r>
            <a:r>
              <a:rPr lang="en-US" sz="1200" dirty="0" err="1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cmd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 is High on key ON and Low on key OFF</a:t>
            </a:r>
          </a:p>
        </p:txBody>
      </p:sp>
    </p:spTree>
    <p:extLst>
      <p:ext uri="{BB962C8B-B14F-4D97-AF65-F5344CB8AC3E}">
        <p14:creationId xmlns:p14="http://schemas.microsoft.com/office/powerpoint/2010/main" val="2040486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5BD190-4DA3-46CF-A627-4692EF37B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17" y="1219200"/>
            <a:ext cx="10992558" cy="55933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15F282-02B8-47B6-9BA9-FD1C73B3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BSC Test Results explained</a:t>
            </a:r>
            <a:br>
              <a:rPr lang="en-US" dirty="0"/>
            </a:br>
            <a:r>
              <a:rPr lang="en-US" dirty="0"/>
              <a:t>BSC_TS_12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2E53E7-399D-49D5-B53C-891579F05600}"/>
              </a:ext>
            </a:extLst>
          </p:cNvPr>
          <p:cNvSpPr txBox="1"/>
          <p:nvPr/>
        </p:nvSpPr>
        <p:spPr>
          <a:xfrm>
            <a:off x="6031761" y="6019801"/>
            <a:ext cx="5689631" cy="83820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pPr marL="171450" indent="-1714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Key is turned ON, a medium level fault occurs and the key is turned back ON</a:t>
            </a:r>
          </a:p>
          <a:p>
            <a:pPr marL="171450" indent="-1714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There is no complete cycle of key after the fault went away</a:t>
            </a:r>
          </a:p>
          <a:p>
            <a:pPr marL="171450" indent="-1714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Contactor is connected at beginning, but after fault since the key is not cycled after fault went away contactor </a:t>
            </a:r>
            <a:r>
              <a:rPr lang="en-US" sz="1200" dirty="0" err="1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cmd</a:t>
            </a: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 is not sent.</a:t>
            </a:r>
          </a:p>
        </p:txBody>
      </p:sp>
    </p:spTree>
    <p:extLst>
      <p:ext uri="{BB962C8B-B14F-4D97-AF65-F5344CB8AC3E}">
        <p14:creationId xmlns:p14="http://schemas.microsoft.com/office/powerpoint/2010/main" val="853976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8DEE87-7F24-4718-98DF-126C175F2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5" y="1137184"/>
            <a:ext cx="11256146" cy="57274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15F282-02B8-47B6-9BA9-FD1C73B3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BSC Test Results explained</a:t>
            </a:r>
            <a:br>
              <a:rPr lang="en-US" dirty="0"/>
            </a:br>
            <a:r>
              <a:rPr lang="en-US" dirty="0"/>
              <a:t>BSC_TS_13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2E53E7-399D-49D5-B53C-891579F05600}"/>
              </a:ext>
            </a:extLst>
          </p:cNvPr>
          <p:cNvSpPr txBox="1"/>
          <p:nvPr/>
        </p:nvSpPr>
        <p:spPr>
          <a:xfrm>
            <a:off x="6031761" y="6019801"/>
            <a:ext cx="5689631" cy="83820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pPr marL="171450" indent="-1714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Key is turned ON, a medium level fault occurs and the key is turned back ON</a:t>
            </a:r>
          </a:p>
          <a:p>
            <a:pPr marL="171450" indent="-1714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There is a complete cycle of key after the fault went away</a:t>
            </a:r>
          </a:p>
          <a:p>
            <a:pPr marL="171450" indent="-1714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Contactor is connected at beginning, and the command is sent again when the key is cycled after fault.</a:t>
            </a:r>
          </a:p>
        </p:txBody>
      </p:sp>
    </p:spTree>
    <p:extLst>
      <p:ext uri="{BB962C8B-B14F-4D97-AF65-F5344CB8AC3E}">
        <p14:creationId xmlns:p14="http://schemas.microsoft.com/office/powerpoint/2010/main" val="15571045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VERSION" val="4.1.2.0"/>
  <p:tag name="CDT_CREATORVERSION" val="4.1.2.0"/>
  <p:tag name="CDT_TEMPLATEVERSION" val="2.0.0"/>
  <p:tag name="CDT_FONTSET" val="Arial"/>
  <p:tag name="CDT_CUSTOMER" val="Siemens_2016_16x9"/>
  <p:tag name="CDT_CUSTOMER_NAME" val="Siemens AG (Corporate Design Update 2016)"/>
  <p:tag name="CDT_LANGUAGE" val="103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5:111,25-366,85-374,25-593,65"/>
  <p:tag name="CDT_MASTERSHAPE2" val="13:111,25-366,8501-374,25-593,6499"/>
  <p:tag name="CDT_MASTERSHAPE3" val="2:0-0-99,87504-960,5"/>
  <p:tag name="CDT_MASTERSHAPE4" val="11:111,25-0-374,25-355,5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13:111,25-49,37504-374,25-306,1349"/>
  <p:tag name="CDT_MASTERSHAPE3" val="5:111,25-366,85-374,25-593,6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430,875"/>
  <p:tag name="CDT_MASTERSHAPE3" val="4:111,25-491,625-374,25-430,87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83,5"/>
  <p:tag name="CDT_MASTERSHAPE3" val="13:111,25-344,125-374,25-283,4646"/>
  <p:tag name="CDT_MASTERSHAPE4" val="12:111,25-639,0355-374,25-283,464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430,875"/>
  <p:tag name="CDT_MASTERSHAPE3" val="4:111,25-491,625-181,375-430,875"/>
  <p:tag name="CDT_MASTERSHAPE4" val="5:304-49,37504-181,5-430,875"/>
  <p:tag name="CDT_MASTERSHAPE5" val="6:304-491,625-181,5-430,87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5:111,25-820,4528-374,25-102,047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DELETE_ONEVENT_NEWPRES" val="False"/>
  <p:tag name="CDT_PROT" val="2"/>
  <p:tag name="CDT_PROT_TOP" val="0"/>
  <p:tag name="CDT_PROT_LEFT" val="0"/>
  <p:tag name="CDT_PROT_WIDTH" val="960,5"/>
  <p:tag name="CDT_PROT_HEIGHT" val="99,8750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  <p:tag name="CDT_MASTERSHAPE3" val="5:111,25-820,4528-374,25-102,047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  <p:tag name="CDT_MASTERSHAPE3" val="6:111,25-820,4528-374,25-102,047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317,4803"/>
  <p:tag name="CDT_MASTERSHAPE3" val="13:111,25-378,2697-374,25-317,4803"/>
  <p:tag name="CDT_MASTERSHAPE4" val="6:111,25-820,4528-374,25-102,047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04,0945"/>
  <p:tag name="CDT_MASTERSHAPE3" val="13:111,25-264,7559-374,25-215,4941"/>
  <p:tag name="CDT_MASTERSHAPE4" val="12:111,25-491,625-374,25-204,125"/>
  <p:tag name="CDT_MASTERSHAPE5" val="7:111,25-820,4528-374,25-102,047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  <p:tag name="CDT_MASTERSHAPE4" val="6:111,25-820,4528-374,25-102,047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317,4803"/>
  <p:tag name="CDT_MASTERSHAPE3" val="13:111,25-378,2696-181,375-317,4803"/>
  <p:tag name="CDT_MASTERSHAPE4" val="12:304-49,37504-181,5-317,4803"/>
  <p:tag name="CDT_MASTERSHAPE5" val="15:304-378,2697-181,5-317,4803"/>
  <p:tag name="CDT_MASTERSHAPE6" val="10:111,25-820,4528-374,25-102,047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99,87504-960,5"/>
  <p:tag name="CDT_MASTERSHAPE2" val="3078:0-0-99,87504-960,5"/>
  <p:tag name="CDT_MASTERSHAPE3" val="3079:111,25-49,37504-374,25-646,3749"/>
  <p:tag name="CDT_MASTERSHAPE4" val="10:0-809,1142-63,50622-113,3858"/>
  <p:tag name="CDT_MASTERSHAPE5" val="16:485,5-0-34-960,5"/>
  <p:tag name="CDT_MASTERSHAPE6" val="17:519,5-0-20,5-309,6244"/>
  <p:tag name="CDT_MASTERSHAPE7" val="18:519,5-0-20,5-138,9988"/>
  <p:tag name="CDT_MASTERSHAPE8" val="19:519,5-298,2492-20,5-662,2507"/>
  <p:tag name="CDT_MASTERSHAPE9" val="20:0-480,25-0,1250394-0,1250394"/>
  <p:tag name="CDT_MASTERSHAPE10" val="3072:0-0-0-0"/>
  <p:tag name="CDT_MASTERSHAPE11" val="3073:0-0-0-0"/>
  <p:tag name="CDT_MASTERSHAPE12" val="3074:0-0-0-0"/>
  <p:tag name="CDT_MASTERSHAPE13" val="3075:0-0-0-0"/>
  <p:tag name="CDT_MASTERSHAPE14" val="3076:0-0-0-0"/>
  <p:tag name="CDT_MASTERSHAPE15" val="3077:0-0-0-0"/>
  <p:tag name="CDT_MASTERSHAPE16" val="3080:0-0-0-0"/>
  <p:tag name="CDT_MASTERSHAPE17" val="3081:0-0-0-0"/>
  <p:tag name="CDT_MASTERSHAPE18" val="3082:0-0-0-0"/>
  <p:tag name="CDT_MASTERSHAPE19" val="3083:0-0-0-0"/>
  <p:tag name="CDT_MASTERSHAPE20" val="3084:0-0-0-0"/>
  <p:tag name="CDT_MASTERSHAPE21" val="3085:0-0-0-0"/>
  <p:tag name="CDT_MASTERSHAPE22" val="3086:0-0-0-0"/>
  <p:tag name="CDT_MASTERSHAPE23" val="3087:0-0-0-0"/>
  <p:tag name="CDT_MASTERSHAPE24" val="3088:0-0-0-0"/>
  <p:tag name="CDT_MASTERSHAPE25" val="3089:0-0-0-0"/>
  <p:tag name="CDT_MASTERSHAPE26" val="3090:0-0-0-0"/>
  <p:tag name="CDT_MASTERSHAPE27" val="3091:0-0-0-0"/>
  <p:tag name="CDT_MASTERSHAPE28" val="3092:0-0-0-0"/>
  <p:tag name="CDT_MASTERSHAPE29" val="3093:0-0-0-0"/>
  <p:tag name="CDT_MASTERSHAPE30" val="3094:0-0-0-0"/>
  <p:tag name="CDT_MASTERSHAPE31" val="3095:0-0-0-0"/>
  <p:tag name="CDT_MASTERSHAPE32" val="3096:0-0-0-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4"/>
  <p:tag name="CDT_TARGETSHAPE_NEW" val="1"/>
  <p:tag name="CDT_PROT" val="3"/>
  <p:tag name="CDT_PROT_TOP" val="485,5"/>
  <p:tag name="CDT_PROT_LEFT" val="0"/>
  <p:tag name="CDT_PROT_WIDTH" val="960,5"/>
  <p:tag name="CDT_PROT_HEIGHT" val="3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5"/>
  <p:tag name="CDT_TARGETSHAPE_NEW" val="7"/>
  <p:tag name="CDT_PROT" val="3"/>
  <p:tag name="CDT_PROT_TOP" val="519,5"/>
  <p:tag name="CDT_PROT_LEFT" val="0"/>
  <p:tag name="CDT_PROT_WIDTH" val="138,9988"/>
  <p:tag name="CDT_PROT_HEIGHT" val="20,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9"/>
  <p:tag name="CDT_PROT" val="3"/>
  <p:tag name="CDT_PROT_TOP" val="519,5"/>
  <p:tag name="CDT_PROT_LEFT" val="298,2492"/>
  <p:tag name="CDT_PROT_WIDTH" val="662,2507"/>
  <p:tag name="CDT_PROT_HEIGHT" val="20,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5"/>
  <p:tag name="CDT_TARGETSHAPE_NEW" val="7"/>
  <p:tag name="CDT_PROT" val="3"/>
  <p:tag name="CDT_PROT_TOP" val="519,5"/>
  <p:tag name="CDT_PROT_LEFT" val="0"/>
  <p:tag name="CDT_PROT_WIDTH" val="138,9988"/>
  <p:tag name="CDT_PROT_HEIGHT" val="20,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21"/>
  <p:tag name="CDT_COLFF_NEW" val="21"/>
  <p:tag name="CDT_EXTCOL" val="True"/>
  <p:tag name="CDT_COLTX_NEW" val="22"/>
  <p:tag name="CDT_TARGETSHAPE_NEW" val="20"/>
  <p:tag name="CDT_DELETE_ONEVENT_NEWPRES" val="False"/>
  <p:tag name="CDT_PROT" val="2"/>
  <p:tag name="CDT_PROT_TOP" val="111,25"/>
  <p:tag name="CDT_PROT_LEFT" val="366,8501"/>
  <p:tag name="CDT_PROT_WIDTH" val="593,6499"/>
  <p:tag name="CDT_PROT_HEIGHT" val="374,2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21"/>
  <p:tag name="CDT_COLFF_NEW" val="21"/>
  <p:tag name="CDT_EXTCOL" val="True"/>
  <p:tag name="CDT_COLTX_NEW" val="22"/>
  <p:tag name="CDT_TARGETSHAPE_NEW" val="20"/>
  <p:tag name="CDT_DELETE_ONEVENT_NEWPRES" val="False"/>
  <p:tag name="CDT_PROT" val="2"/>
  <p:tag name="CDT_PROT_TOP" val="111,25"/>
  <p:tag name="CDT_PROT_LEFT" val="366,8501"/>
  <p:tag name="CDT_PROT_WIDTH" val="593,6499"/>
  <p:tag name="CDT_PROT_HEIGHT" val="374,25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21"/>
  <p:tag name="CDT_COLFF_NEW" val="21"/>
  <p:tag name="CDT_EXTCOL" val="True"/>
  <p:tag name="CDT_COLTX_NEW" val="22"/>
  <p:tag name="CDT_TARGETSHAPE_NEW" val="20"/>
  <p:tag name="CDT_DELETE_ONEVENT_NEWPRES" val="False"/>
  <p:tag name="CDT_PROT" val="2"/>
  <p:tag name="CDT_PROT_TOP" val="111,25"/>
  <p:tag name="CDT_PROT_LEFT" val="366,8501"/>
  <p:tag name="CDT_PROT_WIDTH" val="593,6499"/>
  <p:tag name="CDT_PROT_HEIGHT" val="374,2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326,7-960,5"/>
  <p:tag name="CDT_MASTERSHAPE2" val="11:0-0-326,7-960,5"/>
  <p:tag name="CDT_MASTERSHAPE3" val="57350:326,7-26,62496-68,50504-933,8749"/>
  <p:tag name="CDT_MASTERSHAPE4" val="57351:295,7487-26,62496-30,95134-933,8749"/>
  <p:tag name="CDT_MASTERSHAPE5" val="12:0-480,25-0,1250394-0,1250394"/>
  <p:tag name="CDT_MASTERSHAPE6" val="13:0-49,37504-76,20732-136,063"/>
  <p:tag name="CDT_MASTERSHAPE7" val="14:485,5-0-34-960,5"/>
  <p:tag name="CDT_MASTERSHAPE8" val="10:485,5-695,75-34-264,7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532,9134"/>
  <p:tag name="CDT_PROT_HEIGHT" val="374,25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430,875"/>
  <p:tag name="CDT_PROT_HEIGHT" val="374,2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1,625"/>
  <p:tag name="CDT_PROT_WIDTH" val="430,875"/>
  <p:tag name="CDT_PROT_HEIGHT" val="374,2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INTERSECT_SLIDE" val="False"/>
  <p:tag name="CDT_NAVBARONTHISSLIDE" val="True"/>
  <p:tag name="CDT_DESIGNS_NAME" val="Siemens 2013 – 16:9"/>
  <p:tag name="CDT_MASTERS_NAME" val="Title fullscreen (big bar up)"/>
  <p:tag name="CDT_LAYOUT_TYPE" val="1"/>
  <p:tag name="CDT_ORIGINAL_DESIGNS_NAME" val="Siemens 2013 – 16:9"/>
  <p:tag name="CDT_ORIGINAL_MASTERS_NAME" val="Title fullscreen (big bar up)"/>
  <p:tag name="CDT_ORIGINAL_LAYOUT_TYP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406,08-960,5"/>
  <p:tag name="CDT_MASTERSHAPE2" val="13:0-0-406,08-960,5"/>
  <p:tag name="CDT_MASTERSHAPE3" val="57350:337,575-26,62496-68,50504-933,8749"/>
  <p:tag name="CDT_MASTERSHAPE4" val="57351:406,08-26,62496-30,95134-933,8749"/>
  <p:tag name="CDT_MASTERSHAPE5" val="11:0-480,25-0,1250394-0,1250394"/>
  <p:tag name="CDT_MASTERSHAPE6" val="14:0-49,37504-76,20732-136,063"/>
  <p:tag name="CDT_MASTERSHAPE7" val="15:485,5-0-34-960,5"/>
  <p:tag name="CDT_MASTERSHAPE8" val="12:485,5-695,75-34-264,7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190,6199-26,62496-99,70441-933,8749"/>
  <p:tag name="CDT_MASTERSHAPE4" val="11:0-480,25-0,1250394-0,1250394"/>
  <p:tag name="CDT_MASTERSHAPE5" val="12:0-49,37504-76,20732-136,063"/>
  <p:tag name="CDT_MASTERSHAPE6" val="15:485,5-0-34-960,5"/>
  <p:tag name="CDT_MASTERSHAPE7" val="57351:190,62-26,62504-30,95134-933,8749"/>
  <p:tag name="CDT_MASTERSHAPE8" val="13:485,5-695,75-34-264,7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235,2668-26,62496-99,70441-933,8749"/>
  <p:tag name="CDT_MASTERSHAPE4" val="11:0-480,25-0,1250394-0,1250394"/>
  <p:tag name="CDT_MASTERSHAPE5" val="13:0-49,37504-76,20732-136,063"/>
  <p:tag name="CDT_MASTERSHAPE6" val="15:485,5-0-34-960,5"/>
  <p:tag name="CDT_MASTERSHAPE7" val="57351:304-26,62504-30,95134-933,8749"/>
  <p:tag name="CDT_MASTERSHAPE8" val="12:485,5-695,75-34-264,7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326,75-960,5"/>
  <p:tag name="CDT_MASTERSHAPE2" val="57350:326,7-26,62504-68,50504-933,8749"/>
  <p:tag name="CDT_MASTERSHAPE3" val="57351:295,7487-26,62504-30,95134-933,8749"/>
  <p:tag name="CDT_MASTERSHAPE4" val="6:0-480,25-0,1250394-0,1250394"/>
  <p:tag name="CDT_MASTERSHAPE5" val="8:0-809,1249-63,37504-113,37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406,5005-960,5"/>
  <p:tag name="CDT_MASTERSHAPE2" val="57350:337,575-26,62504-68,50504-933,8749"/>
  <p:tag name="CDT_MASTERSHAPE3" val="57351:406,08-26,62504-30,95134-933,8749"/>
  <p:tag name="CDT_MASTERSHAPE4" val="6:0-480,25-0,1250394-0,1250394"/>
  <p:tag name="CDT_MASTERSHAPE5" val="9:0-809,1249-63,37504-113,375"/>
</p:tagLst>
</file>

<file path=ppt/theme/theme1.xml><?xml version="1.0" encoding="utf-8"?>
<a:theme xmlns:a="http://schemas.openxmlformats.org/drawingml/2006/main" name="Siemens 2016 – 16:9">
  <a:themeElements>
    <a:clrScheme name="Siemens">
      <a:dk1>
        <a:srgbClr val="000000"/>
      </a:dk1>
      <a:lt1>
        <a:srgbClr val="FFFFFF"/>
      </a:lt1>
      <a:dk2>
        <a:srgbClr val="000000"/>
      </a:dk2>
      <a:lt2>
        <a:srgbClr val="ADBECB"/>
      </a:lt2>
      <a:accent1>
        <a:srgbClr val="879BAA"/>
      </a:accent1>
      <a:accent2>
        <a:srgbClr val="BECDD7"/>
      </a:accent2>
      <a:accent3>
        <a:srgbClr val="EB780A"/>
      </a:accent3>
      <a:accent4>
        <a:srgbClr val="641946"/>
      </a:accent4>
      <a:accent5>
        <a:srgbClr val="005F87"/>
      </a:accent5>
      <a:accent6>
        <a:srgbClr val="647D2D"/>
      </a:accent6>
      <a:hlink>
        <a:srgbClr val="EB780A"/>
      </a:hlink>
      <a:folHlink>
        <a:srgbClr val="641946"/>
      </a:folHlink>
    </a:clrScheme>
    <a:fontScheme name="Sieme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wrap="square" lIns="108000" tIns="54000" rIns="108000" bIns="54000" numCol="1" spcCol="72000" rtlCol="0" anchor="ctr">
        <a:noAutofit/>
      </a:bodyPr>
      <a:lstStyle>
        <a:defPPr algn="ctr">
          <a:lnSpc>
            <a:spcPct val="110000"/>
          </a:lnSpc>
          <a:spcBef>
            <a:spcPct val="0"/>
          </a:spcBef>
          <a:buFont typeface="Wingdings" charset="0"/>
          <a:buNone/>
          <a:defRPr sz="1800" dirty="0" smtClean="0">
            <a:solidFill>
              <a:schemeClr val="tx1"/>
            </a:solidFill>
            <a:latin typeface="+mn-lt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</a:defRPr>
        </a:defPPr>
      </a:lst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110000"/>
          </a:lnSpc>
          <a:spcBef>
            <a:spcPts val="0"/>
          </a:spcBef>
          <a:defRPr sz="1200" dirty="0" smtClean="0">
            <a:solidFill>
              <a:schemeClr val="tx1"/>
            </a:solidFill>
            <a:latin typeface="+mn-lt"/>
            <a:ea typeface="Arial Unicode MS" panose="020B0604020202020204" pitchFamily="34" charset="-128"/>
            <a:cs typeface="Arial Unicode MS" panose="020B0604020202020204" pitchFamily="34" charset="-128"/>
          </a:defRPr>
        </a:defPPr>
      </a:lstStyle>
    </a:tx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  <a:extLst>
    <a:ext uri="{05A4C25C-085E-4340-85A3-A5531E510DB2}">
      <thm15:themeFamily xmlns:thm15="http://schemas.microsoft.com/office/thememl/2012/main" name="Analyst Event 2017-Template" id="{1D9E11C3-CEB9-C043-8163-880AE2A1D055}" vid="{03D7DE62-50CB-E641-A7F5-6A5A6259B2EF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p4ppTags>
  <Name>One object (small)</Name>
  <PpLayout>16</PpLayout>
  <Index>11</Index>
</p4ppTags>
</file>

<file path=customXml/item2.xml><?xml version="1.0" encoding="utf-8"?>
<p4ppTags>
  <Name>Free Content</Name>
  <PpLayout>11</PpLayout>
  <Index>9</Index>
</p4ppTags>
</file>

<file path=customXml/item3.xml><?xml version="1.0" encoding="utf-8"?>
<p4ppTags/>
</file>

<file path=customXml/item4.xml><?xml version="1.0" encoding="utf-8"?>
<p4ppTags>
  <Name>One object (large)</Name>
  <PpLayout>16</PpLayout>
  <Index>10</Index>
</p4ppTags>
</file>

<file path=customXml/item5.xml><?xml version="1.0" encoding="utf-8"?>
<p4ppTags>
  <Name>Free Content</Name>
  <PpLayout>11</PpLayout>
  <Index>9</Index>
</p4ppTags>
</file>

<file path=customXml/item6.xml><?xml version="1.0" encoding="utf-8"?>
<p4ppTags>
  <Name>Two columns</Name>
  <PpLayout>29</PpLayout>
  <Index>12</Index>
</p4ppTags>
</file>

<file path=customXml/item7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E6F2EEA20FAA4DAB3D0D9CE70D6DF1" ma:contentTypeVersion="13" ma:contentTypeDescription="Create a new document." ma:contentTypeScope="" ma:versionID="88089c6624d89df7803d85aef4dae6b1">
  <xsd:schema xmlns:xsd="http://www.w3.org/2001/XMLSchema" xmlns:xs="http://www.w3.org/2001/XMLSchema" xmlns:p="http://schemas.microsoft.com/office/2006/metadata/properties" xmlns:ns2="70b2a85e-7fc3-4e67-accf-dcc373e6e408" xmlns:ns3="8b716f6c-57b9-46d1-90c4-9d772fd4b626" targetNamespace="http://schemas.microsoft.com/office/2006/metadata/properties" ma:root="true" ma:fieldsID="e120f0703a7d53c041da02cf364b030f" ns2:_="" ns3:_="">
    <xsd:import namespace="70b2a85e-7fc3-4e67-accf-dcc373e6e408"/>
    <xsd:import namespace="8b716f6c-57b9-46d1-90c4-9d772fd4b62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b2a85e-7fc3-4e67-accf-dcc373e6e4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716f6c-57b9-46d1-90c4-9d772fd4b626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8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9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618AA06-B22E-4D19-9680-0D7830426729}">
  <ds:schemaRefs/>
</ds:datastoreItem>
</file>

<file path=customXml/itemProps2.xml><?xml version="1.0" encoding="utf-8"?>
<ds:datastoreItem xmlns:ds="http://schemas.openxmlformats.org/officeDocument/2006/customXml" ds:itemID="{7D366206-5C4B-4CE7-8A5E-F81F36BC7AC3}">
  <ds:schemaRefs/>
</ds:datastoreItem>
</file>

<file path=customXml/itemProps3.xml><?xml version="1.0" encoding="utf-8"?>
<ds:datastoreItem xmlns:ds="http://schemas.openxmlformats.org/officeDocument/2006/customXml" ds:itemID="{572FBA73-6DBF-45DA-8282-9342320CFAB0}">
  <ds:schemaRefs/>
</ds:datastoreItem>
</file>

<file path=customXml/itemProps4.xml><?xml version="1.0" encoding="utf-8"?>
<ds:datastoreItem xmlns:ds="http://schemas.openxmlformats.org/officeDocument/2006/customXml" ds:itemID="{80661B8B-A327-44F9-823B-4D9EE0B3EC78}">
  <ds:schemaRefs/>
</ds:datastoreItem>
</file>

<file path=customXml/itemProps5.xml><?xml version="1.0" encoding="utf-8"?>
<ds:datastoreItem xmlns:ds="http://schemas.openxmlformats.org/officeDocument/2006/customXml" ds:itemID="{88505C35-D659-42E7-88DC-60DDFAE05B87}">
  <ds:schemaRefs/>
</ds:datastoreItem>
</file>

<file path=customXml/itemProps6.xml><?xml version="1.0" encoding="utf-8"?>
<ds:datastoreItem xmlns:ds="http://schemas.openxmlformats.org/officeDocument/2006/customXml" ds:itemID="{1666F4C2-68F5-4840-A44A-1A646C0925A1}">
  <ds:schemaRefs/>
</ds:datastoreItem>
</file>

<file path=customXml/itemProps7.xml><?xml version="1.0" encoding="utf-8"?>
<ds:datastoreItem xmlns:ds="http://schemas.openxmlformats.org/officeDocument/2006/customXml" ds:itemID="{DB255472-E831-453F-8E3D-AD8DA64A49C8}"/>
</file>

<file path=customXml/itemProps8.xml><?xml version="1.0" encoding="utf-8"?>
<ds:datastoreItem xmlns:ds="http://schemas.openxmlformats.org/officeDocument/2006/customXml" ds:itemID="{F455442B-50BA-4C6A-BE75-A4C5EF8E835B}"/>
</file>

<file path=customXml/itemProps9.xml><?xml version="1.0" encoding="utf-8"?>
<ds:datastoreItem xmlns:ds="http://schemas.openxmlformats.org/officeDocument/2006/customXml" ds:itemID="{0540DD1D-9136-4C92-9947-B47178080021}"/>
</file>

<file path=docProps/app.xml><?xml version="1.0" encoding="utf-8"?>
<Properties xmlns="http://schemas.openxmlformats.org/officeDocument/2006/extended-properties" xmlns:vt="http://schemas.openxmlformats.org/officeDocument/2006/docPropsVTypes">
  <Template>Analyst Event 2017</Template>
  <TotalTime>125352</TotalTime>
  <Words>391</Words>
  <Application>Microsoft Office PowerPoint</Application>
  <PresentationFormat>Custom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Wingdings</vt:lpstr>
      <vt:lpstr>Siemens 2016 – 16:9</vt:lpstr>
      <vt:lpstr>Battery Management System   Chengdu BMS Project</vt:lpstr>
      <vt:lpstr>BSC Simulink Model</vt:lpstr>
      <vt:lpstr>BSC Open Loop Testing Harness</vt:lpstr>
      <vt:lpstr>BSC Closed Loop Testing Harness</vt:lpstr>
      <vt:lpstr>BSC Test Results explained BSC_TS_1</vt:lpstr>
      <vt:lpstr>BSC Test Results explained BSC_TS_3</vt:lpstr>
      <vt:lpstr>BSC Test Results explained BSC_TS_5</vt:lpstr>
      <vt:lpstr>BSC Test Results explained BSC_TS_12</vt:lpstr>
      <vt:lpstr>BSC Test Results explained BSC_TS_13</vt:lpstr>
      <vt:lpstr>BSC Test Results explained BSC_TS_15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Headline, Arial Bold, 44 pt  Subhead, Arial Regular, 22 pt Smart panel width can be freely chosen</dc:title>
  <dc:creator>Microsoft Office User</dc:creator>
  <cp:keywords>C_Confidential</cp:keywords>
  <cp:lastModifiedBy>Supe, Sagar Milind (DI SW ECS ENG CTRE)</cp:lastModifiedBy>
  <cp:revision>1390</cp:revision>
  <cp:lastPrinted>2012-10-29T09:59:01Z</cp:lastPrinted>
  <dcterms:created xsi:type="dcterms:W3CDTF">2017-09-12T20:05:48Z</dcterms:created>
  <dcterms:modified xsi:type="dcterms:W3CDTF">2020-01-07T23:46:05Z</dcterms:modified>
  <dc:language>English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  <property fmtid="{D5CDD505-2E9C-101B-9397-08002B2CF9AE}" pid="3" name="Release date">
    <vt:lpwstr>February 2017</vt:lpwstr>
  </property>
  <property fmtid="{D5CDD505-2E9C-101B-9397-08002B2CF9AE}" pid="4" name="Office version">
    <vt:lpwstr>2007 and higher</vt:lpwstr>
  </property>
  <property fmtid="{D5CDD505-2E9C-101B-9397-08002B2CF9AE}" pid="5" name="Release version">
    <vt:lpwstr>1.1</vt:lpwstr>
  </property>
  <property fmtid="{D5CDD505-2E9C-101B-9397-08002B2CF9AE}" pid="6" name="Document Confidentiality">
    <vt:lpwstr>Confidential</vt:lpwstr>
  </property>
  <property fmtid="{D5CDD505-2E9C-101B-9397-08002B2CF9AE}" pid="7" name="ContentTypeId">
    <vt:lpwstr>0x010100ACE6F2EEA20FAA4DAB3D0D9CE70D6DF1</vt:lpwstr>
  </property>
</Properties>
</file>