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429F-EC44-43AA-B1B5-7E81105A7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DEA8-AC91-4A0E-813F-8A9CCDEDA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219F3-7FE9-492B-BEA1-DB38FA04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D48B-1207-4A11-AEA3-A9076335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05BD-3EA5-48D0-9DD9-89A530B4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FE42-10B6-407B-9DBA-223E5FDA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EBC19-49B9-4610-B96A-1F3609F00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1493-3E83-4835-9901-59792E94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926-B436-40B5-A5F4-1A7CBBCD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E0F6-DB98-4AE1-B753-D51A131E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7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CD9C8-537A-4FD9-9CE3-E47A88070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93AD5-76B5-48D9-9768-88C468E7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8E25-5B76-4372-8083-22C877F6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3C06-4CB6-4BC7-8B85-13D8DA73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2303-ED3D-4797-A2C5-6DECCAF0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D53B-47C7-4D97-9620-7E56887F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E37F-82F6-4FE6-A3C4-89F89D8D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95359-1E5C-487C-929A-FED6E7B0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2148-120F-4E78-B477-984532BA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4DE9-A02F-4D76-BA8D-5D540969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61CC-6B38-4C68-90AC-514F0E8B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FF56-F79E-4875-82F0-0466FEE5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28D6-C59C-4DD0-B4F0-A1DFD44B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4E5B-CA4D-4B70-8328-84FAA02A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9125-D443-4971-853F-15A66021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874-0908-4E21-A97C-798F8A27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B738-F0B5-46EE-8D95-9E5B14467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367AF-7830-4D08-B986-AC3E790EE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10584-12F4-41B1-BC9C-9B1B439C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AA9F7-8ACD-4235-BFD0-20871F88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178E5-E92C-4D8F-9DB2-13BFAB42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592E-F87A-455B-BB94-EF0C07EA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55B97-CB4C-4411-B445-4E7F03484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C4794-3E2C-4664-8679-792DC009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42EEA-E285-442C-A189-2F420408B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DA17E-445E-4109-A22D-05DE08B2D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42C06-E533-4BDB-AEAF-6D5B75CB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22B01-B160-4D01-B0D1-CC9A3AA8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2B206-EAA5-4362-8CAA-C64C0AE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5C89-7BF9-4243-997B-708F410D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A45EF-C960-434B-B052-6FA3B222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8EFD4-CB33-4DD3-B86B-7770693D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4F545-296D-486A-B953-2A862542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91A3A-5936-4914-AAE7-0BDD467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CD179-515E-4A64-A10D-56707734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9073-9FD9-4CD0-9A40-2C096525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A950-5A41-4E81-A0AE-9B1D8394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9C39-341B-482E-869F-6B751A90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972B7-6FC4-4F80-BE08-F632BBED2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61863-77C5-4ADC-AC93-1F1F109A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A8EC6-B0BE-4F5D-8791-A258EE35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4510E-A6C2-4E57-B6AA-28DB6D90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315E-D1F8-42A9-A7F2-0E31E7B8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96D1F-57B6-457A-9C1B-B7E7D5EAE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BBC99-AA54-4E46-849F-683522485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DC20-066B-4E27-B862-438AFC52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4F2AC-814D-45BA-9E71-E0166E5D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C026F-6321-4937-8E96-EB8BE88C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567BC-D93D-4B6B-B0A9-AE5D0CB3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14738-DC03-4037-8111-A1E3D1CB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6F23-791D-40EB-8F41-4BA4055A3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4D50-A271-4475-830B-8ACAD550DB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99DF-5F60-4E03-A115-D0CA62CEC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237A-65FB-4E2A-ABB1-D5496BE80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D5EC-A4DC-42FD-902C-3362E0EE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B3AB1-4DCF-4919-BA84-9692510A730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853344-6217-4FDE-AEDD-EC4A05FA101D}"/>
              </a:ext>
            </a:extLst>
          </p:cNvPr>
          <p:cNvCxnSpPr>
            <a:cxnSpLocks/>
          </p:cNvCxnSpPr>
          <p:nvPr/>
        </p:nvCxnSpPr>
        <p:spPr>
          <a:xfrm>
            <a:off x="2731289" y="2950720"/>
            <a:ext cx="4194805" cy="0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8C821B-B42C-4DBD-86B8-A356405FB139}"/>
              </a:ext>
            </a:extLst>
          </p:cNvPr>
          <p:cNvCxnSpPr/>
          <p:nvPr/>
        </p:nvCxnSpPr>
        <p:spPr>
          <a:xfrm>
            <a:off x="3949430" y="2840477"/>
            <a:ext cx="0" cy="204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B6A9D0-7458-4B72-9A22-CDB4AEFF46EC}"/>
              </a:ext>
            </a:extLst>
          </p:cNvPr>
          <p:cNvCxnSpPr/>
          <p:nvPr/>
        </p:nvCxnSpPr>
        <p:spPr>
          <a:xfrm>
            <a:off x="4189382" y="2837229"/>
            <a:ext cx="0" cy="204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B7FA3-84FD-416D-AB87-A634615D164F}"/>
              </a:ext>
            </a:extLst>
          </p:cNvPr>
          <p:cNvCxnSpPr/>
          <p:nvPr/>
        </p:nvCxnSpPr>
        <p:spPr>
          <a:xfrm>
            <a:off x="6005213" y="2833984"/>
            <a:ext cx="0" cy="204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8D473B-8E6F-4F5A-8578-285D375A052A}"/>
              </a:ext>
            </a:extLst>
          </p:cNvPr>
          <p:cNvCxnSpPr/>
          <p:nvPr/>
        </p:nvCxnSpPr>
        <p:spPr>
          <a:xfrm>
            <a:off x="5762020" y="2833981"/>
            <a:ext cx="0" cy="204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5759C6-E224-4874-A015-2EEA9F4F26F1}"/>
              </a:ext>
            </a:extLst>
          </p:cNvPr>
          <p:cNvSpPr txBox="1"/>
          <p:nvPr/>
        </p:nvSpPr>
        <p:spPr>
          <a:xfrm>
            <a:off x="3024238" y="2052537"/>
            <a:ext cx="335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Battery Temperature Calibrations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0A15D4-BA5C-4E77-8039-4F895C21BDFE}"/>
              </a:ext>
            </a:extLst>
          </p:cNvPr>
          <p:cNvCxnSpPr>
            <a:cxnSpLocks/>
          </p:cNvCxnSpPr>
          <p:nvPr/>
        </p:nvCxnSpPr>
        <p:spPr>
          <a:xfrm flipH="1">
            <a:off x="3151762" y="2902080"/>
            <a:ext cx="12977" cy="94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6E2002-2D15-45C9-AD51-6E4EE80A271A}"/>
              </a:ext>
            </a:extLst>
          </p:cNvPr>
          <p:cNvSpPr txBox="1"/>
          <p:nvPr/>
        </p:nvSpPr>
        <p:spPr>
          <a:xfrm>
            <a:off x="3000919" y="3044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3373A3-8886-4845-9DF3-7A36C61485E0}"/>
                  </a:ext>
                </a:extLst>
              </p:cNvPr>
              <p:cNvSpPr txBox="1"/>
              <p:nvPr/>
            </p:nvSpPr>
            <p:spPr>
              <a:xfrm>
                <a:off x="3799485" y="3093397"/>
                <a:ext cx="299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3373A3-8886-4845-9DF3-7A36C6148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85" y="3093397"/>
                <a:ext cx="299890" cy="276999"/>
              </a:xfrm>
              <a:prstGeom prst="rect">
                <a:avLst/>
              </a:prstGeom>
              <a:blipFill>
                <a:blip r:embed="rId2"/>
                <a:stretch>
                  <a:fillRect l="-1836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DD0EFA-2C0B-44BE-8E46-2566BF91776E}"/>
                  </a:ext>
                </a:extLst>
              </p:cNvPr>
              <p:cNvSpPr txBox="1"/>
              <p:nvPr/>
            </p:nvSpPr>
            <p:spPr>
              <a:xfrm>
                <a:off x="4169194" y="3093397"/>
                <a:ext cx="343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DD0EFA-2C0B-44BE-8E46-2566BF917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194" y="3093397"/>
                <a:ext cx="343299" cy="276999"/>
              </a:xfrm>
              <a:prstGeom prst="rect">
                <a:avLst/>
              </a:prstGeom>
              <a:blipFill>
                <a:blip r:embed="rId3"/>
                <a:stretch>
                  <a:fillRect l="-16071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5EC5D4-FA71-4F0D-AF9C-10C294D039D3}"/>
                  </a:ext>
                </a:extLst>
              </p:cNvPr>
              <p:cNvSpPr txBox="1"/>
              <p:nvPr/>
            </p:nvSpPr>
            <p:spPr>
              <a:xfrm>
                <a:off x="5590370" y="3086901"/>
                <a:ext cx="344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5EC5D4-FA71-4F0D-AF9C-10C294D0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70" y="3086901"/>
                <a:ext cx="344774" cy="276999"/>
              </a:xfrm>
              <a:prstGeom prst="rect">
                <a:avLst/>
              </a:prstGeom>
              <a:blipFill>
                <a:blip r:embed="rId4"/>
                <a:stretch>
                  <a:fillRect l="-14035" r="-52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96A1AE-2862-4B94-AF2C-219B78BFDFD5}"/>
                  </a:ext>
                </a:extLst>
              </p:cNvPr>
              <p:cNvSpPr txBox="1"/>
              <p:nvPr/>
            </p:nvSpPr>
            <p:spPr>
              <a:xfrm>
                <a:off x="6003488" y="3093397"/>
                <a:ext cx="388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96A1AE-2862-4B94-AF2C-219B78BFD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88" y="3093397"/>
                <a:ext cx="388183" cy="276999"/>
              </a:xfrm>
              <a:prstGeom prst="rect">
                <a:avLst/>
              </a:prstGeom>
              <a:blipFill>
                <a:blip r:embed="rId5"/>
                <a:stretch>
                  <a:fillRect l="-1406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3007C68-A5D5-4F9F-B1DB-3891B4E6918C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46892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E6F2EEA20FAA4DAB3D0D9CE70D6DF1" ma:contentTypeVersion="13" ma:contentTypeDescription="Create a new document." ma:contentTypeScope="" ma:versionID="88089c6624d89df7803d85aef4dae6b1">
  <xsd:schema xmlns:xsd="http://www.w3.org/2001/XMLSchema" xmlns:xs="http://www.w3.org/2001/XMLSchema" xmlns:p="http://schemas.microsoft.com/office/2006/metadata/properties" xmlns:ns2="70b2a85e-7fc3-4e67-accf-dcc373e6e408" xmlns:ns3="8b716f6c-57b9-46d1-90c4-9d772fd4b626" targetNamespace="http://schemas.microsoft.com/office/2006/metadata/properties" ma:root="true" ma:fieldsID="e120f0703a7d53c041da02cf364b030f" ns2:_="" ns3:_="">
    <xsd:import namespace="70b2a85e-7fc3-4e67-accf-dcc373e6e408"/>
    <xsd:import namespace="8b716f6c-57b9-46d1-90c4-9d772fd4b6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2a85e-7fc3-4e67-accf-dcc373e6e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716f6c-57b9-46d1-90c4-9d772fd4b62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1BBED7-48D2-472C-8DB4-F16AD28B610E}"/>
</file>

<file path=customXml/itemProps2.xml><?xml version="1.0" encoding="utf-8"?>
<ds:datastoreItem xmlns:ds="http://schemas.openxmlformats.org/officeDocument/2006/customXml" ds:itemID="{4F3E1A03-2FE2-4E25-A08C-EAD2DA1E08C3}"/>
</file>

<file path=customXml/itemProps3.xml><?xml version="1.0" encoding="utf-8"?>
<ds:datastoreItem xmlns:ds="http://schemas.openxmlformats.org/officeDocument/2006/customXml" ds:itemID="{8BB815A6-C2AC-4D79-959E-4F1D10A6FEE5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Wang</dc:creator>
  <cp:keywords>C_Unrestricted</cp:keywords>
  <cp:lastModifiedBy>Jing Wang</cp:lastModifiedBy>
  <cp:revision>2</cp:revision>
  <dcterms:created xsi:type="dcterms:W3CDTF">2020-04-13T17:38:11Z</dcterms:created>
  <dcterms:modified xsi:type="dcterms:W3CDTF">2020-04-13T17:47:05Z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  <property fmtid="{D5CDD505-2E9C-101B-9397-08002B2CF9AE}" pid="6" name="ContentTypeId">
    <vt:lpwstr>0x010100ACE6F2EEA20FAA4DAB3D0D9CE70D6DF1</vt:lpwstr>
  </property>
</Properties>
</file>