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customXml/itemProps1.xml" ContentType="application/vnd.openxmlformats-officedocument.customXmlPropertie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customXml/itemProps2.xml" ContentType="application/vnd.openxmlformats-officedocument.customXmlPropertie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customXml/itemProps3.xml" ContentType="application/vnd.openxmlformats-officedocument.customXmlProperties+xml"/>
  <Override PartName="/ppt/tags/tag47.xml" ContentType="application/vnd.openxmlformats-officedocument.presentationml.tag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tags/tag27.xml" ContentType="application/vnd.openxmlformats-officedocument.presentationml.tags+xml"/>
  <Override PartName="/customXml/itemProps6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6.xml" ContentType="application/vnd.openxmlformats-officedocument.presentationml.tags+xml"/>
  <Override PartName="/ppt/tags/tag1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28.xml" ContentType="application/vnd.openxmlformats-officedocument.presentationml.tags+xml"/>
  <Override PartName="/ppt/tags/tag32.xml" ContentType="application/vnd.openxmlformats-officedocument.presentationml.tags+xml"/>
  <Override PartName="/ppt/tags/tag2.xml" ContentType="application/vnd.openxmlformats-officedocument.presentationml.tags+xml"/>
  <Override PartName="/ppt/tags/tag29.xml" ContentType="application/vnd.openxmlformats-officedocument.presentationml.tags+xml"/>
  <Override PartName="/ppt/tags/tag3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33.xml" ContentType="application/vnd.openxmlformats-officedocument.presentationml.tags+xml"/>
  <Override PartName="/customXml/itemProps8.xml" ContentType="application/vnd.openxmlformats-officedocument.customXmlProperties+xml"/>
  <Override PartName="/customXml/itemProps7.xml" ContentType="application/vnd.openxmlformats-officedocument.customXmlProperties+xml"/>
  <Override PartName="/customXml/itemProps9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7"/>
  </p:sldMasterIdLst>
  <p:notesMasterIdLst>
    <p:notesMasterId r:id="rId15"/>
  </p:notesMasterIdLst>
  <p:handoutMasterIdLst>
    <p:handoutMasterId r:id="rId16"/>
  </p:handoutMasterIdLst>
  <p:sldIdLst>
    <p:sldId id="902" r:id="rId8"/>
    <p:sldId id="1136" r:id="rId9"/>
    <p:sldId id="1137" r:id="rId10"/>
    <p:sldId id="1138" r:id="rId11"/>
    <p:sldId id="1139" r:id="rId12"/>
    <p:sldId id="1140" r:id="rId13"/>
    <p:sldId id="1141" r:id="rId14"/>
  </p:sldIdLst>
  <p:sldSz cx="12198350" cy="6858000"/>
  <p:notesSz cx="7099300" cy="10234613"/>
  <p:custDataLst>
    <p:custData r:id="rId2"/>
    <p:tags r:id="rId1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36" autoAdjust="0"/>
  </p:normalViewPr>
  <p:slideViewPr>
    <p:cSldViewPr snapToObjects="1" showGuides="1">
      <p:cViewPr varScale="1">
        <p:scale>
          <a:sx n="86" d="100"/>
          <a:sy n="86" d="100"/>
        </p:scale>
        <p:origin x="557" y="62"/>
      </p:cViewPr>
      <p:guideLst/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customXml" Target="../customXml/item9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1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36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 userDrawn="1">
          <p15:clr>
            <a:srgbClr val="FBAE40"/>
          </p15:clr>
        </p15:guide>
        <p15:guide id="2" pos="7372" userDrawn="1">
          <p15:clr>
            <a:srgbClr val="FBAE40"/>
          </p15:clr>
        </p15:guide>
        <p15:guide id="5" pos="3844" userDrawn="1">
          <p15:clr>
            <a:srgbClr val="A4A3A4"/>
          </p15:clr>
        </p15:guide>
        <p15:guide id="6" pos="3932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orient="horz" userDrawn="1">
          <p15:clr>
            <a:srgbClr val="A4A3A4"/>
          </p15:clr>
        </p15:guide>
        <p15:guide id="9" orient="horz" pos="208" userDrawn="1">
          <p15:clr>
            <a:srgbClr val="A4A3A4"/>
          </p15:clr>
        </p15:guide>
        <p15:guide id="10" orient="horz" pos="652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18674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8140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498974" cy="47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53767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999"/>
            <a:ext cx="45144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1095851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26" Type="http://schemas.openxmlformats.org/officeDocument/2006/relationships/tags" Target="../tags/tag17.xml"/><Relationship Id="rId39" Type="http://schemas.openxmlformats.org/officeDocument/2006/relationships/tags" Target="../tags/tag30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2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38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tags" Target="../tags/tag11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37" Type="http://schemas.openxmlformats.org/officeDocument/2006/relationships/tags" Target="../tags/tag28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23" Type="http://schemas.openxmlformats.org/officeDocument/2006/relationships/tags" Target="../tags/tag14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theme" Target="../theme/theme1.xml"/><Relationship Id="rId19" Type="http://schemas.openxmlformats.org/officeDocument/2006/relationships/tags" Target="../tags/tag10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5.xml"/><Relationship Id="rId22" Type="http://schemas.openxmlformats.org/officeDocument/2006/relationships/tags" Target="../tags/tag13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6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Nissan / Siemens Confidential 2018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5" name="cdtTextBox 11 Id18"/>
          <p:cNvSpPr txBox="1"/>
          <p:nvPr userDrawn="1">
            <p:custDataLst>
              <p:tags r:id="rId37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38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1374775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2018.10.18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6" r:id="rId2"/>
    <p:sldLayoutId id="2147483717" r:id="rId3"/>
    <p:sldLayoutId id="2147483703" r:id="rId4"/>
    <p:sldLayoutId id="2147483718" r:id="rId5"/>
    <p:sldLayoutId id="2147483719" r:id="rId6"/>
    <p:sldLayoutId id="2147483670" r:id="rId7"/>
    <p:sldLayoutId id="2147483692" r:id="rId8"/>
    <p:sldLayoutId id="2147483696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 userDrawn="1">
          <p15:clr>
            <a:srgbClr val="A4A3A4"/>
          </p15:clr>
        </p15:guide>
        <p15:guide id="2" orient="horz" pos="2448" userDrawn="1">
          <p15:clr>
            <a:srgbClr val="A4A3A4"/>
          </p15:clr>
        </p15:guide>
        <p15:guide id="3" orient="horz" pos="3896" userDrawn="1">
          <p15:clr>
            <a:srgbClr val="FBAE40"/>
          </p15:clr>
        </p15:guide>
        <p15:guide id="4" orient="horz" pos="908" userDrawn="1">
          <p15:clr>
            <a:srgbClr val="FBAE40"/>
          </p15:clr>
        </p15:guide>
        <p15:guide id="5" orient="horz" pos="652" userDrawn="1">
          <p15:clr>
            <a:srgbClr val="A4A3A4"/>
          </p15:clr>
        </p15:guide>
        <p15:guide id="6" orient="horz" pos="208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pos="396" userDrawn="1">
          <p15:clr>
            <a:srgbClr val="FBAE40"/>
          </p15:clr>
        </p15:guide>
        <p15:guide id="9" pos="3844" userDrawn="1">
          <p15:clr>
            <a:srgbClr val="A4A3A4"/>
          </p15:clr>
        </p15:guide>
        <p15:guide id="10" pos="3932" userDrawn="1">
          <p15:clr>
            <a:srgbClr val="A4A3A4"/>
          </p15:clr>
        </p15:guide>
        <p15:guide id="11" pos="5568" userDrawn="1">
          <p15:clr>
            <a:srgbClr val="A4A3A4"/>
          </p15:clr>
        </p15:guide>
        <p15:guide id="12" pos="7380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138788"/>
            <a:ext cx="8901112" cy="1763233"/>
          </a:xfrm>
        </p:spPr>
        <p:txBody>
          <a:bodyPr/>
          <a:lstStyle/>
          <a:p>
            <a:r>
              <a:rPr lang="en-US" dirty="0"/>
              <a:t>Battery Management System </a:t>
            </a:r>
            <a:br>
              <a:rPr lang="en-US" dirty="0"/>
            </a:br>
            <a:br>
              <a:rPr lang="en-US" sz="1050" b="0" noProof="0" dirty="0"/>
            </a:br>
            <a:r>
              <a:rPr lang="en-US" sz="2800" b="0" dirty="0"/>
              <a:t>Chengdu BMS Project- </a:t>
            </a:r>
            <a:r>
              <a:rPr lang="en-US" sz="2000" b="0" dirty="0"/>
              <a:t>18</a:t>
            </a:r>
            <a:r>
              <a:rPr lang="en-US" sz="2000" b="0" baseline="30000" dirty="0"/>
              <a:t>th</a:t>
            </a:r>
            <a:r>
              <a:rPr lang="en-US" sz="2000" b="0" dirty="0"/>
              <a:t>  December 2019</a:t>
            </a:r>
            <a:br>
              <a:rPr lang="en-US" sz="2000" b="0" dirty="0"/>
            </a:br>
            <a:r>
              <a:rPr lang="en-US" sz="2000" b="0" dirty="0"/>
              <a:t>Jing Wang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8901112" cy="324000"/>
          </a:xfrm>
        </p:spPr>
        <p:txBody>
          <a:bodyPr/>
          <a:lstStyle/>
          <a:p>
            <a:r>
              <a:rPr lang="en-US" noProof="0" dirty="0"/>
              <a:t>Realize innovation.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4294967295"/>
          </p:nvPr>
        </p:nvSpPr>
        <p:spPr>
          <a:xfrm>
            <a:off x="842591" y="5907600"/>
            <a:ext cx="2808312" cy="324000"/>
          </a:xfrm>
        </p:spPr>
        <p:txBody>
          <a:bodyPr anchor="ctr" anchorCtr="0"/>
          <a:lstStyle/>
          <a:p>
            <a:r>
              <a:rPr lang="en-US" sz="1000" b="1" noProof="0" dirty="0"/>
              <a:t>Restricted © Siemens AG 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8912" y="5969990"/>
            <a:ext cx="21226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rgbClr val="0F8287"/>
                </a:solidFill>
              </a:rPr>
              <a:t>Siemens PLM-Nissan Confidential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C-514D-4871-AA09-5BA7AA1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Open Loop Testing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84E-A1D8-45D0-9865-F48B04CF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9" y="4721844"/>
            <a:ext cx="10958512" cy="1526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Harness: </a:t>
            </a:r>
            <a:r>
              <a:rPr lang="en-US" dirty="0"/>
              <a:t>simulation block that is used to test contactor control logic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main contactor control command, charger contactor control command, vehicle load voltage, SOC estimation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Outputs: </a:t>
            </a:r>
            <a:r>
              <a:rPr lang="en-US" dirty="0"/>
              <a:t>contactor negative side relay, main contactor relay control, charger contactor relay control and pre-charger contactor relay control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D2617-BBE3-4371-AF2C-20FD47216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5" t="20000" r="18750" b="31148"/>
          <a:stretch/>
        </p:blipFill>
        <p:spPr>
          <a:xfrm>
            <a:off x="1374775" y="1143000"/>
            <a:ext cx="7391400" cy="33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3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8E8-C421-401D-A9AB-ECFFD873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Simulink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9E0E-C6D1-42BC-B7BE-C898CAF1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775" y="1439999"/>
            <a:ext cx="3352800" cy="47520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control logic to determine control contactor negative side relay, positive side relay and pre-charger relay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Diagnostic signal is also developed to indicate electronic circuit error during start up process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0B42C-D5DF-4C99-A984-2D86A7C81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25" t="13333" r="16014" b="1111"/>
          <a:stretch/>
        </p:blipFill>
        <p:spPr>
          <a:xfrm>
            <a:off x="688975" y="1420024"/>
            <a:ext cx="7391400" cy="51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Test Results: Test 1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91F6-EE5F-46EA-9C23-68F3FFC0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5257800"/>
            <a:ext cx="10958512" cy="1162800"/>
          </a:xfrm>
        </p:spPr>
        <p:txBody>
          <a:bodyPr/>
          <a:lstStyle/>
          <a:p>
            <a:r>
              <a:rPr lang="en-US" dirty="0"/>
              <a:t>In the first test, we set the main contactor control signal to be 1 after 1 seconds as shown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objective is to check if the pre-charger contactor relay, the main contactor relay and the contactor negative side relay are functional properly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00135-F71B-4F98-8547-3F08C81C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066800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5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Test Results: Test 1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91F6-EE5F-46EA-9C23-68F3FFC0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5257800"/>
            <a:ext cx="10958512" cy="1162800"/>
          </a:xfrm>
        </p:spPr>
        <p:txBody>
          <a:bodyPr/>
          <a:lstStyle/>
          <a:p>
            <a:r>
              <a:rPr lang="en-US" dirty="0"/>
              <a:t>The four output signals are shown above for test case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contactor negative side relay is connected after 1 second when we set main contactor control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pre-charger contactor also closed after 1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voltage reach to a calibratable level, the pre-charger is open and the main contactor is closed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E45DD-B0EE-4762-9483-B8001A756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2" t="5152" r="8147" b="5152"/>
          <a:stretch/>
        </p:blipFill>
        <p:spPr>
          <a:xfrm>
            <a:off x="688975" y="1066800"/>
            <a:ext cx="781812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Test Results: Test 2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91F6-EE5F-46EA-9C23-68F3FFC0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5257800"/>
            <a:ext cx="10958512" cy="1162800"/>
          </a:xfrm>
        </p:spPr>
        <p:txBody>
          <a:bodyPr/>
          <a:lstStyle/>
          <a:p>
            <a:r>
              <a:rPr lang="en-US" dirty="0"/>
              <a:t>In the second test, we set the charger contactor control signal to be 1 after 1 seconds as shown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objective is to check if the charger contactor relay and the contactor negative side relay are functional properly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7BD59-AB32-4467-92B9-480CB303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1295400"/>
            <a:ext cx="4552950" cy="3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Contactor Control Test Results: Test 2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91F6-EE5F-46EA-9C23-68F3FFC00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5257800"/>
            <a:ext cx="10958512" cy="1162800"/>
          </a:xfrm>
        </p:spPr>
        <p:txBody>
          <a:bodyPr/>
          <a:lstStyle/>
          <a:p>
            <a:r>
              <a:rPr lang="en-US" dirty="0"/>
              <a:t>The four output signals are shown above for test case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both the charger contactor relay and contactor negative side relay are set to 1 after 1 second when the charger contactor control is set to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AE630-75E5-427F-B334-44957C416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2" t="5153" r="8147" b="3870"/>
          <a:stretch/>
        </p:blipFill>
        <p:spPr>
          <a:xfrm>
            <a:off x="536575" y="1143000"/>
            <a:ext cx="7467600" cy="3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20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Analyst Event 2017-Template" id="{1D9E11C3-CEB9-C043-8163-880AE2A1D055}" vid="{03D7DE62-50CB-E641-A7F5-6A5A6259B2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(large)</Name>
  <PpLayout>16</PpLayout>
  <Index>10</Index>
</p4ppTags>
</file>

<file path=customXml/item2.xml><?xml version="1.0" encoding="utf-8"?>
<p4ppTags/>
</file>

<file path=customXml/item3.xml><?xml version="1.0" encoding="utf-8"?>
<p4ppTags>
  <Name>Free Content</Name>
  <PpLayout>11</PpLayout>
  <Index>9</Index>
</p4ppTags>
</file>

<file path=customXml/item4.xml><?xml version="1.0" encoding="utf-8"?>
<p4ppTags>
  <Name>One object (small)</Name>
  <PpLayout>16</PpLayout>
  <Index>11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Free Content</Name>
  <PpLayout>11</PpLayout>
  <Index>9</Index>
</p4ppTag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E6F2EEA20FAA4DAB3D0D9CE70D6DF1" ma:contentTypeVersion="13" ma:contentTypeDescription="Create a new document." ma:contentTypeScope="" ma:versionID="88089c6624d89df7803d85aef4dae6b1">
  <xsd:schema xmlns:xsd="http://www.w3.org/2001/XMLSchema" xmlns:xs="http://www.w3.org/2001/XMLSchema" xmlns:p="http://schemas.microsoft.com/office/2006/metadata/properties" xmlns:ns2="70b2a85e-7fc3-4e67-accf-dcc373e6e408" xmlns:ns3="8b716f6c-57b9-46d1-90c4-9d772fd4b626" targetNamespace="http://schemas.microsoft.com/office/2006/metadata/properties" ma:root="true" ma:fieldsID="e120f0703a7d53c041da02cf364b030f" ns2:_="" ns3:_="">
    <xsd:import namespace="70b2a85e-7fc3-4e67-accf-dcc373e6e408"/>
    <xsd:import namespace="8b716f6c-57b9-46d1-90c4-9d772fd4b6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2a85e-7fc3-4e67-accf-dcc373e6e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716f6c-57b9-46d1-90c4-9d772fd4b62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661B8B-A327-44F9-823B-4D9EE0B3EC78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customXml/itemProps3.xml><?xml version="1.0" encoding="utf-8"?>
<ds:datastoreItem xmlns:ds="http://schemas.openxmlformats.org/officeDocument/2006/customXml" ds:itemID="{7D366206-5C4B-4CE7-8A5E-F81F36BC7AC3}">
  <ds:schemaRefs/>
</ds:datastoreItem>
</file>

<file path=customXml/itemProps4.xml><?xml version="1.0" encoding="utf-8"?>
<ds:datastoreItem xmlns:ds="http://schemas.openxmlformats.org/officeDocument/2006/customXml" ds:itemID="{1618AA06-B22E-4D19-9680-0D7830426729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88505C35-D659-42E7-88DC-60DDFAE05B87}">
  <ds:schemaRefs/>
</ds:datastoreItem>
</file>

<file path=customXml/itemProps7.xml><?xml version="1.0" encoding="utf-8"?>
<ds:datastoreItem xmlns:ds="http://schemas.openxmlformats.org/officeDocument/2006/customXml" ds:itemID="{21D4CA92-FEEB-4597-9BB7-77A87264E4D4}"/>
</file>

<file path=customXml/itemProps8.xml><?xml version="1.0" encoding="utf-8"?>
<ds:datastoreItem xmlns:ds="http://schemas.openxmlformats.org/officeDocument/2006/customXml" ds:itemID="{44DEAA60-DC88-425B-9A20-E55041062231}"/>
</file>

<file path=customXml/itemProps9.xml><?xml version="1.0" encoding="utf-8"?>
<ds:datastoreItem xmlns:ds="http://schemas.openxmlformats.org/officeDocument/2006/customXml" ds:itemID="{ACD86052-5147-4822-9DA0-675B0B4485E8}"/>
</file>

<file path=docProps/app.xml><?xml version="1.0" encoding="utf-8"?>
<Properties xmlns="http://schemas.openxmlformats.org/officeDocument/2006/extended-properties" xmlns:vt="http://schemas.openxmlformats.org/officeDocument/2006/docPropsVTypes">
  <Template>Analyst Event 2017</Template>
  <TotalTime>125272</TotalTime>
  <Words>325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Siemens 2016 – 16:9</vt:lpstr>
      <vt:lpstr>Battery Management System   Chengdu BMS Project- 18th  December 2019 Jing Wang</vt:lpstr>
      <vt:lpstr>Contactor Control Open Loop Testing Harness</vt:lpstr>
      <vt:lpstr>Contactor Control Simulink Model</vt:lpstr>
      <vt:lpstr>Contactor Control Test Results: Test 1 Inputs</vt:lpstr>
      <vt:lpstr>Contactor Control Test Results: Test 1 Outputs</vt:lpstr>
      <vt:lpstr>Contactor Control Test Results: Test 2 Inputs</vt:lpstr>
      <vt:lpstr>Contactor Control Test Results: Test 2 Outputs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Headline, Arial Bold, 44 pt  Subhead, Arial Regular, 22 pt Smart panel width can be freely chosen</dc:title>
  <dc:creator>Microsoft Office User</dc:creator>
  <cp:keywords>C_Confidential</cp:keywords>
  <cp:lastModifiedBy>Wang, Jing (DI SW ECS ENG CTRE)</cp:lastModifiedBy>
  <cp:revision>1382</cp:revision>
  <cp:lastPrinted>2012-10-29T09:59:01Z</cp:lastPrinted>
  <dcterms:created xsi:type="dcterms:W3CDTF">2017-09-12T20:05:48Z</dcterms:created>
  <dcterms:modified xsi:type="dcterms:W3CDTF">2019-12-31T15:55:40Z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Confidential</vt:lpwstr>
  </property>
  <property fmtid="{D5CDD505-2E9C-101B-9397-08002B2CF9AE}" pid="7" name="ContentTypeId">
    <vt:lpwstr>0x010100ACE6F2EEA20FAA4DAB3D0D9CE70D6DF1</vt:lpwstr>
  </property>
</Properties>
</file>