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7.xml" ContentType="application/vnd.openxmlformats-officedocument.presentationml.tags+xml"/>
  <Override PartName="/ppt/tags/tag14.xml" ContentType="application/vnd.openxmlformats-officedocument.presentationml.tags+xml"/>
  <Override PartName="/ppt/tags/tag39.xml" ContentType="application/vnd.openxmlformats-officedocument.presentationml.tags+xml"/>
  <Override PartName="/customXml/itemProps1.xml" ContentType="application/vnd.openxmlformats-officedocument.customXmlPropertie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tags/tag42.xml" ContentType="application/vnd.openxmlformats-officedocument.presentationml.tags+xml"/>
  <Override PartName="/customXml/itemProps4.xml" ContentType="application/vnd.openxmlformats-officedocument.customXmlProperties+xml"/>
  <Override PartName="/ppt/tags/tag38.xml" ContentType="application/vnd.openxmlformats-officedocument.presentationml.tags+xml"/>
  <Override PartName="/customXml/itemProps5.xml" ContentType="application/vnd.openxmlformats-officedocument.customXml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6.xml" ContentType="application/vnd.openxmlformats-officedocument.presentationml.tags+xml"/>
  <Override PartName="/ppt/tags/tag2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28.xml" ContentType="application/vnd.openxmlformats-officedocument.presentationml.tags+xml"/>
  <Override PartName="/ppt/tags/tag34.xml" ContentType="application/vnd.openxmlformats-officedocument.presentationml.tags+xml"/>
  <Override PartName="/ppt/tags/tag7.xml" ContentType="application/vnd.openxmlformats-officedocument.presentationml.tags+xml"/>
  <Override PartName="/ppt/tags/tag3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35.xml" ContentType="application/vnd.openxmlformats-officedocument.presentationml.tags+xml"/>
  <Override PartName="/customXml/itemProps7.xml" ContentType="application/vnd.openxmlformats-officedocument.customXmlProperties+xml"/>
  <Override PartName="/customXml/itemProps6.xml" ContentType="application/vnd.openxmlformats-officedocument.customXmlProperties+xml"/>
  <Override PartName="/customXml/itemProps8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6"/>
  </p:sldMasterIdLst>
  <p:notesMasterIdLst>
    <p:notesMasterId r:id="rId17"/>
  </p:notesMasterIdLst>
  <p:handoutMasterIdLst>
    <p:handoutMasterId r:id="rId18"/>
  </p:handoutMasterIdLst>
  <p:sldIdLst>
    <p:sldId id="902" r:id="rId7"/>
    <p:sldId id="1137" r:id="rId8"/>
    <p:sldId id="1136" r:id="rId9"/>
    <p:sldId id="1148" r:id="rId10"/>
    <p:sldId id="1152" r:id="rId11"/>
    <p:sldId id="1138" r:id="rId12"/>
    <p:sldId id="1124" r:id="rId13"/>
    <p:sldId id="1149" r:id="rId14"/>
    <p:sldId id="1150" r:id="rId15"/>
    <p:sldId id="1151" r:id="rId16"/>
  </p:sldIdLst>
  <p:sldSz cx="12198350" cy="6858000"/>
  <p:notesSz cx="7099300" cy="10234613"/>
  <p:custDataLst>
    <p:tags r:id="rId1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36" autoAdjust="0"/>
  </p:normalViewPr>
  <p:slideViewPr>
    <p:cSldViewPr snapToObjects="1" showGuides="1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customXml" Target="../customXml/item6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customXml" Target="../../customXml/item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4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87634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1_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4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273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36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78144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5" pos="3844">
          <p15:clr>
            <a:srgbClr val="A4A3A4"/>
          </p15:clr>
        </p15:guide>
        <p15:guide id="6" pos="3932">
          <p15:clr>
            <a:srgbClr val="A4A3A4"/>
          </p15:clr>
        </p15:guide>
        <p15:guide id="7" pos="5564">
          <p15:clr>
            <a:srgbClr val="A4A3A4"/>
          </p15:clr>
        </p15:guide>
        <p15:guide id="8" orient="horz">
          <p15:clr>
            <a:srgbClr val="A4A3A4"/>
          </p15:clr>
        </p15:guide>
        <p15:guide id="9" orient="horz" pos="208">
          <p15:clr>
            <a:srgbClr val="A4A3A4"/>
          </p15:clr>
        </p15:guide>
        <p15:guide id="10" orient="horz" pos="652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18674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8140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498974" cy="47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53767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999"/>
            <a:ext cx="4514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tags" Target="../tags/tag28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31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5"/>
            </p:custDataLst>
          </p:nvPr>
        </p:nvSpPr>
        <p:spPr bwMode="auto">
          <a:xfrm>
            <a:off x="0" y="6200776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074" tIns="143925" rIns="3209528" bIns="0" anchor="ctr"/>
          <a:lstStyle/>
          <a:p>
            <a:r>
              <a:rPr lang="de-DE" sz="999" b="1" dirty="0">
                <a:solidFill>
                  <a:srgbClr val="879BAA"/>
                </a:solidFill>
              </a:rPr>
              <a:t>Siemens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6"/>
            </p:custDataLst>
          </p:nvPr>
        </p:nvSpPr>
        <p:spPr>
          <a:xfrm>
            <a:off x="1" y="6597650"/>
            <a:ext cx="1765285" cy="260350"/>
          </a:xfrm>
          <a:prstGeom prst="rect">
            <a:avLst/>
          </a:prstGeom>
          <a:noFill/>
        </p:spPr>
        <p:txBody>
          <a:bodyPr wrap="square" lIns="626074" tIns="0" rIns="0" bIns="11514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999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999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999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625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16" r:id="rId4"/>
    <p:sldLayoutId id="2147483717" r:id="rId5"/>
    <p:sldLayoutId id="2147483703" r:id="rId6"/>
    <p:sldLayoutId id="2147483718" r:id="rId7"/>
    <p:sldLayoutId id="214748371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99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5pPr>
      <a:lvl6pPr marL="456971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6pPr>
      <a:lvl7pPr marL="913943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7pPr>
      <a:lvl8pPr marL="1370914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8pPr>
      <a:lvl9pPr marL="1827886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298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596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894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191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178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149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4120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1092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A4A3A4"/>
          </p15:clr>
        </p15:guide>
        <p15:guide id="2" orient="horz" pos="2448">
          <p15:clr>
            <a:srgbClr val="A4A3A4"/>
          </p15:clr>
        </p15:guide>
        <p15:guide id="3" orient="horz" pos="3896">
          <p15:clr>
            <a:srgbClr val="FBAE40"/>
          </p15:clr>
        </p15:guide>
        <p15:guide id="4" orient="horz" pos="908">
          <p15:clr>
            <a:srgbClr val="FBAE40"/>
          </p15:clr>
        </p15:guide>
        <p15:guide id="5" orient="horz" pos="652">
          <p15:clr>
            <a:srgbClr val="A4A3A4"/>
          </p15:clr>
        </p15:guide>
        <p15:guide id="6" orient="horz" pos="208">
          <p15:clr>
            <a:srgbClr val="A4A3A4"/>
          </p15:clr>
        </p15:guide>
        <p15:guide id="7">
          <p15:clr>
            <a:srgbClr val="A4A3A4"/>
          </p15:clr>
        </p15:guide>
        <p15:guide id="8" pos="396">
          <p15:clr>
            <a:srgbClr val="FBAE40"/>
          </p15:clr>
        </p15:guide>
        <p15:guide id="9" pos="3844">
          <p15:clr>
            <a:srgbClr val="A4A3A4"/>
          </p15:clr>
        </p15:guide>
        <p15:guide id="10" pos="3932">
          <p15:clr>
            <a:srgbClr val="A4A3A4"/>
          </p15:clr>
        </p15:guide>
        <p15:guide id="11" pos="5568">
          <p15:clr>
            <a:srgbClr val="A4A3A4"/>
          </p15:clr>
        </p15:guide>
        <p15:guide id="12" pos="7380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6565"/>
            <a:ext cx="8901112" cy="1455456"/>
          </a:xfrm>
        </p:spPr>
        <p:txBody>
          <a:bodyPr/>
          <a:lstStyle/>
          <a:p>
            <a:r>
              <a:rPr lang="en-US" dirty="0"/>
              <a:t>Battery Management System </a:t>
            </a:r>
            <a:br>
              <a:rPr lang="en-US" dirty="0"/>
            </a:br>
            <a:br>
              <a:rPr lang="en-US" sz="1050" b="0" noProof="0" dirty="0"/>
            </a:br>
            <a:r>
              <a:rPr lang="en-US" sz="2800" b="0" dirty="0"/>
              <a:t>Chengdu BMS Project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8901112" cy="324000"/>
          </a:xfrm>
        </p:spPr>
        <p:txBody>
          <a:bodyPr/>
          <a:lstStyle/>
          <a:p>
            <a:r>
              <a:rPr lang="en-US" noProof="0" dirty="0"/>
              <a:t>Realize innovation.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808312" cy="324000"/>
          </a:xfrm>
        </p:spPr>
        <p:txBody>
          <a:bodyPr anchor="ctr" anchorCtr="0"/>
          <a:lstStyle/>
          <a:p>
            <a:r>
              <a:rPr lang="en-US" sz="1000" b="1" noProof="0" dirty="0"/>
              <a:t>Restricted © Siemens AG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8912" y="5969990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rgbClr val="0F8287"/>
                </a:solidFill>
              </a:rPr>
              <a:t>Siemens PLM-Nissan Confidential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With Noise in current sensor (m=0, </a:t>
            </a:r>
            <a:r>
              <a:rPr lang="el-GR" dirty="0"/>
              <a:t>σ</a:t>
            </a:r>
            <a:r>
              <a:rPr lang="en-US" dirty="0"/>
              <a:t>=4)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4E6D842-E3D4-4866-A2E1-86FF69C64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" y="1147380"/>
            <a:ext cx="11714093" cy="5710620"/>
          </a:xfrm>
        </p:spPr>
      </p:pic>
    </p:spTree>
    <p:extLst>
      <p:ext uri="{BB962C8B-B14F-4D97-AF65-F5344CB8AC3E}">
        <p14:creationId xmlns:p14="http://schemas.microsoft.com/office/powerpoint/2010/main" val="424268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8E8-C421-401D-A9AB-ECFFD87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Simulink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669AC-9944-4D9A-A328-F960177DAD2F}"/>
              </a:ext>
            </a:extLst>
          </p:cNvPr>
          <p:cNvSpPr txBox="1"/>
          <p:nvPr/>
        </p:nvSpPr>
        <p:spPr>
          <a:xfrm>
            <a:off x="536575" y="4419600"/>
            <a:ext cx="11125200" cy="175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 system is triggered when the key is turned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 uses OCV-SOC table at beginning to initialize SOC for all cells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It switches to Coulomb counting when either Main Contactor or Charger Contactor is connected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1171F-4895-453E-A9F1-F1315CA4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8350" cy="30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Open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</a:t>
            </a:r>
            <a:r>
              <a:rPr lang="en-US" dirty="0" err="1"/>
              <a:t>pack_current</a:t>
            </a:r>
            <a:r>
              <a:rPr lang="en-US" dirty="0"/>
              <a:t>, </a:t>
            </a:r>
            <a:r>
              <a:rPr lang="en-US" dirty="0" err="1"/>
              <a:t>cell_voltages</a:t>
            </a:r>
            <a:r>
              <a:rPr lang="en-US" dirty="0"/>
              <a:t>, </a:t>
            </a:r>
            <a:r>
              <a:rPr lang="en-US" dirty="0" err="1"/>
              <a:t>main_contactor_cmd</a:t>
            </a:r>
            <a:r>
              <a:rPr lang="en-US" dirty="0"/>
              <a:t>, </a:t>
            </a:r>
            <a:r>
              <a:rPr lang="en-US" dirty="0" err="1"/>
              <a:t>precharge_contactor_cmd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Outputs: </a:t>
            </a:r>
            <a:r>
              <a:rPr lang="en-US" dirty="0" err="1"/>
              <a:t>soc_all_cells</a:t>
            </a:r>
            <a:r>
              <a:rPr lang="en-US" dirty="0"/>
              <a:t>, </a:t>
            </a:r>
            <a:r>
              <a:rPr lang="en-US" dirty="0" err="1"/>
              <a:t>sock_pack_customer</a:t>
            </a:r>
            <a:r>
              <a:rPr lang="en-US" dirty="0"/>
              <a:t>, </a:t>
            </a:r>
            <a:r>
              <a:rPr lang="en-US" dirty="0" err="1"/>
              <a:t>soc_cell_max</a:t>
            </a:r>
            <a:r>
              <a:rPr lang="en-US" dirty="0"/>
              <a:t>, </a:t>
            </a:r>
            <a:r>
              <a:rPr lang="en-US" dirty="0" err="1"/>
              <a:t>soc_min</a:t>
            </a:r>
            <a:r>
              <a:rPr lang="en-US" dirty="0"/>
              <a:t>, </a:t>
            </a:r>
            <a:r>
              <a:rPr lang="en-US" dirty="0" err="1"/>
              <a:t>soc_pack</a:t>
            </a:r>
            <a:r>
              <a:rPr lang="en-US" dirty="0"/>
              <a:t>, </a:t>
            </a:r>
            <a:r>
              <a:rPr lang="en-US" dirty="0" err="1"/>
              <a:t>soc_rate_high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3B7DD-AEAB-46EC-AFFB-09F425B1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064085"/>
            <a:ext cx="9070975" cy="36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Closed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</a:t>
            </a:r>
            <a:r>
              <a:rPr lang="en-US" dirty="0" err="1"/>
              <a:t>pack_current</a:t>
            </a:r>
            <a:r>
              <a:rPr lang="en-US" dirty="0"/>
              <a:t>, </a:t>
            </a:r>
            <a:r>
              <a:rPr lang="en-US" dirty="0" err="1"/>
              <a:t>cell_voltages</a:t>
            </a:r>
            <a:r>
              <a:rPr lang="en-US" dirty="0"/>
              <a:t>, </a:t>
            </a:r>
            <a:r>
              <a:rPr lang="en-US" dirty="0" err="1"/>
              <a:t>main_contactor_cmd</a:t>
            </a:r>
            <a:r>
              <a:rPr lang="en-US" dirty="0"/>
              <a:t>, </a:t>
            </a:r>
            <a:r>
              <a:rPr lang="en-US" dirty="0" err="1"/>
              <a:t>precharge_contactor_cmd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/>
              <a:t>BSC and Contactor Control model is replaced with a simple signal builder replacement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Pack_current</a:t>
            </a:r>
            <a:r>
              <a:rPr lang="en-US" dirty="0"/>
              <a:t> and </a:t>
            </a:r>
            <a:r>
              <a:rPr lang="en-US" dirty="0" err="1"/>
              <a:t>cell_voltages</a:t>
            </a:r>
            <a:r>
              <a:rPr lang="en-US" dirty="0"/>
              <a:t> are coming from </a:t>
            </a:r>
            <a:r>
              <a:rPr lang="en-US" dirty="0" err="1"/>
              <a:t>Amesim</a:t>
            </a:r>
            <a:r>
              <a:rPr lang="en-US" dirty="0"/>
              <a:t> Battery Pack Model</a:t>
            </a:r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FEF89-F1C4-49B2-ADD9-A8AFE05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990600"/>
            <a:ext cx="7079456" cy="39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6A3-DB76-46AF-8DCA-BD9F1C54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Pack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082D6-76EA-4142-BBC3-3F0F62CA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82" y="1037598"/>
            <a:ext cx="10393643" cy="55568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7E6CCC-B007-490D-9C73-FFAE8B38E429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12192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99" b="1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6971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3943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0914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7886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Battery Pack Used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786ED1-05CD-4FF2-95C3-380497EC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13" y="1439999"/>
            <a:ext cx="2060698" cy="4752000"/>
          </a:xfrm>
        </p:spPr>
        <p:txBody>
          <a:bodyPr/>
          <a:lstStyle/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 reference: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Cell: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Nominal Voltage: 3.34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Capacity: 8Ah</a:t>
            </a: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Voltage = 133.6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8*3.34*40 = </a:t>
            </a:r>
            <a:r>
              <a:rPr lang="en-US" sz="12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1.06 kWh</a:t>
            </a: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Nissan Leaf model 1: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Cell: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Nominal Voltage: 3.75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Capacity: 32.5Ah</a:t>
            </a: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Voltage = 3.75*4*48 = 360V</a:t>
            </a:r>
          </a:p>
          <a:p>
            <a:r>
              <a:rPr lang="en-US" sz="120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32.5*3.75*192 </a:t>
            </a:r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12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24 kWh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(192 cells, 48 modules with each having 4 cells)</a:t>
            </a:r>
          </a:p>
        </p:txBody>
      </p:sp>
    </p:spTree>
    <p:extLst>
      <p:ext uri="{BB962C8B-B14F-4D97-AF65-F5344CB8AC3E}">
        <p14:creationId xmlns:p14="http://schemas.microsoft.com/office/powerpoint/2010/main" val="6688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Power Demand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5017A35-9AA8-4E27-BBDC-C17041D5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45" y="1539888"/>
            <a:ext cx="6591300" cy="400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68371E-7D4D-4943-9816-C8EED984B27E}"/>
              </a:ext>
            </a:extLst>
          </p:cNvPr>
          <p:cNvSpPr txBox="1"/>
          <p:nvPr/>
        </p:nvSpPr>
        <p:spPr>
          <a:xfrm>
            <a:off x="612775" y="1524000"/>
            <a:ext cx="11201398" cy="4500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95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No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00F9AC-01DB-4EEA-81E5-DAFF5C9B1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1139191"/>
            <a:ext cx="11730890" cy="5718809"/>
          </a:xfrm>
        </p:spPr>
      </p:pic>
    </p:spTree>
    <p:extLst>
      <p:ext uri="{BB962C8B-B14F-4D97-AF65-F5344CB8AC3E}">
        <p14:creationId xmlns:p14="http://schemas.microsoft.com/office/powerpoint/2010/main" val="30314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No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69B78-956A-4C18-84B7-0660BB404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1143000"/>
            <a:ext cx="11566768" cy="5638800"/>
          </a:xfrm>
        </p:spPr>
      </p:pic>
    </p:spTree>
    <p:extLst>
      <p:ext uri="{BB962C8B-B14F-4D97-AF65-F5344CB8AC3E}">
        <p14:creationId xmlns:p14="http://schemas.microsoft.com/office/powerpoint/2010/main" val="379261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SOC Results</a:t>
            </a:r>
            <a:br>
              <a:rPr lang="en-US"/>
            </a:br>
            <a:r>
              <a:rPr lang="en-US" dirty="0" err="1"/>
              <a:t>NEDC_Drive_Cycle</a:t>
            </a:r>
            <a:r>
              <a:rPr lang="en-US" dirty="0"/>
              <a:t> With Noise in current sensor (m=0, </a:t>
            </a:r>
            <a:r>
              <a:rPr lang="el-GR" dirty="0"/>
              <a:t>σ</a:t>
            </a:r>
            <a:r>
              <a:rPr lang="en-US" dirty="0"/>
              <a:t>=4)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7924E-0A11-4071-AA07-CB0339DB2BB5}"/>
              </a:ext>
            </a:extLst>
          </p:cNvPr>
          <p:cNvSpPr txBox="1"/>
          <p:nvPr/>
        </p:nvSpPr>
        <p:spPr>
          <a:xfrm>
            <a:off x="3185695" y="1227221"/>
            <a:ext cx="94648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Pack Current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A620-DEC0-4372-B3F6-1D934A40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75" y="44341"/>
            <a:ext cx="3566109" cy="11385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DCB9F0-FB5E-4354-8D06-0E70131D2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975" y="1182879"/>
            <a:ext cx="11582400" cy="5646421"/>
          </a:xfrm>
        </p:spPr>
      </p:pic>
    </p:spTree>
    <p:extLst>
      <p:ext uri="{BB962C8B-B14F-4D97-AF65-F5344CB8AC3E}">
        <p14:creationId xmlns:p14="http://schemas.microsoft.com/office/powerpoint/2010/main" val="3530596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1_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Analyst Event 2017-Template" id="{1D9E11C3-CEB9-C043-8163-880AE2A1D055}" vid="{03D7DE62-50CB-E641-A7F5-6A5A6259B2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Two columns</Name>
  <PpLayout>29</PpLayout>
  <Index>12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E6F2EEA20FAA4DAB3D0D9CE70D6DF1" ma:contentTypeVersion="13" ma:contentTypeDescription="Create a new document." ma:contentTypeScope="" ma:versionID="88089c6624d89df7803d85aef4dae6b1">
  <xsd:schema xmlns:xsd="http://www.w3.org/2001/XMLSchema" xmlns:xs="http://www.w3.org/2001/XMLSchema" xmlns:p="http://schemas.microsoft.com/office/2006/metadata/properties" xmlns:ns2="70b2a85e-7fc3-4e67-accf-dcc373e6e408" xmlns:ns3="8b716f6c-57b9-46d1-90c4-9d772fd4b626" targetNamespace="http://schemas.microsoft.com/office/2006/metadata/properties" ma:root="true" ma:fieldsID="e120f0703a7d53c041da02cf364b030f" ns2:_="" ns3:_="">
    <xsd:import namespace="70b2a85e-7fc3-4e67-accf-dcc373e6e408"/>
    <xsd:import namespace="8b716f6c-57b9-46d1-90c4-9d772fd4b6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a85e-7fc3-4e67-accf-dcc373e6e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16f6c-57b9-46d1-90c4-9d772fd4b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366206-5C4B-4CE7-8A5E-F81F36BC7AC3}">
  <ds:schemaRefs/>
</ds:datastoreItem>
</file>

<file path=customXml/itemProps2.xml><?xml version="1.0" encoding="utf-8"?>
<ds:datastoreItem xmlns:ds="http://schemas.openxmlformats.org/officeDocument/2006/customXml" ds:itemID="{88505C35-D659-42E7-88DC-60DDFAE05B87}">
  <ds:schemaRefs/>
</ds:datastoreItem>
</file>

<file path=customXml/itemProps3.xml><?xml version="1.0" encoding="utf-8"?>
<ds:datastoreItem xmlns:ds="http://schemas.openxmlformats.org/officeDocument/2006/customXml" ds:itemID="{1666F4C2-68F5-4840-A44A-1A646C0925A1}">
  <ds:schemaRefs/>
</ds:datastoreItem>
</file>

<file path=customXml/itemProps4.xml><?xml version="1.0" encoding="utf-8"?>
<ds:datastoreItem xmlns:ds="http://schemas.openxmlformats.org/officeDocument/2006/customXml" ds:itemID="{3618E607-899F-495B-AB53-F27666EA61D4}">
  <ds:schemaRefs/>
</ds:datastoreItem>
</file>

<file path=customXml/itemProps5.xml><?xml version="1.0" encoding="utf-8"?>
<ds:datastoreItem xmlns:ds="http://schemas.openxmlformats.org/officeDocument/2006/customXml" ds:itemID="{40677583-6DCB-401E-BECD-7F29074E0019}">
  <ds:schemaRefs/>
</ds:datastoreItem>
</file>

<file path=customXml/itemProps6.xml><?xml version="1.0" encoding="utf-8"?>
<ds:datastoreItem xmlns:ds="http://schemas.openxmlformats.org/officeDocument/2006/customXml" ds:itemID="{2794E425-4AF9-4C65-8040-7C58007A0319}"/>
</file>

<file path=customXml/itemProps7.xml><?xml version="1.0" encoding="utf-8"?>
<ds:datastoreItem xmlns:ds="http://schemas.openxmlformats.org/officeDocument/2006/customXml" ds:itemID="{55E0B453-0EA6-421C-B287-40F32F7EF8F2}"/>
</file>

<file path=customXml/itemProps8.xml><?xml version="1.0" encoding="utf-8"?>
<ds:datastoreItem xmlns:ds="http://schemas.openxmlformats.org/officeDocument/2006/customXml" ds:itemID="{F15CAAD0-FBCE-4D6E-A325-E7C19C82E1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125477</TotalTime>
  <Words>255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1_Siemens 2016 – 16:9</vt:lpstr>
      <vt:lpstr>Battery Management System   Chengdu BMS Project</vt:lpstr>
      <vt:lpstr>SOC Simulink Model</vt:lpstr>
      <vt:lpstr>SOC Open Loop Testing Harness</vt:lpstr>
      <vt:lpstr>SOC Closed Loop Testing Harness</vt:lpstr>
      <vt:lpstr>Battery Pack</vt:lpstr>
      <vt:lpstr>SOC Results NEDC_Drive_Cycle Power Demand</vt:lpstr>
      <vt:lpstr>SOC Results NEDC_Drive_Cycle No Noise</vt:lpstr>
      <vt:lpstr>SOC Results NEDC_Drive_Cycle No Noise</vt:lpstr>
      <vt:lpstr>SOC Results NEDC_Drive_Cycle With Noise in current sensor (m=0, σ=4) </vt:lpstr>
      <vt:lpstr>SOC Results NEDC_Drive_Cycle With Noise in current sensor (m=0, σ=4)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Headline, Arial Bold, 44 pt  Subhead, Arial Regular, 22 pt Smart panel width can be freely chosen</dc:title>
  <dc:creator>Microsoft Office User</dc:creator>
  <cp:keywords>C_Confidential</cp:keywords>
  <cp:lastModifiedBy>Supe, Sagar Milind (DI SW ECS ENG CTRE)</cp:lastModifiedBy>
  <cp:revision>1398</cp:revision>
  <cp:lastPrinted>2012-10-29T09:59:01Z</cp:lastPrinted>
  <dcterms:created xsi:type="dcterms:W3CDTF">2017-09-12T20:05:48Z</dcterms:created>
  <dcterms:modified xsi:type="dcterms:W3CDTF">2020-04-08T21:06:07Z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Confidential</vt:lpwstr>
  </property>
  <property fmtid="{D5CDD505-2E9C-101B-9397-08002B2CF9AE}" pid="7" name="ContentTypeId">
    <vt:lpwstr>0x010100ACE6F2EEA20FAA4DAB3D0D9CE70D6DF1</vt:lpwstr>
  </property>
</Properties>
</file>