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902" r:id="rId8"/>
    <p:sldId id="1136" r:id="rId9"/>
    <p:sldId id="1137" r:id="rId10"/>
    <p:sldId id="1138" r:id="rId11"/>
    <p:sldId id="1139" r:id="rId12"/>
    <p:sldId id="1140" r:id="rId13"/>
    <p:sldId id="1141" r:id="rId14"/>
  </p:sldIdLst>
  <p:sldSz cx="12198350" cy="6858000"/>
  <p:notesSz cx="7099300" cy="10234613"/>
  <p:custDataLst>
    <p:custData r:id="rId2"/>
    <p:tags r:id="rId1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6" d="100"/>
          <a:sy n="86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 userDrawn="1">
          <p15:clr>
            <a:srgbClr val="FBAE40"/>
          </p15:clr>
        </p15:guide>
        <p15:guide id="2" pos="7372" userDrawn="1">
          <p15:clr>
            <a:srgbClr val="FBAE40"/>
          </p15:clr>
        </p15:guide>
        <p15:guide id="5" pos="3844" userDrawn="1">
          <p15:clr>
            <a:srgbClr val="A4A3A4"/>
          </p15:clr>
        </p15:guide>
        <p15:guide id="6" pos="393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orient="horz" userDrawn="1">
          <p15:clr>
            <a:srgbClr val="A4A3A4"/>
          </p15:clr>
        </p15:guide>
        <p15:guide id="9" orient="horz" pos="208" userDrawn="1">
          <p15:clr>
            <a:srgbClr val="A4A3A4"/>
          </p15:clr>
        </p15:guide>
        <p15:guide id="10" orient="horz" pos="65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9" Type="http://schemas.openxmlformats.org/officeDocument/2006/relationships/tags" Target="../tags/tag3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38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theme" Target="../theme/theme1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Nissan / Siemens Confidential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3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3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1374775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2018.10.18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6" r:id="rId2"/>
    <p:sldLayoutId id="2147483717" r:id="rId3"/>
    <p:sldLayoutId id="2147483703" r:id="rId4"/>
    <p:sldLayoutId id="2147483718" r:id="rId5"/>
    <p:sldLayoutId id="2147483719" r:id="rId6"/>
    <p:sldLayoutId id="2147483670" r:id="rId7"/>
    <p:sldLayoutId id="2147483692" r:id="rId8"/>
    <p:sldLayoutId id="2147483696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A4A3A4"/>
          </p15:clr>
        </p15:guide>
        <p15:guide id="2" orient="horz" pos="2448" userDrawn="1">
          <p15:clr>
            <a:srgbClr val="A4A3A4"/>
          </p15:clr>
        </p15:guide>
        <p15:guide id="3" orient="horz" pos="3896" userDrawn="1">
          <p15:clr>
            <a:srgbClr val="FBAE40"/>
          </p15:clr>
        </p15:guide>
        <p15:guide id="4" orient="horz" pos="908" userDrawn="1">
          <p15:clr>
            <a:srgbClr val="FBAE40"/>
          </p15:clr>
        </p15:guide>
        <p15:guide id="5" orient="horz" pos="652" userDrawn="1">
          <p15:clr>
            <a:srgbClr val="A4A3A4"/>
          </p15:clr>
        </p15:guide>
        <p15:guide id="6" orient="horz" pos="208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396" userDrawn="1">
          <p15:clr>
            <a:srgbClr val="FBAE40"/>
          </p15:clr>
        </p15:guide>
        <p15:guide id="9" pos="3844" userDrawn="1">
          <p15:clr>
            <a:srgbClr val="A4A3A4"/>
          </p15:clr>
        </p15:guide>
        <p15:guide id="10" pos="3932" userDrawn="1">
          <p15:clr>
            <a:srgbClr val="A4A3A4"/>
          </p15:clr>
        </p15:guide>
        <p15:guide id="11" pos="5568" userDrawn="1">
          <p15:clr>
            <a:srgbClr val="A4A3A4"/>
          </p15:clr>
        </p15:guide>
        <p15:guide id="12" pos="738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138788"/>
            <a:ext cx="8901112" cy="1763233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BMS Project- </a:t>
            </a: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 December 2019</a:t>
            </a:r>
            <a:br>
              <a:rPr lang="en-US" sz="2000" b="0" dirty="0"/>
            </a:br>
            <a:r>
              <a:rPr lang="en-US" sz="2000" b="0" dirty="0"/>
              <a:t>Jing Wang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4294967295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 </a:t>
            </a:r>
            <a:r>
              <a:rPr lang="en-US" dirty="0"/>
              <a:t>simulation block that is used to test contactor control logic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main contactor control command, charger contactor control command, vehicle load voltage, SOC estimation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/>
              <a:t>contactor negative side relay, main contactor relay control, charger contactor relay control and pre-charger contactor relay control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D2617-BBE3-4371-AF2C-20FD47216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20000" r="18750" b="31148"/>
          <a:stretch/>
        </p:blipFill>
        <p:spPr>
          <a:xfrm>
            <a:off x="1374775" y="1143000"/>
            <a:ext cx="7391400" cy="3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Simulink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9E0E-C6D1-42BC-B7BE-C898CAF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775" y="1439999"/>
            <a:ext cx="3352800" cy="4752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control logic to determine control contactor negative side relay, positive side relay and pre-charger relay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Diagnostic signal is also developed to indicate electronic circuit error during start up process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0B42C-D5DF-4C99-A984-2D86A7C8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5" t="13333" r="16014" b="1111"/>
          <a:stretch/>
        </p:blipFill>
        <p:spPr>
          <a:xfrm>
            <a:off x="688975" y="1420024"/>
            <a:ext cx="7391400" cy="51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1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In the first test, we set the main contactor control signal to be 1 after 1 seconds as shown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objective is to check if the pre-charger contactor relay, the main contactor relay and the contactor negative side relay are functional properly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00135-F71B-4F98-8547-3F08C81C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06680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1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The four output signals are shown above for test case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contactor negative side relay is connected after 1 second when we set main contactor control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pre-charger contactor also closed after 1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voltage reach to a calibratable level, the pre-charger is open and the main contactor is closed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E45DD-B0EE-4762-9483-B8001A756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5152" r="8147" b="5152"/>
          <a:stretch/>
        </p:blipFill>
        <p:spPr>
          <a:xfrm>
            <a:off x="688975" y="1066800"/>
            <a:ext cx="78181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2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In the second test, we set the charger contactor control signal to be 1 after 1 seconds as shown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objective is to check if the charger contactor relay and the contactor negative side relay are functional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7BD59-AB32-4467-92B9-480CB303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1295400"/>
            <a:ext cx="455295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2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The four output signals are shown above for test case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both the charger contactor relay and contactor negative side relay are set to 1 after 1 second when the charger contactor control is set to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AE630-75E5-427F-B334-44957C41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5153" r="8147" b="3870"/>
          <a:stretch/>
        </p:blipFill>
        <p:spPr>
          <a:xfrm>
            <a:off x="536575" y="1143000"/>
            <a:ext cx="7467600" cy="3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0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4ppTags>
  <Name>One object (large)</Name>
  <PpLayout>16</PpLayout>
  <Index>10</Index>
</p4ppTags>
</file>

<file path=customXml/item2.xml><?xml version="1.0" encoding="utf-8"?>
<p4ppTags/>
</file>

<file path=customXml/item3.xml><?xml version="1.0" encoding="utf-8"?>
<p4ppTags>
  <Name>Free Content</Name>
  <PpLayout>11</PpLayout>
  <Index>9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7D366206-5C4B-4CE7-8A5E-F81F36BC7AC3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88505C35-D659-42E7-88DC-60DDFAE05B8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Analyst Event 2017</Template>
  <TotalTime>125272</TotalTime>
  <Words>325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Siemens 2016 – 16:9</vt:lpstr>
      <vt:lpstr>Battery Management System   Chengdu BMS Project- 18th  December 2019 Jing Wang</vt:lpstr>
      <vt:lpstr>Contactor Control Open Loop Testing Harness</vt:lpstr>
      <vt:lpstr>Contactor Control Simulink Model</vt:lpstr>
      <vt:lpstr>Contactor Control Test Results: Test 1 Inputs</vt:lpstr>
      <vt:lpstr>Contactor Control Test Results: Test 1 Outputs</vt:lpstr>
      <vt:lpstr>Contactor Control Test Results: Test 2 Inputs</vt:lpstr>
      <vt:lpstr>Contactor Control Test Results: Test 2 Outputs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Wang, Jing (DI SW ECS ENG CTRE)</cp:lastModifiedBy>
  <cp:revision>1382</cp:revision>
  <cp:lastPrinted>2012-10-29T09:59:01Z</cp:lastPrinted>
  <dcterms:created xsi:type="dcterms:W3CDTF">2017-09-12T20:05:48Z</dcterms:created>
  <dcterms:modified xsi:type="dcterms:W3CDTF">2019-12-31T15:55:40Z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</Properties>
</file>