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7" r:id="rId4"/>
    <p:sldId id="270" r:id="rId5"/>
    <p:sldId id="259" r:id="rId6"/>
    <p:sldId id="271" r:id="rId7"/>
    <p:sldId id="272" r:id="rId8"/>
    <p:sldId id="274" r:id="rId9"/>
    <p:sldId id="279" r:id="rId10"/>
    <p:sldId id="275" r:id="rId11"/>
    <p:sldId id="278" r:id="rId12"/>
    <p:sldId id="26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93002-2385-8917-7CA7-C727B07FA3E1}" v="29" dt="2020-05-09T00:12:17.777"/>
    <p1510:client id="{433356BA-4619-0DDC-0488-00F5704106EB}" v="13" dt="2020-05-06T21:11:46.397"/>
    <p1510:client id="{4DF0C3BB-CF42-4C48-8F99-3248864ED7D3}" v="757" dt="2020-05-06T21:43:52.172"/>
    <p1510:client id="{8C60B931-5D2A-D450-5221-B48F71F92916}" v="49" dt="2020-05-06T22:21:49.214"/>
    <p1510:client id="{8EC7891E-E707-BEE7-2E5D-C52827F62955}" v="44" dt="2020-05-08T23:44:34.994"/>
    <p1510:client id="{C43FF340-07A6-4BE0-A0FB-6064FA17FEF6}" v="1469" dt="2020-05-06T21:43:23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701D7-1AAE-4570-B6B4-C8E73C428E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22B821D-4242-40AD-A658-BB6A0D459C8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66166DE-19CB-487C-8C8B-5277988C16E0}" type="parTrans" cxnId="{AE9F8E99-D707-4210-849F-7DA203F61408}">
      <dgm:prSet/>
      <dgm:spPr/>
      <dgm:t>
        <a:bodyPr/>
        <a:lstStyle/>
        <a:p>
          <a:endParaRPr lang="en-US"/>
        </a:p>
      </dgm:t>
    </dgm:pt>
    <dgm:pt modelId="{BFAD3341-4AE5-496D-9078-85AD82D07880}" type="sibTrans" cxnId="{AE9F8E99-D707-4210-849F-7DA203F61408}">
      <dgm:prSet/>
      <dgm:spPr/>
      <dgm:t>
        <a:bodyPr/>
        <a:lstStyle/>
        <a:p>
          <a:endParaRPr lang="en-US"/>
        </a:p>
      </dgm:t>
    </dgm:pt>
    <dgm:pt modelId="{D2386CA3-5583-4156-A627-BE558E06208C}">
      <dgm:prSet/>
      <dgm:spPr/>
      <dgm:t>
        <a:bodyPr/>
        <a:lstStyle/>
        <a:p>
          <a:r>
            <a:rPr lang="en-US"/>
            <a:t>Brief History</a:t>
          </a:r>
        </a:p>
      </dgm:t>
    </dgm:pt>
    <dgm:pt modelId="{43BCA1BA-5292-42A4-9724-5BEADABA6F62}" type="parTrans" cxnId="{503C48FF-618C-431C-AF7A-00E2AF718DA3}">
      <dgm:prSet/>
      <dgm:spPr/>
      <dgm:t>
        <a:bodyPr/>
        <a:lstStyle/>
        <a:p>
          <a:endParaRPr lang="en-US"/>
        </a:p>
      </dgm:t>
    </dgm:pt>
    <dgm:pt modelId="{1C92A74B-CFAE-4676-9F87-941FD7C3D753}" type="sibTrans" cxnId="{503C48FF-618C-431C-AF7A-00E2AF718DA3}">
      <dgm:prSet/>
      <dgm:spPr/>
      <dgm:t>
        <a:bodyPr/>
        <a:lstStyle/>
        <a:p>
          <a:endParaRPr lang="en-US"/>
        </a:p>
      </dgm:t>
    </dgm:pt>
    <dgm:pt modelId="{D54582B4-12BE-40DC-897A-FB43227AC75A}">
      <dgm:prSet/>
      <dgm:spPr/>
      <dgm:t>
        <a:bodyPr/>
        <a:lstStyle/>
        <a:p>
          <a:r>
            <a:rPr lang="en-US"/>
            <a:t>Methods</a:t>
          </a:r>
        </a:p>
      </dgm:t>
    </dgm:pt>
    <dgm:pt modelId="{99977F0C-57BE-4333-930C-95249F46C2D7}" type="parTrans" cxnId="{0510D8AF-EC94-48C1-882F-400E20B5D65E}">
      <dgm:prSet/>
      <dgm:spPr/>
      <dgm:t>
        <a:bodyPr/>
        <a:lstStyle/>
        <a:p>
          <a:endParaRPr lang="en-US"/>
        </a:p>
      </dgm:t>
    </dgm:pt>
    <dgm:pt modelId="{D345CCB8-C33C-4ED9-9A5F-E19F661F8156}" type="sibTrans" cxnId="{0510D8AF-EC94-48C1-882F-400E20B5D65E}">
      <dgm:prSet/>
      <dgm:spPr/>
      <dgm:t>
        <a:bodyPr/>
        <a:lstStyle/>
        <a:p>
          <a:endParaRPr lang="en-US"/>
        </a:p>
      </dgm:t>
    </dgm:pt>
    <dgm:pt modelId="{252A4D43-CC6C-4D55-BEC4-BE03B8A86DA3}">
      <dgm:prSet/>
      <dgm:spPr/>
      <dgm:t>
        <a:bodyPr/>
        <a:lstStyle/>
        <a:p>
          <a:r>
            <a:rPr lang="en-US"/>
            <a:t>Training</a:t>
          </a:r>
        </a:p>
      </dgm:t>
    </dgm:pt>
    <dgm:pt modelId="{210F8355-91AF-4605-B5CC-E888919B1D4E}" type="parTrans" cxnId="{0180B14B-4095-4F6B-B755-095A27331F73}">
      <dgm:prSet/>
      <dgm:spPr/>
      <dgm:t>
        <a:bodyPr/>
        <a:lstStyle/>
        <a:p>
          <a:endParaRPr lang="en-US"/>
        </a:p>
      </dgm:t>
    </dgm:pt>
    <dgm:pt modelId="{28B713F5-37D8-411C-A742-302E2D13FD4D}" type="sibTrans" cxnId="{0180B14B-4095-4F6B-B755-095A27331F73}">
      <dgm:prSet/>
      <dgm:spPr/>
      <dgm:t>
        <a:bodyPr/>
        <a:lstStyle/>
        <a:p>
          <a:endParaRPr lang="en-US"/>
        </a:p>
      </dgm:t>
    </dgm:pt>
    <dgm:pt modelId="{19C81356-7E2D-4957-8F32-8DB48C032E92}">
      <dgm:prSet/>
      <dgm:spPr/>
      <dgm:t>
        <a:bodyPr/>
        <a:lstStyle/>
        <a:p>
          <a:r>
            <a:rPr lang="en-US"/>
            <a:t>Demo</a:t>
          </a:r>
        </a:p>
      </dgm:t>
    </dgm:pt>
    <dgm:pt modelId="{E42F0481-6851-4638-96B0-4E6810743D43}" type="parTrans" cxnId="{EC6DA533-8208-449D-B784-6CBA7E362D96}">
      <dgm:prSet/>
      <dgm:spPr/>
      <dgm:t>
        <a:bodyPr/>
        <a:lstStyle/>
        <a:p>
          <a:endParaRPr lang="en-US"/>
        </a:p>
      </dgm:t>
    </dgm:pt>
    <dgm:pt modelId="{2A249046-9909-471F-9196-1EF7E870F6A8}" type="sibTrans" cxnId="{EC6DA533-8208-449D-B784-6CBA7E362D96}">
      <dgm:prSet/>
      <dgm:spPr/>
      <dgm:t>
        <a:bodyPr/>
        <a:lstStyle/>
        <a:p>
          <a:endParaRPr lang="en-US"/>
        </a:p>
      </dgm:t>
    </dgm:pt>
    <dgm:pt modelId="{63A40655-C40D-4517-AA98-B07040704B02}">
      <dgm:prSet/>
      <dgm:spPr/>
      <dgm:t>
        <a:bodyPr/>
        <a:lstStyle/>
        <a:p>
          <a:r>
            <a:rPr lang="en-US"/>
            <a:t>References</a:t>
          </a:r>
        </a:p>
      </dgm:t>
    </dgm:pt>
    <dgm:pt modelId="{9AA3FAAE-F56E-453C-B761-F9536983BB03}" type="parTrans" cxnId="{1C24A731-D2C8-4AF9-95AF-9D37E6FAE240}">
      <dgm:prSet/>
      <dgm:spPr/>
      <dgm:t>
        <a:bodyPr/>
        <a:lstStyle/>
        <a:p>
          <a:endParaRPr lang="en-US"/>
        </a:p>
      </dgm:t>
    </dgm:pt>
    <dgm:pt modelId="{C71DF225-F6C6-47BF-BDAA-33A811CA4BB0}" type="sibTrans" cxnId="{1C24A731-D2C8-4AF9-95AF-9D37E6FAE240}">
      <dgm:prSet/>
      <dgm:spPr/>
      <dgm:t>
        <a:bodyPr/>
        <a:lstStyle/>
        <a:p>
          <a:endParaRPr lang="en-US"/>
        </a:p>
      </dgm:t>
    </dgm:pt>
    <dgm:pt modelId="{5519D569-59B2-4BF4-A4FF-0F5B050A1E3F}" type="pres">
      <dgm:prSet presAssocID="{110701D7-1AAE-4570-B6B4-C8E73C428EBD}" presName="root" presStyleCnt="0">
        <dgm:presLayoutVars>
          <dgm:dir/>
          <dgm:resizeHandles val="exact"/>
        </dgm:presLayoutVars>
      </dgm:prSet>
      <dgm:spPr/>
    </dgm:pt>
    <dgm:pt modelId="{744CEFB3-1145-4B60-AEAB-9E810D9DFCFE}" type="pres">
      <dgm:prSet presAssocID="{022B821D-4242-40AD-A658-BB6A0D459C85}" presName="compNode" presStyleCnt="0"/>
      <dgm:spPr/>
    </dgm:pt>
    <dgm:pt modelId="{1D5DF43D-7796-4988-9EB6-D97FD55BB5B0}" type="pres">
      <dgm:prSet presAssocID="{022B821D-4242-40AD-A658-BB6A0D459C85}" presName="bgRect" presStyleLbl="bgShp" presStyleIdx="0" presStyleCnt="6"/>
      <dgm:spPr/>
    </dgm:pt>
    <dgm:pt modelId="{2D725017-C1A3-411A-B4A2-B3FFAC913799}" type="pres">
      <dgm:prSet presAssocID="{022B821D-4242-40AD-A658-BB6A0D459C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A74EB4-432F-4352-B916-C81DBFC904CA}" type="pres">
      <dgm:prSet presAssocID="{022B821D-4242-40AD-A658-BB6A0D459C85}" presName="spaceRect" presStyleCnt="0"/>
      <dgm:spPr/>
    </dgm:pt>
    <dgm:pt modelId="{BD349D25-956F-4778-8615-2A6704775ACA}" type="pres">
      <dgm:prSet presAssocID="{022B821D-4242-40AD-A658-BB6A0D459C85}" presName="parTx" presStyleLbl="revTx" presStyleIdx="0" presStyleCnt="6">
        <dgm:presLayoutVars>
          <dgm:chMax val="0"/>
          <dgm:chPref val="0"/>
        </dgm:presLayoutVars>
      </dgm:prSet>
      <dgm:spPr/>
    </dgm:pt>
    <dgm:pt modelId="{BF4E2DE6-A749-4DAC-8135-B616D8BFAD2C}" type="pres">
      <dgm:prSet presAssocID="{BFAD3341-4AE5-496D-9078-85AD82D07880}" presName="sibTrans" presStyleCnt="0"/>
      <dgm:spPr/>
    </dgm:pt>
    <dgm:pt modelId="{B30937DC-0833-4B04-8EF4-363D2BA0F5E8}" type="pres">
      <dgm:prSet presAssocID="{D2386CA3-5583-4156-A627-BE558E06208C}" presName="compNode" presStyleCnt="0"/>
      <dgm:spPr/>
    </dgm:pt>
    <dgm:pt modelId="{5466FA49-5133-4962-A4B5-2374B0CC56D2}" type="pres">
      <dgm:prSet presAssocID="{D2386CA3-5583-4156-A627-BE558E06208C}" presName="bgRect" presStyleLbl="bgShp" presStyleIdx="1" presStyleCnt="6"/>
      <dgm:spPr/>
    </dgm:pt>
    <dgm:pt modelId="{0F68862E-5D51-49B3-8C68-7941BBAEB833}" type="pres">
      <dgm:prSet presAssocID="{D2386CA3-5583-4156-A627-BE558E0620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73FA7A-F48F-4719-9531-A841725E5109}" type="pres">
      <dgm:prSet presAssocID="{D2386CA3-5583-4156-A627-BE558E06208C}" presName="spaceRect" presStyleCnt="0"/>
      <dgm:spPr/>
    </dgm:pt>
    <dgm:pt modelId="{23E49C20-3A9A-489D-A9CF-F3F1665F82FC}" type="pres">
      <dgm:prSet presAssocID="{D2386CA3-5583-4156-A627-BE558E06208C}" presName="parTx" presStyleLbl="revTx" presStyleIdx="1" presStyleCnt="6">
        <dgm:presLayoutVars>
          <dgm:chMax val="0"/>
          <dgm:chPref val="0"/>
        </dgm:presLayoutVars>
      </dgm:prSet>
      <dgm:spPr/>
    </dgm:pt>
    <dgm:pt modelId="{99BE27A7-4815-47D7-9856-D3900FCA2233}" type="pres">
      <dgm:prSet presAssocID="{1C92A74B-CFAE-4676-9F87-941FD7C3D753}" presName="sibTrans" presStyleCnt="0"/>
      <dgm:spPr/>
    </dgm:pt>
    <dgm:pt modelId="{0F017782-D31C-4D0D-8CE3-6DB72A0D9238}" type="pres">
      <dgm:prSet presAssocID="{D54582B4-12BE-40DC-897A-FB43227AC75A}" presName="compNode" presStyleCnt="0"/>
      <dgm:spPr/>
    </dgm:pt>
    <dgm:pt modelId="{C21BB165-96A2-4D17-8E55-EC47F73BCC09}" type="pres">
      <dgm:prSet presAssocID="{D54582B4-12BE-40DC-897A-FB43227AC75A}" presName="bgRect" presStyleLbl="bgShp" presStyleIdx="2" presStyleCnt="6"/>
      <dgm:spPr/>
    </dgm:pt>
    <dgm:pt modelId="{FCD69119-249E-4D8A-98A4-8676303B33F8}" type="pres">
      <dgm:prSet presAssocID="{D54582B4-12BE-40DC-897A-FB43227AC75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EF32A943-B0A3-4FDB-B42D-25F11BFB9DB9}" type="pres">
      <dgm:prSet presAssocID="{D54582B4-12BE-40DC-897A-FB43227AC75A}" presName="spaceRect" presStyleCnt="0"/>
      <dgm:spPr/>
    </dgm:pt>
    <dgm:pt modelId="{1F6B5F44-679D-4EA4-8AF9-2C184D651987}" type="pres">
      <dgm:prSet presAssocID="{D54582B4-12BE-40DC-897A-FB43227AC75A}" presName="parTx" presStyleLbl="revTx" presStyleIdx="2" presStyleCnt="6">
        <dgm:presLayoutVars>
          <dgm:chMax val="0"/>
          <dgm:chPref val="0"/>
        </dgm:presLayoutVars>
      </dgm:prSet>
      <dgm:spPr/>
    </dgm:pt>
    <dgm:pt modelId="{5378541D-3C45-44F4-A02C-39AFB89FF668}" type="pres">
      <dgm:prSet presAssocID="{D345CCB8-C33C-4ED9-9A5F-E19F661F8156}" presName="sibTrans" presStyleCnt="0"/>
      <dgm:spPr/>
    </dgm:pt>
    <dgm:pt modelId="{218D6A36-A3CC-41AA-8ED8-2E6BA653E63D}" type="pres">
      <dgm:prSet presAssocID="{252A4D43-CC6C-4D55-BEC4-BE03B8A86DA3}" presName="compNode" presStyleCnt="0"/>
      <dgm:spPr/>
    </dgm:pt>
    <dgm:pt modelId="{5F6B3A59-1935-43D2-92CF-122BDAE2B5F7}" type="pres">
      <dgm:prSet presAssocID="{252A4D43-CC6C-4D55-BEC4-BE03B8A86DA3}" presName="bgRect" presStyleLbl="bgShp" presStyleIdx="3" presStyleCnt="6"/>
      <dgm:spPr/>
    </dgm:pt>
    <dgm:pt modelId="{0CCCD4BC-5079-4C1B-AEEE-515FA4CA2C4E}" type="pres">
      <dgm:prSet presAssocID="{252A4D43-CC6C-4D55-BEC4-BE03B8A86D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FDA6832-C48C-4683-B07B-2BD370610255}" type="pres">
      <dgm:prSet presAssocID="{252A4D43-CC6C-4D55-BEC4-BE03B8A86DA3}" presName="spaceRect" presStyleCnt="0"/>
      <dgm:spPr/>
    </dgm:pt>
    <dgm:pt modelId="{174B419C-B72B-4674-B68E-E1D9E8E7A892}" type="pres">
      <dgm:prSet presAssocID="{252A4D43-CC6C-4D55-BEC4-BE03B8A86DA3}" presName="parTx" presStyleLbl="revTx" presStyleIdx="3" presStyleCnt="6">
        <dgm:presLayoutVars>
          <dgm:chMax val="0"/>
          <dgm:chPref val="0"/>
        </dgm:presLayoutVars>
      </dgm:prSet>
      <dgm:spPr/>
    </dgm:pt>
    <dgm:pt modelId="{86E6446E-56A5-4457-B27E-73E63E7070EE}" type="pres">
      <dgm:prSet presAssocID="{28B713F5-37D8-411C-A742-302E2D13FD4D}" presName="sibTrans" presStyleCnt="0"/>
      <dgm:spPr/>
    </dgm:pt>
    <dgm:pt modelId="{363E93A2-471A-48BF-9993-E0993DE0E3A5}" type="pres">
      <dgm:prSet presAssocID="{19C81356-7E2D-4957-8F32-8DB48C032E92}" presName="compNode" presStyleCnt="0"/>
      <dgm:spPr/>
    </dgm:pt>
    <dgm:pt modelId="{520896DC-786D-4651-A9A7-05EE339FC04A}" type="pres">
      <dgm:prSet presAssocID="{19C81356-7E2D-4957-8F32-8DB48C032E92}" presName="bgRect" presStyleLbl="bgShp" presStyleIdx="4" presStyleCnt="6"/>
      <dgm:spPr/>
    </dgm:pt>
    <dgm:pt modelId="{4E5DE1CA-6041-48E5-B936-394E3FB2A9EA}" type="pres">
      <dgm:prSet presAssocID="{19C81356-7E2D-4957-8F32-8DB48C032E9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554E0A-434C-4C8B-ABCE-8F9BD4D61A13}" type="pres">
      <dgm:prSet presAssocID="{19C81356-7E2D-4957-8F32-8DB48C032E92}" presName="spaceRect" presStyleCnt="0"/>
      <dgm:spPr/>
    </dgm:pt>
    <dgm:pt modelId="{5040556E-4C82-4B90-A14B-9EE049F4F1BA}" type="pres">
      <dgm:prSet presAssocID="{19C81356-7E2D-4957-8F32-8DB48C032E92}" presName="parTx" presStyleLbl="revTx" presStyleIdx="4" presStyleCnt="6">
        <dgm:presLayoutVars>
          <dgm:chMax val="0"/>
          <dgm:chPref val="0"/>
        </dgm:presLayoutVars>
      </dgm:prSet>
      <dgm:spPr/>
    </dgm:pt>
    <dgm:pt modelId="{F455DF8A-B727-4C5E-9259-DCD51B605E0C}" type="pres">
      <dgm:prSet presAssocID="{2A249046-9909-471F-9196-1EF7E870F6A8}" presName="sibTrans" presStyleCnt="0"/>
      <dgm:spPr/>
    </dgm:pt>
    <dgm:pt modelId="{FD7A3969-7347-4886-A20C-EB157D260010}" type="pres">
      <dgm:prSet presAssocID="{63A40655-C40D-4517-AA98-B07040704B02}" presName="compNode" presStyleCnt="0"/>
      <dgm:spPr/>
    </dgm:pt>
    <dgm:pt modelId="{460D0904-A84A-469D-8076-5AC8AC364D9B}" type="pres">
      <dgm:prSet presAssocID="{63A40655-C40D-4517-AA98-B07040704B02}" presName="bgRect" presStyleLbl="bgShp" presStyleIdx="5" presStyleCnt="6"/>
      <dgm:spPr/>
    </dgm:pt>
    <dgm:pt modelId="{D5ED82EE-80D5-40B9-9283-54FD06EDED28}" type="pres">
      <dgm:prSet presAssocID="{63A40655-C40D-4517-AA98-B07040704B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75FB39F-80E1-4614-B0B6-952A3825E0D5}" type="pres">
      <dgm:prSet presAssocID="{63A40655-C40D-4517-AA98-B07040704B02}" presName="spaceRect" presStyleCnt="0"/>
      <dgm:spPr/>
    </dgm:pt>
    <dgm:pt modelId="{D74DD8C7-2A6C-4CDC-8E06-F3F2EBE29A5F}" type="pres">
      <dgm:prSet presAssocID="{63A40655-C40D-4517-AA98-B07040704B0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288AD18-870F-46A0-9382-7E2EC063DC56}" type="presOf" srcId="{63A40655-C40D-4517-AA98-B07040704B02}" destId="{D74DD8C7-2A6C-4CDC-8E06-F3F2EBE29A5F}" srcOrd="0" destOrd="0" presId="urn:microsoft.com/office/officeart/2018/2/layout/IconVerticalSolidList"/>
    <dgm:cxn modelId="{3C66672C-786E-406E-A607-A0E3D8098E85}" type="presOf" srcId="{D54582B4-12BE-40DC-897A-FB43227AC75A}" destId="{1F6B5F44-679D-4EA4-8AF9-2C184D651987}" srcOrd="0" destOrd="0" presId="urn:microsoft.com/office/officeart/2018/2/layout/IconVerticalSolidList"/>
    <dgm:cxn modelId="{1C24A731-D2C8-4AF9-95AF-9D37E6FAE240}" srcId="{110701D7-1AAE-4570-B6B4-C8E73C428EBD}" destId="{63A40655-C40D-4517-AA98-B07040704B02}" srcOrd="5" destOrd="0" parTransId="{9AA3FAAE-F56E-453C-B761-F9536983BB03}" sibTransId="{C71DF225-F6C6-47BF-BDAA-33A811CA4BB0}"/>
    <dgm:cxn modelId="{EC6DA533-8208-449D-B784-6CBA7E362D96}" srcId="{110701D7-1AAE-4570-B6B4-C8E73C428EBD}" destId="{19C81356-7E2D-4957-8F32-8DB48C032E92}" srcOrd="4" destOrd="0" parTransId="{E42F0481-6851-4638-96B0-4E6810743D43}" sibTransId="{2A249046-9909-471F-9196-1EF7E870F6A8}"/>
    <dgm:cxn modelId="{0180B14B-4095-4F6B-B755-095A27331F73}" srcId="{110701D7-1AAE-4570-B6B4-C8E73C428EBD}" destId="{252A4D43-CC6C-4D55-BEC4-BE03B8A86DA3}" srcOrd="3" destOrd="0" parTransId="{210F8355-91AF-4605-B5CC-E888919B1D4E}" sibTransId="{28B713F5-37D8-411C-A742-302E2D13FD4D}"/>
    <dgm:cxn modelId="{A2742F78-4FFA-47E4-9D31-F2466D01D81F}" type="presOf" srcId="{022B821D-4242-40AD-A658-BB6A0D459C85}" destId="{BD349D25-956F-4778-8615-2A6704775ACA}" srcOrd="0" destOrd="0" presId="urn:microsoft.com/office/officeart/2018/2/layout/IconVerticalSolidList"/>
    <dgm:cxn modelId="{AE9F8E99-D707-4210-849F-7DA203F61408}" srcId="{110701D7-1AAE-4570-B6B4-C8E73C428EBD}" destId="{022B821D-4242-40AD-A658-BB6A0D459C85}" srcOrd="0" destOrd="0" parTransId="{966166DE-19CB-487C-8C8B-5277988C16E0}" sibTransId="{BFAD3341-4AE5-496D-9078-85AD82D07880}"/>
    <dgm:cxn modelId="{095E549C-19EC-4228-A6A1-730D2B335A88}" type="presOf" srcId="{110701D7-1AAE-4570-B6B4-C8E73C428EBD}" destId="{5519D569-59B2-4BF4-A4FF-0F5B050A1E3F}" srcOrd="0" destOrd="0" presId="urn:microsoft.com/office/officeart/2018/2/layout/IconVerticalSolidList"/>
    <dgm:cxn modelId="{380817AF-1791-4780-80A0-C0BD3EAA12E4}" type="presOf" srcId="{19C81356-7E2D-4957-8F32-8DB48C032E92}" destId="{5040556E-4C82-4B90-A14B-9EE049F4F1BA}" srcOrd="0" destOrd="0" presId="urn:microsoft.com/office/officeart/2018/2/layout/IconVerticalSolidList"/>
    <dgm:cxn modelId="{0510D8AF-EC94-48C1-882F-400E20B5D65E}" srcId="{110701D7-1AAE-4570-B6B4-C8E73C428EBD}" destId="{D54582B4-12BE-40DC-897A-FB43227AC75A}" srcOrd="2" destOrd="0" parTransId="{99977F0C-57BE-4333-930C-95249F46C2D7}" sibTransId="{D345CCB8-C33C-4ED9-9A5F-E19F661F8156}"/>
    <dgm:cxn modelId="{415942C2-BD20-4A33-8E8E-675E813E3A9A}" type="presOf" srcId="{D2386CA3-5583-4156-A627-BE558E06208C}" destId="{23E49C20-3A9A-489D-A9CF-F3F1665F82FC}" srcOrd="0" destOrd="0" presId="urn:microsoft.com/office/officeart/2018/2/layout/IconVerticalSolidList"/>
    <dgm:cxn modelId="{C4C209E4-A089-4F36-A5E5-43A1C5AA8F0C}" type="presOf" srcId="{252A4D43-CC6C-4D55-BEC4-BE03B8A86DA3}" destId="{174B419C-B72B-4674-B68E-E1D9E8E7A892}" srcOrd="0" destOrd="0" presId="urn:microsoft.com/office/officeart/2018/2/layout/IconVerticalSolidList"/>
    <dgm:cxn modelId="{503C48FF-618C-431C-AF7A-00E2AF718DA3}" srcId="{110701D7-1AAE-4570-B6B4-C8E73C428EBD}" destId="{D2386CA3-5583-4156-A627-BE558E06208C}" srcOrd="1" destOrd="0" parTransId="{43BCA1BA-5292-42A4-9724-5BEADABA6F62}" sibTransId="{1C92A74B-CFAE-4676-9F87-941FD7C3D753}"/>
    <dgm:cxn modelId="{C2979495-5F59-4EB2-9096-E373005BAD79}" type="presParOf" srcId="{5519D569-59B2-4BF4-A4FF-0F5B050A1E3F}" destId="{744CEFB3-1145-4B60-AEAB-9E810D9DFCFE}" srcOrd="0" destOrd="0" presId="urn:microsoft.com/office/officeart/2018/2/layout/IconVerticalSolidList"/>
    <dgm:cxn modelId="{EDAC335C-99D8-4683-98C8-871817CA7C0D}" type="presParOf" srcId="{744CEFB3-1145-4B60-AEAB-9E810D9DFCFE}" destId="{1D5DF43D-7796-4988-9EB6-D97FD55BB5B0}" srcOrd="0" destOrd="0" presId="urn:microsoft.com/office/officeart/2018/2/layout/IconVerticalSolidList"/>
    <dgm:cxn modelId="{764A8D3E-A17C-4DC4-BB03-8A4E411AE0A9}" type="presParOf" srcId="{744CEFB3-1145-4B60-AEAB-9E810D9DFCFE}" destId="{2D725017-C1A3-411A-B4A2-B3FFAC913799}" srcOrd="1" destOrd="0" presId="urn:microsoft.com/office/officeart/2018/2/layout/IconVerticalSolidList"/>
    <dgm:cxn modelId="{0A129E54-7EB1-436C-8BB0-A1682B7893C6}" type="presParOf" srcId="{744CEFB3-1145-4B60-AEAB-9E810D9DFCFE}" destId="{51A74EB4-432F-4352-B916-C81DBFC904CA}" srcOrd="2" destOrd="0" presId="urn:microsoft.com/office/officeart/2018/2/layout/IconVerticalSolidList"/>
    <dgm:cxn modelId="{2CFC2CBB-5917-495F-8AFA-1A913C233152}" type="presParOf" srcId="{744CEFB3-1145-4B60-AEAB-9E810D9DFCFE}" destId="{BD349D25-956F-4778-8615-2A6704775ACA}" srcOrd="3" destOrd="0" presId="urn:microsoft.com/office/officeart/2018/2/layout/IconVerticalSolidList"/>
    <dgm:cxn modelId="{5AD259B5-2183-4F19-B0F8-6287CC2ED036}" type="presParOf" srcId="{5519D569-59B2-4BF4-A4FF-0F5B050A1E3F}" destId="{BF4E2DE6-A749-4DAC-8135-B616D8BFAD2C}" srcOrd="1" destOrd="0" presId="urn:microsoft.com/office/officeart/2018/2/layout/IconVerticalSolidList"/>
    <dgm:cxn modelId="{2A401755-31A0-47CB-B134-4A1407943571}" type="presParOf" srcId="{5519D569-59B2-4BF4-A4FF-0F5B050A1E3F}" destId="{B30937DC-0833-4B04-8EF4-363D2BA0F5E8}" srcOrd="2" destOrd="0" presId="urn:microsoft.com/office/officeart/2018/2/layout/IconVerticalSolidList"/>
    <dgm:cxn modelId="{F83FCBCD-A1D0-40BD-A971-D78DA5E6CC51}" type="presParOf" srcId="{B30937DC-0833-4B04-8EF4-363D2BA0F5E8}" destId="{5466FA49-5133-4962-A4B5-2374B0CC56D2}" srcOrd="0" destOrd="0" presId="urn:microsoft.com/office/officeart/2018/2/layout/IconVerticalSolidList"/>
    <dgm:cxn modelId="{FCCBBA3A-FA34-4173-8ED5-361D7F3A490E}" type="presParOf" srcId="{B30937DC-0833-4B04-8EF4-363D2BA0F5E8}" destId="{0F68862E-5D51-49B3-8C68-7941BBAEB833}" srcOrd="1" destOrd="0" presId="urn:microsoft.com/office/officeart/2018/2/layout/IconVerticalSolidList"/>
    <dgm:cxn modelId="{205C5F51-6164-4C48-BEA9-E0442815483A}" type="presParOf" srcId="{B30937DC-0833-4B04-8EF4-363D2BA0F5E8}" destId="{8473FA7A-F48F-4719-9531-A841725E5109}" srcOrd="2" destOrd="0" presId="urn:microsoft.com/office/officeart/2018/2/layout/IconVerticalSolidList"/>
    <dgm:cxn modelId="{2DA9A954-2D49-44BC-AB8C-83DD1CF91977}" type="presParOf" srcId="{B30937DC-0833-4B04-8EF4-363D2BA0F5E8}" destId="{23E49C20-3A9A-489D-A9CF-F3F1665F82FC}" srcOrd="3" destOrd="0" presId="urn:microsoft.com/office/officeart/2018/2/layout/IconVerticalSolidList"/>
    <dgm:cxn modelId="{897280FD-67FE-442D-B0EF-DCC7E3F5B0C2}" type="presParOf" srcId="{5519D569-59B2-4BF4-A4FF-0F5B050A1E3F}" destId="{99BE27A7-4815-47D7-9856-D3900FCA2233}" srcOrd="3" destOrd="0" presId="urn:microsoft.com/office/officeart/2018/2/layout/IconVerticalSolidList"/>
    <dgm:cxn modelId="{32A5BC82-4F05-4218-8C9C-EF64A9C183CF}" type="presParOf" srcId="{5519D569-59B2-4BF4-A4FF-0F5B050A1E3F}" destId="{0F017782-D31C-4D0D-8CE3-6DB72A0D9238}" srcOrd="4" destOrd="0" presId="urn:microsoft.com/office/officeart/2018/2/layout/IconVerticalSolidList"/>
    <dgm:cxn modelId="{6FD744DB-2D54-450E-A45D-21516FAC6B28}" type="presParOf" srcId="{0F017782-D31C-4D0D-8CE3-6DB72A0D9238}" destId="{C21BB165-96A2-4D17-8E55-EC47F73BCC09}" srcOrd="0" destOrd="0" presId="urn:microsoft.com/office/officeart/2018/2/layout/IconVerticalSolidList"/>
    <dgm:cxn modelId="{DFAF6CCB-E880-451C-A3C8-6E98326F4386}" type="presParOf" srcId="{0F017782-D31C-4D0D-8CE3-6DB72A0D9238}" destId="{FCD69119-249E-4D8A-98A4-8676303B33F8}" srcOrd="1" destOrd="0" presId="urn:microsoft.com/office/officeart/2018/2/layout/IconVerticalSolidList"/>
    <dgm:cxn modelId="{4485642D-4119-4C5D-B5A1-430D45A35D1B}" type="presParOf" srcId="{0F017782-D31C-4D0D-8CE3-6DB72A0D9238}" destId="{EF32A943-B0A3-4FDB-B42D-25F11BFB9DB9}" srcOrd="2" destOrd="0" presId="urn:microsoft.com/office/officeart/2018/2/layout/IconVerticalSolidList"/>
    <dgm:cxn modelId="{CCB28657-1D8C-4DA3-AD8E-3003647B8782}" type="presParOf" srcId="{0F017782-D31C-4D0D-8CE3-6DB72A0D9238}" destId="{1F6B5F44-679D-4EA4-8AF9-2C184D651987}" srcOrd="3" destOrd="0" presId="urn:microsoft.com/office/officeart/2018/2/layout/IconVerticalSolidList"/>
    <dgm:cxn modelId="{F61EB597-A392-44EA-98DD-5CE257F90680}" type="presParOf" srcId="{5519D569-59B2-4BF4-A4FF-0F5B050A1E3F}" destId="{5378541D-3C45-44F4-A02C-39AFB89FF668}" srcOrd="5" destOrd="0" presId="urn:microsoft.com/office/officeart/2018/2/layout/IconVerticalSolidList"/>
    <dgm:cxn modelId="{B11194FD-C897-4BBD-B394-31C280F0C383}" type="presParOf" srcId="{5519D569-59B2-4BF4-A4FF-0F5B050A1E3F}" destId="{218D6A36-A3CC-41AA-8ED8-2E6BA653E63D}" srcOrd="6" destOrd="0" presId="urn:microsoft.com/office/officeart/2018/2/layout/IconVerticalSolidList"/>
    <dgm:cxn modelId="{D7CE50E5-FF42-4E9B-8DCE-3C976E9204BE}" type="presParOf" srcId="{218D6A36-A3CC-41AA-8ED8-2E6BA653E63D}" destId="{5F6B3A59-1935-43D2-92CF-122BDAE2B5F7}" srcOrd="0" destOrd="0" presId="urn:microsoft.com/office/officeart/2018/2/layout/IconVerticalSolidList"/>
    <dgm:cxn modelId="{094F1301-7E25-4268-8D21-2DF0F1DEF7F2}" type="presParOf" srcId="{218D6A36-A3CC-41AA-8ED8-2E6BA653E63D}" destId="{0CCCD4BC-5079-4C1B-AEEE-515FA4CA2C4E}" srcOrd="1" destOrd="0" presId="urn:microsoft.com/office/officeart/2018/2/layout/IconVerticalSolidList"/>
    <dgm:cxn modelId="{407FE007-D4B9-4906-87A7-40130AB3708C}" type="presParOf" srcId="{218D6A36-A3CC-41AA-8ED8-2E6BA653E63D}" destId="{8FDA6832-C48C-4683-B07B-2BD370610255}" srcOrd="2" destOrd="0" presId="urn:microsoft.com/office/officeart/2018/2/layout/IconVerticalSolidList"/>
    <dgm:cxn modelId="{0FB1697E-28B1-4544-8F5C-17A108629DEA}" type="presParOf" srcId="{218D6A36-A3CC-41AA-8ED8-2E6BA653E63D}" destId="{174B419C-B72B-4674-B68E-E1D9E8E7A892}" srcOrd="3" destOrd="0" presId="urn:microsoft.com/office/officeart/2018/2/layout/IconVerticalSolidList"/>
    <dgm:cxn modelId="{79386E51-D410-4CC5-9625-D6468B6C8F07}" type="presParOf" srcId="{5519D569-59B2-4BF4-A4FF-0F5B050A1E3F}" destId="{86E6446E-56A5-4457-B27E-73E63E7070EE}" srcOrd="7" destOrd="0" presId="urn:microsoft.com/office/officeart/2018/2/layout/IconVerticalSolidList"/>
    <dgm:cxn modelId="{63629CBE-47A4-44B3-9EB4-F2FB7A119F2F}" type="presParOf" srcId="{5519D569-59B2-4BF4-A4FF-0F5B050A1E3F}" destId="{363E93A2-471A-48BF-9993-E0993DE0E3A5}" srcOrd="8" destOrd="0" presId="urn:microsoft.com/office/officeart/2018/2/layout/IconVerticalSolidList"/>
    <dgm:cxn modelId="{42A28D5C-5DA5-41A1-B16C-36E9EE20AFA9}" type="presParOf" srcId="{363E93A2-471A-48BF-9993-E0993DE0E3A5}" destId="{520896DC-786D-4651-A9A7-05EE339FC04A}" srcOrd="0" destOrd="0" presId="urn:microsoft.com/office/officeart/2018/2/layout/IconVerticalSolidList"/>
    <dgm:cxn modelId="{53F42D6B-3823-48F5-822E-365D4A741B9E}" type="presParOf" srcId="{363E93A2-471A-48BF-9993-E0993DE0E3A5}" destId="{4E5DE1CA-6041-48E5-B936-394E3FB2A9EA}" srcOrd="1" destOrd="0" presId="urn:microsoft.com/office/officeart/2018/2/layout/IconVerticalSolidList"/>
    <dgm:cxn modelId="{D70DA937-964E-4390-A82C-7952C5E818D3}" type="presParOf" srcId="{363E93A2-471A-48BF-9993-E0993DE0E3A5}" destId="{18554E0A-434C-4C8B-ABCE-8F9BD4D61A13}" srcOrd="2" destOrd="0" presId="urn:microsoft.com/office/officeart/2018/2/layout/IconVerticalSolidList"/>
    <dgm:cxn modelId="{7D9C0C86-07C6-4E98-9867-474591BB6A77}" type="presParOf" srcId="{363E93A2-471A-48BF-9993-E0993DE0E3A5}" destId="{5040556E-4C82-4B90-A14B-9EE049F4F1BA}" srcOrd="3" destOrd="0" presId="urn:microsoft.com/office/officeart/2018/2/layout/IconVerticalSolidList"/>
    <dgm:cxn modelId="{3789A9E2-AA05-40A9-97A9-4C1CBD0ADF14}" type="presParOf" srcId="{5519D569-59B2-4BF4-A4FF-0F5B050A1E3F}" destId="{F455DF8A-B727-4C5E-9259-DCD51B605E0C}" srcOrd="9" destOrd="0" presId="urn:microsoft.com/office/officeart/2018/2/layout/IconVerticalSolidList"/>
    <dgm:cxn modelId="{9DA79403-7089-499C-89F3-73D94DE8DD6B}" type="presParOf" srcId="{5519D569-59B2-4BF4-A4FF-0F5B050A1E3F}" destId="{FD7A3969-7347-4886-A20C-EB157D260010}" srcOrd="10" destOrd="0" presId="urn:microsoft.com/office/officeart/2018/2/layout/IconVerticalSolidList"/>
    <dgm:cxn modelId="{D8F30587-8354-4820-9BA9-7590389B57F6}" type="presParOf" srcId="{FD7A3969-7347-4886-A20C-EB157D260010}" destId="{460D0904-A84A-469D-8076-5AC8AC364D9B}" srcOrd="0" destOrd="0" presId="urn:microsoft.com/office/officeart/2018/2/layout/IconVerticalSolidList"/>
    <dgm:cxn modelId="{91B175D6-6F55-4A29-AA61-428A693C901B}" type="presParOf" srcId="{FD7A3969-7347-4886-A20C-EB157D260010}" destId="{D5ED82EE-80D5-40B9-9283-54FD06EDED28}" srcOrd="1" destOrd="0" presId="urn:microsoft.com/office/officeart/2018/2/layout/IconVerticalSolidList"/>
    <dgm:cxn modelId="{3099275B-D08A-4226-B6F2-953AADF72ADD}" type="presParOf" srcId="{FD7A3969-7347-4886-A20C-EB157D260010}" destId="{875FB39F-80E1-4614-B0B6-952A3825E0D5}" srcOrd="2" destOrd="0" presId="urn:microsoft.com/office/officeart/2018/2/layout/IconVerticalSolidList"/>
    <dgm:cxn modelId="{1D5B88B0-FFF9-41B5-B7F0-E3A9B2C02831}" type="presParOf" srcId="{FD7A3969-7347-4886-A20C-EB157D260010}" destId="{D74DD8C7-2A6C-4CDC-8E06-F3F2EBE29A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D5EF3F-51FF-4A81-A48F-36E6646C1C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F41B31-3EA2-477E-A332-035437C074C3}">
      <dgm:prSet/>
      <dgm:spPr/>
      <dgm:t>
        <a:bodyPr/>
        <a:lstStyle/>
        <a:p>
          <a:r>
            <a:rPr lang="en-US"/>
            <a:t>First developed mid-1960s</a:t>
          </a:r>
        </a:p>
      </dgm:t>
    </dgm:pt>
    <dgm:pt modelId="{3240D56F-1F75-42F2-9EA6-90DB7EA3A3AA}" type="parTrans" cxnId="{1C600090-DEDA-444A-94EE-ECD0E1EB23A1}">
      <dgm:prSet/>
      <dgm:spPr/>
      <dgm:t>
        <a:bodyPr/>
        <a:lstStyle/>
        <a:p>
          <a:endParaRPr lang="en-US"/>
        </a:p>
      </dgm:t>
    </dgm:pt>
    <dgm:pt modelId="{694E219D-1E21-4325-B3D9-6949BD83771F}" type="sibTrans" cxnId="{1C600090-DEDA-444A-94EE-ECD0E1EB23A1}">
      <dgm:prSet/>
      <dgm:spPr/>
      <dgm:t>
        <a:bodyPr/>
        <a:lstStyle/>
        <a:p>
          <a:endParaRPr lang="en-US"/>
        </a:p>
      </dgm:t>
    </dgm:pt>
    <dgm:pt modelId="{83B26361-A3CF-4AB0-9A3A-BED4DC14FF22}">
      <dgm:prSet/>
      <dgm:spPr/>
      <dgm:t>
        <a:bodyPr/>
        <a:lstStyle/>
        <a:p>
          <a:r>
            <a:rPr lang="en-US"/>
            <a:t>US intelligence agencies</a:t>
          </a:r>
        </a:p>
      </dgm:t>
    </dgm:pt>
    <dgm:pt modelId="{AD561B4B-738F-455E-B663-B69EA6414368}" type="parTrans" cxnId="{C31CD233-5C22-48B0-A7BA-93DE84AD0F7A}">
      <dgm:prSet/>
      <dgm:spPr/>
      <dgm:t>
        <a:bodyPr/>
        <a:lstStyle/>
        <a:p>
          <a:endParaRPr lang="en-US"/>
        </a:p>
      </dgm:t>
    </dgm:pt>
    <dgm:pt modelId="{94E2BC20-7605-4680-B00E-58C2352B373E}" type="sibTrans" cxnId="{C31CD233-5C22-48B0-A7BA-93DE84AD0F7A}">
      <dgm:prSet/>
      <dgm:spPr/>
      <dgm:t>
        <a:bodyPr/>
        <a:lstStyle/>
        <a:p>
          <a:endParaRPr lang="en-US"/>
        </a:p>
      </dgm:t>
    </dgm:pt>
    <dgm:pt modelId="{2226F52D-4526-4F8F-B3BE-981E2495A34B}">
      <dgm:prSet/>
      <dgm:spPr/>
      <dgm:t>
        <a:bodyPr/>
        <a:lstStyle/>
        <a:p>
          <a:r>
            <a:rPr lang="en-US"/>
            <a:t>Military</a:t>
          </a:r>
        </a:p>
      </dgm:t>
    </dgm:pt>
    <dgm:pt modelId="{25CC05AE-665F-44E5-A63F-6E9652914259}" type="parTrans" cxnId="{D353CF76-38EC-4C59-92C6-7EBF5FFC9DBD}">
      <dgm:prSet/>
      <dgm:spPr/>
      <dgm:t>
        <a:bodyPr/>
        <a:lstStyle/>
        <a:p>
          <a:endParaRPr lang="en-US"/>
        </a:p>
      </dgm:t>
    </dgm:pt>
    <dgm:pt modelId="{78ED3637-3F61-4A96-8CD6-4559180E5175}" type="sibTrans" cxnId="{D353CF76-38EC-4C59-92C6-7EBF5FFC9DBD}">
      <dgm:prSet/>
      <dgm:spPr/>
      <dgm:t>
        <a:bodyPr/>
        <a:lstStyle/>
        <a:p>
          <a:endParaRPr lang="en-US"/>
        </a:p>
      </dgm:t>
    </dgm:pt>
    <dgm:pt modelId="{6C91AD11-2F51-4E23-8767-98FA710BBF8F}">
      <dgm:prSet/>
      <dgm:spPr/>
      <dgm:t>
        <a:bodyPr/>
        <a:lstStyle/>
        <a:p>
          <a:r>
            <a:rPr lang="en-US"/>
            <a:t>2017 outperformed human experts</a:t>
          </a:r>
        </a:p>
      </dgm:t>
    </dgm:pt>
    <dgm:pt modelId="{DC392F2C-253C-4143-A9C7-B6F4044E3B27}" type="parTrans" cxnId="{6855A0E7-D627-45C4-922C-DE70BA032F4E}">
      <dgm:prSet/>
      <dgm:spPr/>
      <dgm:t>
        <a:bodyPr/>
        <a:lstStyle/>
        <a:p>
          <a:endParaRPr lang="en-US"/>
        </a:p>
      </dgm:t>
    </dgm:pt>
    <dgm:pt modelId="{3AECBE78-73E6-4702-BA6C-57ABD94EAB53}" type="sibTrans" cxnId="{6855A0E7-D627-45C4-922C-DE70BA032F4E}">
      <dgm:prSet/>
      <dgm:spPr/>
      <dgm:t>
        <a:bodyPr/>
        <a:lstStyle/>
        <a:p>
          <a:endParaRPr lang="en-US"/>
        </a:p>
      </dgm:t>
    </dgm:pt>
    <dgm:pt modelId="{BB52A34E-E2EF-4C19-B897-485A6B91401A}" type="pres">
      <dgm:prSet presAssocID="{41D5EF3F-51FF-4A81-A48F-36E6646C1C00}" presName="root" presStyleCnt="0">
        <dgm:presLayoutVars>
          <dgm:dir/>
          <dgm:resizeHandles val="exact"/>
        </dgm:presLayoutVars>
      </dgm:prSet>
      <dgm:spPr/>
    </dgm:pt>
    <dgm:pt modelId="{D387CEE4-BF61-45B4-9A44-C254A7B37434}" type="pres">
      <dgm:prSet presAssocID="{91F41B31-3EA2-477E-A332-035437C074C3}" presName="compNode" presStyleCnt="0"/>
      <dgm:spPr/>
    </dgm:pt>
    <dgm:pt modelId="{497A38D7-2A31-4F8C-B82E-2356E87662CC}" type="pres">
      <dgm:prSet presAssocID="{91F41B31-3EA2-477E-A332-035437C074C3}" presName="bgRect" presStyleLbl="bgShp" presStyleIdx="0" presStyleCnt="2"/>
      <dgm:spPr/>
    </dgm:pt>
    <dgm:pt modelId="{0F8F8713-5364-4BEC-9B1B-F7B327F6679D}" type="pres">
      <dgm:prSet presAssocID="{91F41B31-3EA2-477E-A332-035437C074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44EF77-F96F-4772-8498-C94AFA95DEEE}" type="pres">
      <dgm:prSet presAssocID="{91F41B31-3EA2-477E-A332-035437C074C3}" presName="spaceRect" presStyleCnt="0"/>
      <dgm:spPr/>
    </dgm:pt>
    <dgm:pt modelId="{D325BF6A-9B9D-4B4E-AA30-BECFF140A973}" type="pres">
      <dgm:prSet presAssocID="{91F41B31-3EA2-477E-A332-035437C074C3}" presName="parTx" presStyleLbl="revTx" presStyleIdx="0" presStyleCnt="3">
        <dgm:presLayoutVars>
          <dgm:chMax val="0"/>
          <dgm:chPref val="0"/>
        </dgm:presLayoutVars>
      </dgm:prSet>
      <dgm:spPr/>
    </dgm:pt>
    <dgm:pt modelId="{27E60BD4-EEE5-44F0-B184-09FDB5F8A587}" type="pres">
      <dgm:prSet presAssocID="{91F41B31-3EA2-477E-A332-035437C074C3}" presName="desTx" presStyleLbl="revTx" presStyleIdx="1" presStyleCnt="3">
        <dgm:presLayoutVars/>
      </dgm:prSet>
      <dgm:spPr/>
    </dgm:pt>
    <dgm:pt modelId="{D6641F15-E3CF-4AE0-9EE4-054333F66879}" type="pres">
      <dgm:prSet presAssocID="{694E219D-1E21-4325-B3D9-6949BD83771F}" presName="sibTrans" presStyleCnt="0"/>
      <dgm:spPr/>
    </dgm:pt>
    <dgm:pt modelId="{834944D1-1B82-4710-AA30-F210B31818D2}" type="pres">
      <dgm:prSet presAssocID="{6C91AD11-2F51-4E23-8767-98FA710BBF8F}" presName="compNode" presStyleCnt="0"/>
      <dgm:spPr/>
    </dgm:pt>
    <dgm:pt modelId="{1BD301B6-08D4-410C-AE1D-FF70FF947250}" type="pres">
      <dgm:prSet presAssocID="{6C91AD11-2F51-4E23-8767-98FA710BBF8F}" presName="bgRect" presStyleLbl="bgShp" presStyleIdx="1" presStyleCnt="2"/>
      <dgm:spPr/>
    </dgm:pt>
    <dgm:pt modelId="{6CB21254-9438-4B60-B04A-5BE0483E81D0}" type="pres">
      <dgm:prSet presAssocID="{6C91AD11-2F51-4E23-8767-98FA710BBF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BC847C74-517F-4ED7-BE77-9FE56F218A35}" type="pres">
      <dgm:prSet presAssocID="{6C91AD11-2F51-4E23-8767-98FA710BBF8F}" presName="spaceRect" presStyleCnt="0"/>
      <dgm:spPr/>
    </dgm:pt>
    <dgm:pt modelId="{0F9B90FB-7986-42B7-8D69-ACD0E04776AC}" type="pres">
      <dgm:prSet presAssocID="{6C91AD11-2F51-4E23-8767-98FA710BBF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741912-6AB1-4B7F-BDC3-F45E6C38DE99}" type="presOf" srcId="{6C91AD11-2F51-4E23-8767-98FA710BBF8F}" destId="{0F9B90FB-7986-42B7-8D69-ACD0E04776AC}" srcOrd="0" destOrd="0" presId="urn:microsoft.com/office/officeart/2018/2/layout/IconVerticalSolidList"/>
    <dgm:cxn modelId="{D9053827-D3F5-4AAF-A2F5-FAF396092CC9}" type="presOf" srcId="{2226F52D-4526-4F8F-B3BE-981E2495A34B}" destId="{27E60BD4-EEE5-44F0-B184-09FDB5F8A587}" srcOrd="0" destOrd="1" presId="urn:microsoft.com/office/officeart/2018/2/layout/IconVerticalSolidList"/>
    <dgm:cxn modelId="{C31CD233-5C22-48B0-A7BA-93DE84AD0F7A}" srcId="{91F41B31-3EA2-477E-A332-035437C074C3}" destId="{83B26361-A3CF-4AB0-9A3A-BED4DC14FF22}" srcOrd="0" destOrd="0" parTransId="{AD561B4B-738F-455E-B663-B69EA6414368}" sibTransId="{94E2BC20-7605-4680-B00E-58C2352B373E}"/>
    <dgm:cxn modelId="{D353CF76-38EC-4C59-92C6-7EBF5FFC9DBD}" srcId="{91F41B31-3EA2-477E-A332-035437C074C3}" destId="{2226F52D-4526-4F8F-B3BE-981E2495A34B}" srcOrd="1" destOrd="0" parTransId="{25CC05AE-665F-44E5-A63F-6E9652914259}" sibTransId="{78ED3637-3F61-4A96-8CD6-4559180E5175}"/>
    <dgm:cxn modelId="{A4D8DB89-CC06-40CC-9CB2-D96D16EE0159}" type="presOf" srcId="{83B26361-A3CF-4AB0-9A3A-BED4DC14FF22}" destId="{27E60BD4-EEE5-44F0-B184-09FDB5F8A587}" srcOrd="0" destOrd="0" presId="urn:microsoft.com/office/officeart/2018/2/layout/IconVerticalSolidList"/>
    <dgm:cxn modelId="{E810468D-F8F5-45E7-AB65-7873196BC178}" type="presOf" srcId="{41D5EF3F-51FF-4A81-A48F-36E6646C1C00}" destId="{BB52A34E-E2EF-4C19-B897-485A6B91401A}" srcOrd="0" destOrd="0" presId="urn:microsoft.com/office/officeart/2018/2/layout/IconVerticalSolidList"/>
    <dgm:cxn modelId="{1C600090-DEDA-444A-94EE-ECD0E1EB23A1}" srcId="{41D5EF3F-51FF-4A81-A48F-36E6646C1C00}" destId="{91F41B31-3EA2-477E-A332-035437C074C3}" srcOrd="0" destOrd="0" parTransId="{3240D56F-1F75-42F2-9EA6-90DB7EA3A3AA}" sibTransId="{694E219D-1E21-4325-B3D9-6949BD83771F}"/>
    <dgm:cxn modelId="{8F1AFDD0-F8EC-4288-A6A9-93829A7DCC7B}" type="presOf" srcId="{91F41B31-3EA2-477E-A332-035437C074C3}" destId="{D325BF6A-9B9D-4B4E-AA30-BECFF140A973}" srcOrd="0" destOrd="0" presId="urn:microsoft.com/office/officeart/2018/2/layout/IconVerticalSolidList"/>
    <dgm:cxn modelId="{6855A0E7-D627-45C4-922C-DE70BA032F4E}" srcId="{41D5EF3F-51FF-4A81-A48F-36E6646C1C00}" destId="{6C91AD11-2F51-4E23-8767-98FA710BBF8F}" srcOrd="1" destOrd="0" parTransId="{DC392F2C-253C-4143-A9C7-B6F4044E3B27}" sibTransId="{3AECBE78-73E6-4702-BA6C-57ABD94EAB53}"/>
    <dgm:cxn modelId="{4D321B84-DC15-42F2-9CEE-41DC73DDF520}" type="presParOf" srcId="{BB52A34E-E2EF-4C19-B897-485A6B91401A}" destId="{D387CEE4-BF61-45B4-9A44-C254A7B37434}" srcOrd="0" destOrd="0" presId="urn:microsoft.com/office/officeart/2018/2/layout/IconVerticalSolidList"/>
    <dgm:cxn modelId="{3E34B16A-B575-4148-BA81-E860EA3D4950}" type="presParOf" srcId="{D387CEE4-BF61-45B4-9A44-C254A7B37434}" destId="{497A38D7-2A31-4F8C-B82E-2356E87662CC}" srcOrd="0" destOrd="0" presId="urn:microsoft.com/office/officeart/2018/2/layout/IconVerticalSolidList"/>
    <dgm:cxn modelId="{43E7DB69-CC55-473C-9333-970F402095B4}" type="presParOf" srcId="{D387CEE4-BF61-45B4-9A44-C254A7B37434}" destId="{0F8F8713-5364-4BEC-9B1B-F7B327F6679D}" srcOrd="1" destOrd="0" presId="urn:microsoft.com/office/officeart/2018/2/layout/IconVerticalSolidList"/>
    <dgm:cxn modelId="{70F37C46-6E0F-453E-85B0-D4E1764E259A}" type="presParOf" srcId="{D387CEE4-BF61-45B4-9A44-C254A7B37434}" destId="{6A44EF77-F96F-4772-8498-C94AFA95DEEE}" srcOrd="2" destOrd="0" presId="urn:microsoft.com/office/officeart/2018/2/layout/IconVerticalSolidList"/>
    <dgm:cxn modelId="{6321468E-B028-44DB-99F5-759E34A4D3FE}" type="presParOf" srcId="{D387CEE4-BF61-45B4-9A44-C254A7B37434}" destId="{D325BF6A-9B9D-4B4E-AA30-BECFF140A973}" srcOrd="3" destOrd="0" presId="urn:microsoft.com/office/officeart/2018/2/layout/IconVerticalSolidList"/>
    <dgm:cxn modelId="{9DDA7A12-4A02-444E-B727-E677DC378FEF}" type="presParOf" srcId="{D387CEE4-BF61-45B4-9A44-C254A7B37434}" destId="{27E60BD4-EEE5-44F0-B184-09FDB5F8A587}" srcOrd="4" destOrd="0" presId="urn:microsoft.com/office/officeart/2018/2/layout/IconVerticalSolidList"/>
    <dgm:cxn modelId="{8433AE41-9A66-4E93-9FCE-1D06A9870E19}" type="presParOf" srcId="{BB52A34E-E2EF-4C19-B897-485A6B91401A}" destId="{D6641F15-E3CF-4AE0-9EE4-054333F66879}" srcOrd="1" destOrd="0" presId="urn:microsoft.com/office/officeart/2018/2/layout/IconVerticalSolidList"/>
    <dgm:cxn modelId="{7D92AA6C-6EA6-4B16-AFC7-5AB6A2061239}" type="presParOf" srcId="{BB52A34E-E2EF-4C19-B897-485A6B91401A}" destId="{834944D1-1B82-4710-AA30-F210B31818D2}" srcOrd="2" destOrd="0" presId="urn:microsoft.com/office/officeart/2018/2/layout/IconVerticalSolidList"/>
    <dgm:cxn modelId="{4C1E7409-A53F-44B7-A721-78F7ED732A44}" type="presParOf" srcId="{834944D1-1B82-4710-AA30-F210B31818D2}" destId="{1BD301B6-08D4-410C-AE1D-FF70FF947250}" srcOrd="0" destOrd="0" presId="urn:microsoft.com/office/officeart/2018/2/layout/IconVerticalSolidList"/>
    <dgm:cxn modelId="{0874041A-4AF2-4725-8005-F9429B889C80}" type="presParOf" srcId="{834944D1-1B82-4710-AA30-F210B31818D2}" destId="{6CB21254-9438-4B60-B04A-5BE0483E81D0}" srcOrd="1" destOrd="0" presId="urn:microsoft.com/office/officeart/2018/2/layout/IconVerticalSolidList"/>
    <dgm:cxn modelId="{F6792067-CD77-49C9-81B2-A36BF0AAD385}" type="presParOf" srcId="{834944D1-1B82-4710-AA30-F210B31818D2}" destId="{BC847C74-517F-4ED7-BE77-9FE56F218A35}" srcOrd="2" destOrd="0" presId="urn:microsoft.com/office/officeart/2018/2/layout/IconVerticalSolidList"/>
    <dgm:cxn modelId="{F51ABBD3-B71D-4A9D-9952-D46E6C54B99E}" type="presParOf" srcId="{834944D1-1B82-4710-AA30-F210B31818D2}" destId="{0F9B90FB-7986-42B7-8D69-ACD0E04776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DB2F2-D6C1-4F3B-9CD9-9A7116D0BA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AD3A9D-63FA-421B-B524-9818D6415009}">
      <dgm:prSet/>
      <dgm:spPr/>
      <dgm:t>
        <a:bodyPr/>
        <a:lstStyle/>
        <a:p>
          <a:r>
            <a:rPr lang="en-US"/>
            <a:t>Detect face or non-face</a:t>
          </a:r>
        </a:p>
      </dgm:t>
    </dgm:pt>
    <dgm:pt modelId="{9EE1B686-96A6-4F2C-9DC9-7A46ECA939A4}" type="parTrans" cxnId="{8BDB796A-51AF-4CB8-97A0-6486A4971CC6}">
      <dgm:prSet/>
      <dgm:spPr/>
      <dgm:t>
        <a:bodyPr/>
        <a:lstStyle/>
        <a:p>
          <a:endParaRPr lang="en-US"/>
        </a:p>
      </dgm:t>
    </dgm:pt>
    <dgm:pt modelId="{161E3DDB-F3A2-46B1-BE00-21D7A988F864}" type="sibTrans" cxnId="{8BDB796A-51AF-4CB8-97A0-6486A4971CC6}">
      <dgm:prSet/>
      <dgm:spPr/>
      <dgm:t>
        <a:bodyPr/>
        <a:lstStyle/>
        <a:p>
          <a:endParaRPr lang="en-US"/>
        </a:p>
      </dgm:t>
    </dgm:pt>
    <dgm:pt modelId="{2C674984-6A69-4B67-8C60-E8B8DA24EF99}">
      <dgm:prSet/>
      <dgm:spPr/>
      <dgm:t>
        <a:bodyPr/>
        <a:lstStyle/>
        <a:p>
          <a:r>
            <a:rPr lang="en-US"/>
            <a:t>If there is a face, find location and size of each face.</a:t>
          </a:r>
        </a:p>
      </dgm:t>
    </dgm:pt>
    <dgm:pt modelId="{CD8F7EB3-4CC0-4A2B-87F3-10DBEF183627}" type="parTrans" cxnId="{59AB6393-8D8B-4DAE-9EC5-59314D28A11A}">
      <dgm:prSet/>
      <dgm:spPr/>
      <dgm:t>
        <a:bodyPr/>
        <a:lstStyle/>
        <a:p>
          <a:endParaRPr lang="en-US"/>
        </a:p>
      </dgm:t>
    </dgm:pt>
    <dgm:pt modelId="{E8A4E9AB-3B9B-4AB9-A647-74FEBF547839}" type="sibTrans" cxnId="{59AB6393-8D8B-4DAE-9EC5-59314D28A11A}">
      <dgm:prSet/>
      <dgm:spPr/>
      <dgm:t>
        <a:bodyPr/>
        <a:lstStyle/>
        <a:p>
          <a:endParaRPr lang="en-US"/>
        </a:p>
      </dgm:t>
    </dgm:pt>
    <dgm:pt modelId="{79174E26-5271-4582-A85B-4E24EE7AC51D}">
      <dgm:prSet/>
      <dgm:spPr/>
      <dgm:t>
        <a:bodyPr/>
        <a:lstStyle/>
        <a:p>
          <a:r>
            <a:rPr lang="en-US"/>
            <a:t>Add classification of face or non-face.</a:t>
          </a:r>
        </a:p>
      </dgm:t>
    </dgm:pt>
    <dgm:pt modelId="{291FFB2D-7ACA-4BEB-864C-99AE2BA94269}" type="parTrans" cxnId="{05809E08-D78A-4021-9F13-32E62BE01413}">
      <dgm:prSet/>
      <dgm:spPr/>
      <dgm:t>
        <a:bodyPr/>
        <a:lstStyle/>
        <a:p>
          <a:endParaRPr lang="en-US"/>
        </a:p>
      </dgm:t>
    </dgm:pt>
    <dgm:pt modelId="{CA310197-D15A-4BC1-B759-91AB701F3D4F}" type="sibTrans" cxnId="{05809E08-D78A-4021-9F13-32E62BE01413}">
      <dgm:prSet/>
      <dgm:spPr/>
      <dgm:t>
        <a:bodyPr/>
        <a:lstStyle/>
        <a:p>
          <a:endParaRPr lang="en-US"/>
        </a:p>
      </dgm:t>
    </dgm:pt>
    <dgm:pt modelId="{31A754DB-24C7-4D8A-BC9F-A8A43E6718D8}" type="pres">
      <dgm:prSet presAssocID="{E07DB2F2-D6C1-4F3B-9CD9-9A7116D0BAA3}" presName="root" presStyleCnt="0">
        <dgm:presLayoutVars>
          <dgm:dir/>
          <dgm:resizeHandles val="exact"/>
        </dgm:presLayoutVars>
      </dgm:prSet>
      <dgm:spPr/>
    </dgm:pt>
    <dgm:pt modelId="{021C67C3-F5CE-4EE6-AFD7-54B7125829EA}" type="pres">
      <dgm:prSet presAssocID="{2EAD3A9D-63FA-421B-B524-9818D6415009}" presName="compNode" presStyleCnt="0"/>
      <dgm:spPr/>
    </dgm:pt>
    <dgm:pt modelId="{83360350-E222-4B13-9C83-739D2239DB2C}" type="pres">
      <dgm:prSet presAssocID="{2EAD3A9D-63FA-421B-B524-9818D6415009}" presName="bgRect" presStyleLbl="bgShp" presStyleIdx="0" presStyleCnt="3"/>
      <dgm:spPr/>
    </dgm:pt>
    <dgm:pt modelId="{91CC1C78-9D32-4F7C-AD12-D3356AC13034}" type="pres">
      <dgm:prSet presAssocID="{2EAD3A9D-63FA-421B-B524-9818D64150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181774BB-5C3A-4876-BF2B-391332E1432E}" type="pres">
      <dgm:prSet presAssocID="{2EAD3A9D-63FA-421B-B524-9818D6415009}" presName="spaceRect" presStyleCnt="0"/>
      <dgm:spPr/>
    </dgm:pt>
    <dgm:pt modelId="{7F22A51D-B08C-4DA4-99D8-4F0136C1DDA3}" type="pres">
      <dgm:prSet presAssocID="{2EAD3A9D-63FA-421B-B524-9818D6415009}" presName="parTx" presStyleLbl="revTx" presStyleIdx="0" presStyleCnt="3">
        <dgm:presLayoutVars>
          <dgm:chMax val="0"/>
          <dgm:chPref val="0"/>
        </dgm:presLayoutVars>
      </dgm:prSet>
      <dgm:spPr/>
    </dgm:pt>
    <dgm:pt modelId="{38B63D21-ED35-4205-A8AA-6759EA005698}" type="pres">
      <dgm:prSet presAssocID="{161E3DDB-F3A2-46B1-BE00-21D7A988F864}" presName="sibTrans" presStyleCnt="0"/>
      <dgm:spPr/>
    </dgm:pt>
    <dgm:pt modelId="{8941C41D-5398-4ACA-8717-3E5DB6096C6C}" type="pres">
      <dgm:prSet presAssocID="{2C674984-6A69-4B67-8C60-E8B8DA24EF99}" presName="compNode" presStyleCnt="0"/>
      <dgm:spPr/>
    </dgm:pt>
    <dgm:pt modelId="{9837AA39-4068-4247-8990-4367B0C544C5}" type="pres">
      <dgm:prSet presAssocID="{2C674984-6A69-4B67-8C60-E8B8DA24EF99}" presName="bgRect" presStyleLbl="bgShp" presStyleIdx="1" presStyleCnt="3"/>
      <dgm:spPr/>
    </dgm:pt>
    <dgm:pt modelId="{BB010533-0069-4F54-BC79-1CC1B25E3FFB}" type="pres">
      <dgm:prSet presAssocID="{2C674984-6A69-4B67-8C60-E8B8DA24E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545C348-2A19-4D79-9348-0FBB4CC98216}" type="pres">
      <dgm:prSet presAssocID="{2C674984-6A69-4B67-8C60-E8B8DA24EF99}" presName="spaceRect" presStyleCnt="0"/>
      <dgm:spPr/>
    </dgm:pt>
    <dgm:pt modelId="{5B22EF37-81AF-41C2-AB82-FF54B629F806}" type="pres">
      <dgm:prSet presAssocID="{2C674984-6A69-4B67-8C60-E8B8DA24EF99}" presName="parTx" presStyleLbl="revTx" presStyleIdx="1" presStyleCnt="3">
        <dgm:presLayoutVars>
          <dgm:chMax val="0"/>
          <dgm:chPref val="0"/>
        </dgm:presLayoutVars>
      </dgm:prSet>
      <dgm:spPr/>
    </dgm:pt>
    <dgm:pt modelId="{C44D2CAB-AA74-40DE-BD27-D2F1B5F8F625}" type="pres">
      <dgm:prSet presAssocID="{E8A4E9AB-3B9B-4AB9-A647-74FEBF547839}" presName="sibTrans" presStyleCnt="0"/>
      <dgm:spPr/>
    </dgm:pt>
    <dgm:pt modelId="{AF98FA4D-6BCE-4728-B626-87E900C75177}" type="pres">
      <dgm:prSet presAssocID="{79174E26-5271-4582-A85B-4E24EE7AC51D}" presName="compNode" presStyleCnt="0"/>
      <dgm:spPr/>
    </dgm:pt>
    <dgm:pt modelId="{86BC27F9-412B-4D72-9A43-A104ED6754A5}" type="pres">
      <dgm:prSet presAssocID="{79174E26-5271-4582-A85B-4E24EE7AC51D}" presName="bgRect" presStyleLbl="bgShp" presStyleIdx="2" presStyleCnt="3"/>
      <dgm:spPr/>
    </dgm:pt>
    <dgm:pt modelId="{DE46BFFD-4818-42E7-B0E7-B69CAF65E630}" type="pres">
      <dgm:prSet presAssocID="{79174E26-5271-4582-A85B-4E24EE7AC5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E3F7D2D-B25E-46CD-8038-C91E2347567A}" type="pres">
      <dgm:prSet presAssocID="{79174E26-5271-4582-A85B-4E24EE7AC51D}" presName="spaceRect" presStyleCnt="0"/>
      <dgm:spPr/>
    </dgm:pt>
    <dgm:pt modelId="{2298A4DF-FB8F-4B7F-A2C4-43AEBFACEB92}" type="pres">
      <dgm:prSet presAssocID="{79174E26-5271-4582-A85B-4E24EE7AC5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809E08-D78A-4021-9F13-32E62BE01413}" srcId="{E07DB2F2-D6C1-4F3B-9CD9-9A7116D0BAA3}" destId="{79174E26-5271-4582-A85B-4E24EE7AC51D}" srcOrd="2" destOrd="0" parTransId="{291FFB2D-7ACA-4BEB-864C-99AE2BA94269}" sibTransId="{CA310197-D15A-4BC1-B759-91AB701F3D4F}"/>
    <dgm:cxn modelId="{33D2B726-ACBA-4A1D-996E-5C403FCF4A89}" type="presOf" srcId="{E07DB2F2-D6C1-4F3B-9CD9-9A7116D0BAA3}" destId="{31A754DB-24C7-4D8A-BC9F-A8A43E6718D8}" srcOrd="0" destOrd="0" presId="urn:microsoft.com/office/officeart/2018/2/layout/IconVerticalSolidList"/>
    <dgm:cxn modelId="{E1FC443F-8242-4AF6-9EC2-7015F3F44323}" type="presOf" srcId="{2C674984-6A69-4B67-8C60-E8B8DA24EF99}" destId="{5B22EF37-81AF-41C2-AB82-FF54B629F806}" srcOrd="0" destOrd="0" presId="urn:microsoft.com/office/officeart/2018/2/layout/IconVerticalSolidList"/>
    <dgm:cxn modelId="{8BDB796A-51AF-4CB8-97A0-6486A4971CC6}" srcId="{E07DB2F2-D6C1-4F3B-9CD9-9A7116D0BAA3}" destId="{2EAD3A9D-63FA-421B-B524-9818D6415009}" srcOrd="0" destOrd="0" parTransId="{9EE1B686-96A6-4F2C-9DC9-7A46ECA939A4}" sibTransId="{161E3DDB-F3A2-46B1-BE00-21D7A988F864}"/>
    <dgm:cxn modelId="{59AB6393-8D8B-4DAE-9EC5-59314D28A11A}" srcId="{E07DB2F2-D6C1-4F3B-9CD9-9A7116D0BAA3}" destId="{2C674984-6A69-4B67-8C60-E8B8DA24EF99}" srcOrd="1" destOrd="0" parTransId="{CD8F7EB3-4CC0-4A2B-87F3-10DBEF183627}" sibTransId="{E8A4E9AB-3B9B-4AB9-A647-74FEBF547839}"/>
    <dgm:cxn modelId="{60367FC3-FB2C-4C79-854D-014677CAD312}" type="presOf" srcId="{79174E26-5271-4582-A85B-4E24EE7AC51D}" destId="{2298A4DF-FB8F-4B7F-A2C4-43AEBFACEB92}" srcOrd="0" destOrd="0" presId="urn:microsoft.com/office/officeart/2018/2/layout/IconVerticalSolidList"/>
    <dgm:cxn modelId="{B2ED63EB-D3A3-49CC-B3BE-0F1F1D905186}" type="presOf" srcId="{2EAD3A9D-63FA-421B-B524-9818D6415009}" destId="{7F22A51D-B08C-4DA4-99D8-4F0136C1DDA3}" srcOrd="0" destOrd="0" presId="urn:microsoft.com/office/officeart/2018/2/layout/IconVerticalSolidList"/>
    <dgm:cxn modelId="{6E275928-C679-4395-9D30-747703CB9732}" type="presParOf" srcId="{31A754DB-24C7-4D8A-BC9F-A8A43E6718D8}" destId="{021C67C3-F5CE-4EE6-AFD7-54B7125829EA}" srcOrd="0" destOrd="0" presId="urn:microsoft.com/office/officeart/2018/2/layout/IconVerticalSolidList"/>
    <dgm:cxn modelId="{56BDC4EE-FAD8-412B-841C-0EEF41BFA868}" type="presParOf" srcId="{021C67C3-F5CE-4EE6-AFD7-54B7125829EA}" destId="{83360350-E222-4B13-9C83-739D2239DB2C}" srcOrd="0" destOrd="0" presId="urn:microsoft.com/office/officeart/2018/2/layout/IconVerticalSolidList"/>
    <dgm:cxn modelId="{5FF17C1A-41BA-43A2-82A6-C07EF927E2A2}" type="presParOf" srcId="{021C67C3-F5CE-4EE6-AFD7-54B7125829EA}" destId="{91CC1C78-9D32-4F7C-AD12-D3356AC13034}" srcOrd="1" destOrd="0" presId="urn:microsoft.com/office/officeart/2018/2/layout/IconVerticalSolidList"/>
    <dgm:cxn modelId="{570BD43D-FC00-49EA-B984-8142FC7B9519}" type="presParOf" srcId="{021C67C3-F5CE-4EE6-AFD7-54B7125829EA}" destId="{181774BB-5C3A-4876-BF2B-391332E1432E}" srcOrd="2" destOrd="0" presId="urn:microsoft.com/office/officeart/2018/2/layout/IconVerticalSolidList"/>
    <dgm:cxn modelId="{04C4FAA5-D6B2-4C30-8E57-8822846315F9}" type="presParOf" srcId="{021C67C3-F5CE-4EE6-AFD7-54B7125829EA}" destId="{7F22A51D-B08C-4DA4-99D8-4F0136C1DDA3}" srcOrd="3" destOrd="0" presId="urn:microsoft.com/office/officeart/2018/2/layout/IconVerticalSolidList"/>
    <dgm:cxn modelId="{B7C7D6FD-7CA4-4A7F-9474-F016B6CC0FC1}" type="presParOf" srcId="{31A754DB-24C7-4D8A-BC9F-A8A43E6718D8}" destId="{38B63D21-ED35-4205-A8AA-6759EA005698}" srcOrd="1" destOrd="0" presId="urn:microsoft.com/office/officeart/2018/2/layout/IconVerticalSolidList"/>
    <dgm:cxn modelId="{99C57833-4C2C-4A06-A299-19A585D4306B}" type="presParOf" srcId="{31A754DB-24C7-4D8A-BC9F-A8A43E6718D8}" destId="{8941C41D-5398-4ACA-8717-3E5DB6096C6C}" srcOrd="2" destOrd="0" presId="urn:microsoft.com/office/officeart/2018/2/layout/IconVerticalSolidList"/>
    <dgm:cxn modelId="{0855E16A-24DF-43DD-B033-CEA794B5FE1A}" type="presParOf" srcId="{8941C41D-5398-4ACA-8717-3E5DB6096C6C}" destId="{9837AA39-4068-4247-8990-4367B0C544C5}" srcOrd="0" destOrd="0" presId="urn:microsoft.com/office/officeart/2018/2/layout/IconVerticalSolidList"/>
    <dgm:cxn modelId="{C4323F16-8000-4FA6-8B57-5F99DADCD60A}" type="presParOf" srcId="{8941C41D-5398-4ACA-8717-3E5DB6096C6C}" destId="{BB010533-0069-4F54-BC79-1CC1B25E3FFB}" srcOrd="1" destOrd="0" presId="urn:microsoft.com/office/officeart/2018/2/layout/IconVerticalSolidList"/>
    <dgm:cxn modelId="{E974FA39-92DD-4515-95C0-69195E0AF98C}" type="presParOf" srcId="{8941C41D-5398-4ACA-8717-3E5DB6096C6C}" destId="{5545C348-2A19-4D79-9348-0FBB4CC98216}" srcOrd="2" destOrd="0" presId="urn:microsoft.com/office/officeart/2018/2/layout/IconVerticalSolidList"/>
    <dgm:cxn modelId="{28CC166C-E584-427E-BFC0-8911AE663AEA}" type="presParOf" srcId="{8941C41D-5398-4ACA-8717-3E5DB6096C6C}" destId="{5B22EF37-81AF-41C2-AB82-FF54B629F806}" srcOrd="3" destOrd="0" presId="urn:microsoft.com/office/officeart/2018/2/layout/IconVerticalSolidList"/>
    <dgm:cxn modelId="{22C0F459-8276-4D45-B329-4B9B675D5267}" type="presParOf" srcId="{31A754DB-24C7-4D8A-BC9F-A8A43E6718D8}" destId="{C44D2CAB-AA74-40DE-BD27-D2F1B5F8F625}" srcOrd="3" destOrd="0" presId="urn:microsoft.com/office/officeart/2018/2/layout/IconVerticalSolidList"/>
    <dgm:cxn modelId="{CD4B19A4-C7C4-44DE-A3D8-065EF984C0F7}" type="presParOf" srcId="{31A754DB-24C7-4D8A-BC9F-A8A43E6718D8}" destId="{AF98FA4D-6BCE-4728-B626-87E900C75177}" srcOrd="4" destOrd="0" presId="urn:microsoft.com/office/officeart/2018/2/layout/IconVerticalSolidList"/>
    <dgm:cxn modelId="{4DE53DEE-F3FE-4667-A2E4-F07B5073DDC6}" type="presParOf" srcId="{AF98FA4D-6BCE-4728-B626-87E900C75177}" destId="{86BC27F9-412B-4D72-9A43-A104ED6754A5}" srcOrd="0" destOrd="0" presId="urn:microsoft.com/office/officeart/2018/2/layout/IconVerticalSolidList"/>
    <dgm:cxn modelId="{D040F9F2-FF44-4EAE-BC80-7D8391667F80}" type="presParOf" srcId="{AF98FA4D-6BCE-4728-B626-87E900C75177}" destId="{DE46BFFD-4818-42E7-B0E7-B69CAF65E630}" srcOrd="1" destOrd="0" presId="urn:microsoft.com/office/officeart/2018/2/layout/IconVerticalSolidList"/>
    <dgm:cxn modelId="{55A4ED00-A25C-4C6A-A4D6-56720D093E24}" type="presParOf" srcId="{AF98FA4D-6BCE-4728-B626-87E900C75177}" destId="{DE3F7D2D-B25E-46CD-8038-C91E2347567A}" srcOrd="2" destOrd="0" presId="urn:microsoft.com/office/officeart/2018/2/layout/IconVerticalSolidList"/>
    <dgm:cxn modelId="{EF5D9372-E3FA-4238-9876-60FE9AD26679}" type="presParOf" srcId="{AF98FA4D-6BCE-4728-B626-87E900C75177}" destId="{2298A4DF-FB8F-4B7F-A2C4-43AEBFACE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8B4088-4E8F-41D5-B2BF-4B8A71E285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D3CE97-B7DE-48A9-93C4-BFCF582C58F1}">
      <dgm:prSet/>
      <dgm:spPr/>
      <dgm:t>
        <a:bodyPr/>
        <a:lstStyle/>
        <a:p>
          <a:r>
            <a:rPr lang="en-US"/>
            <a:t>FD: only two classification</a:t>
          </a:r>
        </a:p>
      </dgm:t>
    </dgm:pt>
    <dgm:pt modelId="{16471020-F026-435F-AA4D-12EDA2482585}" type="parTrans" cxnId="{2ABE1D3A-C247-48FB-B733-E439C230EE75}">
      <dgm:prSet/>
      <dgm:spPr/>
      <dgm:t>
        <a:bodyPr/>
        <a:lstStyle/>
        <a:p>
          <a:endParaRPr lang="en-US"/>
        </a:p>
      </dgm:t>
    </dgm:pt>
    <dgm:pt modelId="{FFC08FAB-8FD2-4CCE-A24F-48816A6A6C60}" type="sibTrans" cxnId="{2ABE1D3A-C247-48FB-B733-E439C230EE75}">
      <dgm:prSet/>
      <dgm:spPr/>
      <dgm:t>
        <a:bodyPr/>
        <a:lstStyle/>
        <a:p>
          <a:endParaRPr lang="en-US"/>
        </a:p>
      </dgm:t>
    </dgm:pt>
    <dgm:pt modelId="{21AC7068-344C-4D8C-80EA-CBD5BA9F65A4}">
      <dgm:prSet/>
      <dgm:spPr/>
      <dgm:t>
        <a:bodyPr/>
        <a:lstStyle/>
        <a:p>
          <a:r>
            <a:rPr lang="en-US"/>
            <a:t>Face or non face</a:t>
          </a:r>
        </a:p>
      </dgm:t>
    </dgm:pt>
    <dgm:pt modelId="{CB52AF5B-5229-491B-8E45-09084C3580E8}" type="parTrans" cxnId="{4467C078-4BE4-4843-BD7A-ADEA75D7C19C}">
      <dgm:prSet/>
      <dgm:spPr/>
      <dgm:t>
        <a:bodyPr/>
        <a:lstStyle/>
        <a:p>
          <a:endParaRPr lang="en-US"/>
        </a:p>
      </dgm:t>
    </dgm:pt>
    <dgm:pt modelId="{B5C0088B-8662-4549-B802-5F01E8FBDA68}" type="sibTrans" cxnId="{4467C078-4BE4-4843-BD7A-ADEA75D7C19C}">
      <dgm:prSet/>
      <dgm:spPr/>
      <dgm:t>
        <a:bodyPr/>
        <a:lstStyle/>
        <a:p>
          <a:endParaRPr lang="en-US"/>
        </a:p>
      </dgm:t>
    </dgm:pt>
    <dgm:pt modelId="{85390A1D-5D78-4882-87E5-464F075CF5B1}">
      <dgm:prSet/>
      <dgm:spPr/>
      <dgm:t>
        <a:bodyPr/>
        <a:lstStyle/>
        <a:p>
          <a:r>
            <a:rPr lang="en-US"/>
            <a:t>FR: </a:t>
          </a:r>
        </a:p>
      </dgm:t>
    </dgm:pt>
    <dgm:pt modelId="{2EB06713-91D8-4D61-8B6C-BD085AB684FA}" type="parTrans" cxnId="{33BE3FF5-7D7D-4A99-9088-CCAFDD512599}">
      <dgm:prSet/>
      <dgm:spPr/>
      <dgm:t>
        <a:bodyPr/>
        <a:lstStyle/>
        <a:p>
          <a:endParaRPr lang="en-US"/>
        </a:p>
      </dgm:t>
    </dgm:pt>
    <dgm:pt modelId="{DFD58326-DA34-4118-B141-CB82A13B014F}" type="sibTrans" cxnId="{33BE3FF5-7D7D-4A99-9088-CCAFDD512599}">
      <dgm:prSet/>
      <dgm:spPr/>
      <dgm:t>
        <a:bodyPr/>
        <a:lstStyle/>
        <a:p>
          <a:endParaRPr lang="en-US"/>
        </a:p>
      </dgm:t>
    </dgm:pt>
    <dgm:pt modelId="{E263B523-5E2B-4770-9967-C0D12559F502}">
      <dgm:prSet/>
      <dgm:spPr/>
      <dgm:t>
        <a:bodyPr/>
        <a:lstStyle/>
        <a:p>
          <a:r>
            <a:rPr lang="en-US"/>
            <a:t>Multiple classes</a:t>
          </a:r>
        </a:p>
      </dgm:t>
    </dgm:pt>
    <dgm:pt modelId="{8C83EC08-5CB0-4538-9E51-8B21C6EDB9A2}" type="parTrans" cxnId="{64D0681E-9019-4262-A3B0-C8C3A5B00A17}">
      <dgm:prSet/>
      <dgm:spPr/>
      <dgm:t>
        <a:bodyPr/>
        <a:lstStyle/>
        <a:p>
          <a:endParaRPr lang="en-US"/>
        </a:p>
      </dgm:t>
    </dgm:pt>
    <dgm:pt modelId="{03F2BF71-FC4F-4B2B-8AEB-380DAD2BE7C3}" type="sibTrans" cxnId="{64D0681E-9019-4262-A3B0-C8C3A5B00A17}">
      <dgm:prSet/>
      <dgm:spPr/>
      <dgm:t>
        <a:bodyPr/>
        <a:lstStyle/>
        <a:p>
          <a:endParaRPr lang="en-US"/>
        </a:p>
      </dgm:t>
    </dgm:pt>
    <dgm:pt modelId="{32BD42DE-282B-44DB-ABFD-AE56FFBF5030}">
      <dgm:prSet/>
      <dgm:spPr/>
      <dgm:t>
        <a:bodyPr/>
        <a:lstStyle/>
        <a:p>
          <a:r>
            <a:rPr lang="en-US"/>
            <a:t>One vs everyone else</a:t>
          </a:r>
        </a:p>
      </dgm:t>
    </dgm:pt>
    <dgm:pt modelId="{75F465FD-187C-4937-98BA-7EFAEFAEEE66}" type="parTrans" cxnId="{C3FE4355-38E9-43F0-8EC1-FD178D6A0944}">
      <dgm:prSet/>
      <dgm:spPr/>
      <dgm:t>
        <a:bodyPr/>
        <a:lstStyle/>
        <a:p>
          <a:endParaRPr lang="en-US"/>
        </a:p>
      </dgm:t>
    </dgm:pt>
    <dgm:pt modelId="{B3D88396-126C-46A1-8799-E7622A59C253}" type="sibTrans" cxnId="{C3FE4355-38E9-43F0-8EC1-FD178D6A0944}">
      <dgm:prSet/>
      <dgm:spPr/>
      <dgm:t>
        <a:bodyPr/>
        <a:lstStyle/>
        <a:p>
          <a:endParaRPr lang="en-US"/>
        </a:p>
      </dgm:t>
    </dgm:pt>
    <dgm:pt modelId="{A04CD03C-D8E0-4BAE-96B9-1C64C58BB5F9}">
      <dgm:prSet/>
      <dgm:spPr/>
      <dgm:t>
        <a:bodyPr/>
        <a:lstStyle/>
        <a:p>
          <a:r>
            <a:rPr lang="en-US"/>
            <a:t>Specific classes for everyone</a:t>
          </a:r>
        </a:p>
      </dgm:t>
    </dgm:pt>
    <dgm:pt modelId="{1A80C331-8064-4769-827D-F430A0CADE09}" type="parTrans" cxnId="{FB6126EF-2CD3-4AD1-8302-10CAEF861194}">
      <dgm:prSet/>
      <dgm:spPr/>
      <dgm:t>
        <a:bodyPr/>
        <a:lstStyle/>
        <a:p>
          <a:endParaRPr lang="en-US"/>
        </a:p>
      </dgm:t>
    </dgm:pt>
    <dgm:pt modelId="{E6A40E45-B1A7-4AED-B36F-A75C8940F805}" type="sibTrans" cxnId="{FB6126EF-2CD3-4AD1-8302-10CAEF861194}">
      <dgm:prSet/>
      <dgm:spPr/>
      <dgm:t>
        <a:bodyPr/>
        <a:lstStyle/>
        <a:p>
          <a:endParaRPr lang="en-US"/>
        </a:p>
      </dgm:t>
    </dgm:pt>
    <dgm:pt modelId="{7AF86843-C486-43F9-8DD5-4488282FBABA}">
      <dgm:prSet/>
      <dgm:spPr/>
      <dgm:t>
        <a:bodyPr/>
        <a:lstStyle/>
        <a:p>
          <a:r>
            <a:rPr lang="en-US"/>
            <a:t>Classification from face shape, eye, nose, mouth etc.</a:t>
          </a:r>
        </a:p>
      </dgm:t>
    </dgm:pt>
    <dgm:pt modelId="{34B1113C-2F03-415D-83F4-D9DA4D0F024C}" type="parTrans" cxnId="{B7914D38-72E5-42FD-9A1B-EC90A1587312}">
      <dgm:prSet/>
      <dgm:spPr/>
      <dgm:t>
        <a:bodyPr/>
        <a:lstStyle/>
        <a:p>
          <a:endParaRPr lang="en-US"/>
        </a:p>
      </dgm:t>
    </dgm:pt>
    <dgm:pt modelId="{FF40AACA-8953-4BD9-96C3-7C7BF6AA552A}" type="sibTrans" cxnId="{B7914D38-72E5-42FD-9A1B-EC90A1587312}">
      <dgm:prSet/>
      <dgm:spPr/>
      <dgm:t>
        <a:bodyPr/>
        <a:lstStyle/>
        <a:p>
          <a:endParaRPr lang="en-US"/>
        </a:p>
      </dgm:t>
    </dgm:pt>
    <dgm:pt modelId="{8DBD3904-D529-4FA8-AA47-6385F707E784}">
      <dgm:prSet/>
      <dgm:spPr/>
      <dgm:t>
        <a:bodyPr/>
        <a:lstStyle/>
        <a:p>
          <a:r>
            <a:rPr lang="en-US"/>
            <a:t>FR process requires the first FD</a:t>
          </a:r>
        </a:p>
      </dgm:t>
    </dgm:pt>
    <dgm:pt modelId="{87802EE4-202D-4C7A-8CBF-E0ECE5DC430B}" type="parTrans" cxnId="{97F0FD61-56BB-409B-8515-2A2610A9B483}">
      <dgm:prSet/>
      <dgm:spPr/>
      <dgm:t>
        <a:bodyPr/>
        <a:lstStyle/>
        <a:p>
          <a:endParaRPr lang="en-US"/>
        </a:p>
      </dgm:t>
    </dgm:pt>
    <dgm:pt modelId="{7D1B7707-72DC-4D8E-B253-6B19110DD961}" type="sibTrans" cxnId="{97F0FD61-56BB-409B-8515-2A2610A9B483}">
      <dgm:prSet/>
      <dgm:spPr/>
      <dgm:t>
        <a:bodyPr/>
        <a:lstStyle/>
        <a:p>
          <a:endParaRPr lang="en-US"/>
        </a:p>
      </dgm:t>
    </dgm:pt>
    <dgm:pt modelId="{5580F4EE-E4BE-49F0-9354-1BE48FD49C49}" type="pres">
      <dgm:prSet presAssocID="{668B4088-4E8F-41D5-B2BF-4B8A71E285E2}" presName="root" presStyleCnt="0">
        <dgm:presLayoutVars>
          <dgm:dir/>
          <dgm:resizeHandles val="exact"/>
        </dgm:presLayoutVars>
      </dgm:prSet>
      <dgm:spPr/>
    </dgm:pt>
    <dgm:pt modelId="{D9660B4C-48B4-407C-9AF4-BA4D1FFDA6E4}" type="pres">
      <dgm:prSet presAssocID="{C6D3CE97-B7DE-48A9-93C4-BFCF582C58F1}" presName="compNode" presStyleCnt="0"/>
      <dgm:spPr/>
    </dgm:pt>
    <dgm:pt modelId="{2F31EEFC-FDA3-478C-99CF-0CA96D704CB9}" type="pres">
      <dgm:prSet presAssocID="{C6D3CE97-B7DE-48A9-93C4-BFCF582C58F1}" presName="bgRect" presStyleLbl="bgShp" presStyleIdx="0" presStyleCnt="4"/>
      <dgm:spPr/>
    </dgm:pt>
    <dgm:pt modelId="{72D42699-A3B4-4EA4-99F4-E0F83CBDE8DC}" type="pres">
      <dgm:prSet presAssocID="{C6D3CE97-B7DE-48A9-93C4-BFCF582C58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272C6B4B-DCD4-470A-A75F-17DD0F24C6BD}" type="pres">
      <dgm:prSet presAssocID="{C6D3CE97-B7DE-48A9-93C4-BFCF582C58F1}" presName="spaceRect" presStyleCnt="0"/>
      <dgm:spPr/>
    </dgm:pt>
    <dgm:pt modelId="{5D17CF3C-FEEA-4A94-8DEF-45FF5D95ACB5}" type="pres">
      <dgm:prSet presAssocID="{C6D3CE97-B7DE-48A9-93C4-BFCF582C58F1}" presName="parTx" presStyleLbl="revTx" presStyleIdx="0" presStyleCnt="6">
        <dgm:presLayoutVars>
          <dgm:chMax val="0"/>
          <dgm:chPref val="0"/>
        </dgm:presLayoutVars>
      </dgm:prSet>
      <dgm:spPr/>
    </dgm:pt>
    <dgm:pt modelId="{8D96F55C-00AB-4DCE-950F-8226ABD75235}" type="pres">
      <dgm:prSet presAssocID="{C6D3CE97-B7DE-48A9-93C4-BFCF582C58F1}" presName="desTx" presStyleLbl="revTx" presStyleIdx="1" presStyleCnt="6">
        <dgm:presLayoutVars/>
      </dgm:prSet>
      <dgm:spPr/>
    </dgm:pt>
    <dgm:pt modelId="{863BB0FB-7ACE-4117-904C-ADAE8E88DD87}" type="pres">
      <dgm:prSet presAssocID="{FFC08FAB-8FD2-4CCE-A24F-48816A6A6C60}" presName="sibTrans" presStyleCnt="0"/>
      <dgm:spPr/>
    </dgm:pt>
    <dgm:pt modelId="{1C09B22A-E928-43C4-9935-E3F8CA74E545}" type="pres">
      <dgm:prSet presAssocID="{85390A1D-5D78-4882-87E5-464F075CF5B1}" presName="compNode" presStyleCnt="0"/>
      <dgm:spPr/>
    </dgm:pt>
    <dgm:pt modelId="{16B5D347-28A7-4C18-A034-3925CD265F72}" type="pres">
      <dgm:prSet presAssocID="{85390A1D-5D78-4882-87E5-464F075CF5B1}" presName="bgRect" presStyleLbl="bgShp" presStyleIdx="1" presStyleCnt="4"/>
      <dgm:spPr/>
    </dgm:pt>
    <dgm:pt modelId="{A5123BD2-B5FB-4465-838F-BFBFE6F8C3B0}" type="pres">
      <dgm:prSet presAssocID="{85390A1D-5D78-4882-87E5-464F075CF5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6ED90376-AC67-45E8-BA43-97ABC9D66F00}" type="pres">
      <dgm:prSet presAssocID="{85390A1D-5D78-4882-87E5-464F075CF5B1}" presName="spaceRect" presStyleCnt="0"/>
      <dgm:spPr/>
    </dgm:pt>
    <dgm:pt modelId="{DD1A755D-EBBB-4ACB-AF61-12B6624DA052}" type="pres">
      <dgm:prSet presAssocID="{85390A1D-5D78-4882-87E5-464F075CF5B1}" presName="parTx" presStyleLbl="revTx" presStyleIdx="2" presStyleCnt="6">
        <dgm:presLayoutVars>
          <dgm:chMax val="0"/>
          <dgm:chPref val="0"/>
        </dgm:presLayoutVars>
      </dgm:prSet>
      <dgm:spPr/>
    </dgm:pt>
    <dgm:pt modelId="{FA15E220-07A7-414B-8CC0-227F8A56FA41}" type="pres">
      <dgm:prSet presAssocID="{85390A1D-5D78-4882-87E5-464F075CF5B1}" presName="desTx" presStyleLbl="revTx" presStyleIdx="3" presStyleCnt="6">
        <dgm:presLayoutVars/>
      </dgm:prSet>
      <dgm:spPr/>
    </dgm:pt>
    <dgm:pt modelId="{D08A9C46-09D0-4536-BE07-98AC316DAC2A}" type="pres">
      <dgm:prSet presAssocID="{DFD58326-DA34-4118-B141-CB82A13B014F}" presName="sibTrans" presStyleCnt="0"/>
      <dgm:spPr/>
    </dgm:pt>
    <dgm:pt modelId="{CF45DF19-D707-4268-8D06-2CBA8B5E1650}" type="pres">
      <dgm:prSet presAssocID="{7AF86843-C486-43F9-8DD5-4488282FBABA}" presName="compNode" presStyleCnt="0"/>
      <dgm:spPr/>
    </dgm:pt>
    <dgm:pt modelId="{9AF5D99B-A6CE-4117-A9D0-15C891D1D191}" type="pres">
      <dgm:prSet presAssocID="{7AF86843-C486-43F9-8DD5-4488282FBABA}" presName="bgRect" presStyleLbl="bgShp" presStyleIdx="2" presStyleCnt="4"/>
      <dgm:spPr/>
    </dgm:pt>
    <dgm:pt modelId="{D224C3E0-1CE8-4055-9177-CF497C4F01DC}" type="pres">
      <dgm:prSet presAssocID="{7AF86843-C486-43F9-8DD5-4488282FBA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687FF240-8630-4E89-90F7-4D8FAA8AEA73}" type="pres">
      <dgm:prSet presAssocID="{7AF86843-C486-43F9-8DD5-4488282FBABA}" presName="spaceRect" presStyleCnt="0"/>
      <dgm:spPr/>
    </dgm:pt>
    <dgm:pt modelId="{C803666B-FFAE-45F4-BD7A-501EC2FDE856}" type="pres">
      <dgm:prSet presAssocID="{7AF86843-C486-43F9-8DD5-4488282FBABA}" presName="parTx" presStyleLbl="revTx" presStyleIdx="4" presStyleCnt="6">
        <dgm:presLayoutVars>
          <dgm:chMax val="0"/>
          <dgm:chPref val="0"/>
        </dgm:presLayoutVars>
      </dgm:prSet>
      <dgm:spPr/>
    </dgm:pt>
    <dgm:pt modelId="{7F4D2DB9-1AA8-43F8-8AB7-B5980D7B50F1}" type="pres">
      <dgm:prSet presAssocID="{FF40AACA-8953-4BD9-96C3-7C7BF6AA552A}" presName="sibTrans" presStyleCnt="0"/>
      <dgm:spPr/>
    </dgm:pt>
    <dgm:pt modelId="{65B4D814-976E-4D4D-A833-817405661416}" type="pres">
      <dgm:prSet presAssocID="{8DBD3904-D529-4FA8-AA47-6385F707E784}" presName="compNode" presStyleCnt="0"/>
      <dgm:spPr/>
    </dgm:pt>
    <dgm:pt modelId="{990A2C75-38FE-4DD5-A673-ED159BAB08CC}" type="pres">
      <dgm:prSet presAssocID="{8DBD3904-D529-4FA8-AA47-6385F707E784}" presName="bgRect" presStyleLbl="bgShp" presStyleIdx="3" presStyleCnt="4"/>
      <dgm:spPr/>
    </dgm:pt>
    <dgm:pt modelId="{7EC3BFA7-7A7F-4124-A4A9-E03AA822C4CE}" type="pres">
      <dgm:prSet presAssocID="{8DBD3904-D529-4FA8-AA47-6385F707E7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C0841A-B134-4B6F-A3E5-D311166B9DB9}" type="pres">
      <dgm:prSet presAssocID="{8DBD3904-D529-4FA8-AA47-6385F707E784}" presName="spaceRect" presStyleCnt="0"/>
      <dgm:spPr/>
    </dgm:pt>
    <dgm:pt modelId="{3F729231-9E94-43B5-9948-69BC8A0D868F}" type="pres">
      <dgm:prSet presAssocID="{8DBD3904-D529-4FA8-AA47-6385F707E7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813F0C-8210-47AA-890E-88F69AAB1302}" type="presOf" srcId="{668B4088-4E8F-41D5-B2BF-4B8A71E285E2}" destId="{5580F4EE-E4BE-49F0-9354-1BE48FD49C49}" srcOrd="0" destOrd="0" presId="urn:microsoft.com/office/officeart/2018/2/layout/IconVerticalSolidList"/>
    <dgm:cxn modelId="{71F5141D-8F26-4C15-86A0-8ABECFAA0165}" type="presOf" srcId="{21AC7068-344C-4D8C-80EA-CBD5BA9F65A4}" destId="{8D96F55C-00AB-4DCE-950F-8226ABD75235}" srcOrd="0" destOrd="0" presId="urn:microsoft.com/office/officeart/2018/2/layout/IconVerticalSolidList"/>
    <dgm:cxn modelId="{64D0681E-9019-4262-A3B0-C8C3A5B00A17}" srcId="{85390A1D-5D78-4882-87E5-464F075CF5B1}" destId="{E263B523-5E2B-4770-9967-C0D12559F502}" srcOrd="0" destOrd="0" parTransId="{8C83EC08-5CB0-4538-9E51-8B21C6EDB9A2}" sibTransId="{03F2BF71-FC4F-4B2B-8AEB-380DAD2BE7C3}"/>
    <dgm:cxn modelId="{B7914D38-72E5-42FD-9A1B-EC90A1587312}" srcId="{668B4088-4E8F-41D5-B2BF-4B8A71E285E2}" destId="{7AF86843-C486-43F9-8DD5-4488282FBABA}" srcOrd="2" destOrd="0" parTransId="{34B1113C-2F03-415D-83F4-D9DA4D0F024C}" sibTransId="{FF40AACA-8953-4BD9-96C3-7C7BF6AA552A}"/>
    <dgm:cxn modelId="{2ABE1D3A-C247-48FB-B733-E439C230EE75}" srcId="{668B4088-4E8F-41D5-B2BF-4B8A71E285E2}" destId="{C6D3CE97-B7DE-48A9-93C4-BFCF582C58F1}" srcOrd="0" destOrd="0" parTransId="{16471020-F026-435F-AA4D-12EDA2482585}" sibTransId="{FFC08FAB-8FD2-4CCE-A24F-48816A6A6C60}"/>
    <dgm:cxn modelId="{A21A403C-A86C-408F-BD8E-59822DB510BD}" type="presOf" srcId="{32BD42DE-282B-44DB-ABFD-AE56FFBF5030}" destId="{FA15E220-07A7-414B-8CC0-227F8A56FA41}" srcOrd="0" destOrd="1" presId="urn:microsoft.com/office/officeart/2018/2/layout/IconVerticalSolidList"/>
    <dgm:cxn modelId="{97F0FD61-56BB-409B-8515-2A2610A9B483}" srcId="{668B4088-4E8F-41D5-B2BF-4B8A71E285E2}" destId="{8DBD3904-D529-4FA8-AA47-6385F707E784}" srcOrd="3" destOrd="0" parTransId="{87802EE4-202D-4C7A-8CBF-E0ECE5DC430B}" sibTransId="{7D1B7707-72DC-4D8E-B253-6B19110DD961}"/>
    <dgm:cxn modelId="{25438246-8E9D-4762-97B7-660C57382AC4}" type="presOf" srcId="{85390A1D-5D78-4882-87E5-464F075CF5B1}" destId="{DD1A755D-EBBB-4ACB-AF61-12B6624DA052}" srcOrd="0" destOrd="0" presId="urn:microsoft.com/office/officeart/2018/2/layout/IconVerticalSolidList"/>
    <dgm:cxn modelId="{4FC7C469-71D3-46E2-87EF-CAB4EDF3B165}" type="presOf" srcId="{8DBD3904-D529-4FA8-AA47-6385F707E784}" destId="{3F729231-9E94-43B5-9948-69BC8A0D868F}" srcOrd="0" destOrd="0" presId="urn:microsoft.com/office/officeart/2018/2/layout/IconVerticalSolidList"/>
    <dgm:cxn modelId="{C3FE4355-38E9-43F0-8EC1-FD178D6A0944}" srcId="{E263B523-5E2B-4770-9967-C0D12559F502}" destId="{32BD42DE-282B-44DB-ABFD-AE56FFBF5030}" srcOrd="0" destOrd="0" parTransId="{75F465FD-187C-4937-98BA-7EFAEFAEEE66}" sibTransId="{B3D88396-126C-46A1-8799-E7622A59C253}"/>
    <dgm:cxn modelId="{4467C078-4BE4-4843-BD7A-ADEA75D7C19C}" srcId="{C6D3CE97-B7DE-48A9-93C4-BFCF582C58F1}" destId="{21AC7068-344C-4D8C-80EA-CBD5BA9F65A4}" srcOrd="0" destOrd="0" parTransId="{CB52AF5B-5229-491B-8E45-09084C3580E8}" sibTransId="{B5C0088B-8662-4549-B802-5F01E8FBDA68}"/>
    <dgm:cxn modelId="{D51DF387-E046-4137-B530-93A8A693B13D}" type="presOf" srcId="{C6D3CE97-B7DE-48A9-93C4-BFCF582C58F1}" destId="{5D17CF3C-FEEA-4A94-8DEF-45FF5D95ACB5}" srcOrd="0" destOrd="0" presId="urn:microsoft.com/office/officeart/2018/2/layout/IconVerticalSolidList"/>
    <dgm:cxn modelId="{009C1DA7-F441-4C66-97BB-0A9C22222C0B}" type="presOf" srcId="{A04CD03C-D8E0-4BAE-96B9-1C64C58BB5F9}" destId="{FA15E220-07A7-414B-8CC0-227F8A56FA41}" srcOrd="0" destOrd="2" presId="urn:microsoft.com/office/officeart/2018/2/layout/IconVerticalSolidList"/>
    <dgm:cxn modelId="{FA44EEB1-DBE1-4A91-9D89-E90BFC6F926B}" type="presOf" srcId="{E263B523-5E2B-4770-9967-C0D12559F502}" destId="{FA15E220-07A7-414B-8CC0-227F8A56FA41}" srcOrd="0" destOrd="0" presId="urn:microsoft.com/office/officeart/2018/2/layout/IconVerticalSolidList"/>
    <dgm:cxn modelId="{FB6126EF-2CD3-4AD1-8302-10CAEF861194}" srcId="{E263B523-5E2B-4770-9967-C0D12559F502}" destId="{A04CD03C-D8E0-4BAE-96B9-1C64C58BB5F9}" srcOrd="1" destOrd="0" parTransId="{1A80C331-8064-4769-827D-F430A0CADE09}" sibTransId="{E6A40E45-B1A7-4AED-B36F-A75C8940F805}"/>
    <dgm:cxn modelId="{B39DDBF3-8243-432D-BB15-B2E04650C964}" type="presOf" srcId="{7AF86843-C486-43F9-8DD5-4488282FBABA}" destId="{C803666B-FFAE-45F4-BD7A-501EC2FDE856}" srcOrd="0" destOrd="0" presId="urn:microsoft.com/office/officeart/2018/2/layout/IconVerticalSolidList"/>
    <dgm:cxn modelId="{33BE3FF5-7D7D-4A99-9088-CCAFDD512599}" srcId="{668B4088-4E8F-41D5-B2BF-4B8A71E285E2}" destId="{85390A1D-5D78-4882-87E5-464F075CF5B1}" srcOrd="1" destOrd="0" parTransId="{2EB06713-91D8-4D61-8B6C-BD085AB684FA}" sibTransId="{DFD58326-DA34-4118-B141-CB82A13B014F}"/>
    <dgm:cxn modelId="{ECCB9136-ECD3-4869-8EAF-D557103E52C9}" type="presParOf" srcId="{5580F4EE-E4BE-49F0-9354-1BE48FD49C49}" destId="{D9660B4C-48B4-407C-9AF4-BA4D1FFDA6E4}" srcOrd="0" destOrd="0" presId="urn:microsoft.com/office/officeart/2018/2/layout/IconVerticalSolidList"/>
    <dgm:cxn modelId="{2268E218-C821-49B3-A93D-4CE1B41BB539}" type="presParOf" srcId="{D9660B4C-48B4-407C-9AF4-BA4D1FFDA6E4}" destId="{2F31EEFC-FDA3-478C-99CF-0CA96D704CB9}" srcOrd="0" destOrd="0" presId="urn:microsoft.com/office/officeart/2018/2/layout/IconVerticalSolidList"/>
    <dgm:cxn modelId="{0B1F38BE-88F6-49C0-AAB3-7D005080AF29}" type="presParOf" srcId="{D9660B4C-48B4-407C-9AF4-BA4D1FFDA6E4}" destId="{72D42699-A3B4-4EA4-99F4-E0F83CBDE8DC}" srcOrd="1" destOrd="0" presId="urn:microsoft.com/office/officeart/2018/2/layout/IconVerticalSolidList"/>
    <dgm:cxn modelId="{DEDB4B86-565E-447D-90BE-9D9547820BBD}" type="presParOf" srcId="{D9660B4C-48B4-407C-9AF4-BA4D1FFDA6E4}" destId="{272C6B4B-DCD4-470A-A75F-17DD0F24C6BD}" srcOrd="2" destOrd="0" presId="urn:microsoft.com/office/officeart/2018/2/layout/IconVerticalSolidList"/>
    <dgm:cxn modelId="{E5B1F5B1-82B1-4618-94CA-83D8D4F4A723}" type="presParOf" srcId="{D9660B4C-48B4-407C-9AF4-BA4D1FFDA6E4}" destId="{5D17CF3C-FEEA-4A94-8DEF-45FF5D95ACB5}" srcOrd="3" destOrd="0" presId="urn:microsoft.com/office/officeart/2018/2/layout/IconVerticalSolidList"/>
    <dgm:cxn modelId="{3775F042-CF7D-46BF-8727-1D844A347DB1}" type="presParOf" srcId="{D9660B4C-48B4-407C-9AF4-BA4D1FFDA6E4}" destId="{8D96F55C-00AB-4DCE-950F-8226ABD75235}" srcOrd="4" destOrd="0" presId="urn:microsoft.com/office/officeart/2018/2/layout/IconVerticalSolidList"/>
    <dgm:cxn modelId="{6630E445-530B-45D8-AE77-C42B22003732}" type="presParOf" srcId="{5580F4EE-E4BE-49F0-9354-1BE48FD49C49}" destId="{863BB0FB-7ACE-4117-904C-ADAE8E88DD87}" srcOrd="1" destOrd="0" presId="urn:microsoft.com/office/officeart/2018/2/layout/IconVerticalSolidList"/>
    <dgm:cxn modelId="{F462B385-122D-4E24-A10E-6EE4AC5BB82D}" type="presParOf" srcId="{5580F4EE-E4BE-49F0-9354-1BE48FD49C49}" destId="{1C09B22A-E928-43C4-9935-E3F8CA74E545}" srcOrd="2" destOrd="0" presId="urn:microsoft.com/office/officeart/2018/2/layout/IconVerticalSolidList"/>
    <dgm:cxn modelId="{46651ACA-A693-4127-BDDF-BC2882DC0EC0}" type="presParOf" srcId="{1C09B22A-E928-43C4-9935-E3F8CA74E545}" destId="{16B5D347-28A7-4C18-A034-3925CD265F72}" srcOrd="0" destOrd="0" presId="urn:microsoft.com/office/officeart/2018/2/layout/IconVerticalSolidList"/>
    <dgm:cxn modelId="{56362DB2-FDBC-46AA-BB45-A502EE939914}" type="presParOf" srcId="{1C09B22A-E928-43C4-9935-E3F8CA74E545}" destId="{A5123BD2-B5FB-4465-838F-BFBFE6F8C3B0}" srcOrd="1" destOrd="0" presId="urn:microsoft.com/office/officeart/2018/2/layout/IconVerticalSolidList"/>
    <dgm:cxn modelId="{EE1F78AE-E5A2-4C27-9DEF-29613E2D4625}" type="presParOf" srcId="{1C09B22A-E928-43C4-9935-E3F8CA74E545}" destId="{6ED90376-AC67-45E8-BA43-97ABC9D66F00}" srcOrd="2" destOrd="0" presId="urn:microsoft.com/office/officeart/2018/2/layout/IconVerticalSolidList"/>
    <dgm:cxn modelId="{A91BDF40-065C-4625-9866-0EC7526F622F}" type="presParOf" srcId="{1C09B22A-E928-43C4-9935-E3F8CA74E545}" destId="{DD1A755D-EBBB-4ACB-AF61-12B6624DA052}" srcOrd="3" destOrd="0" presId="urn:microsoft.com/office/officeart/2018/2/layout/IconVerticalSolidList"/>
    <dgm:cxn modelId="{52AB1D05-66F5-4614-B76A-6A77B63AB467}" type="presParOf" srcId="{1C09B22A-E928-43C4-9935-E3F8CA74E545}" destId="{FA15E220-07A7-414B-8CC0-227F8A56FA41}" srcOrd="4" destOrd="0" presId="urn:microsoft.com/office/officeart/2018/2/layout/IconVerticalSolidList"/>
    <dgm:cxn modelId="{B80D9726-20AF-4183-A32F-A2BA62CF8ECF}" type="presParOf" srcId="{5580F4EE-E4BE-49F0-9354-1BE48FD49C49}" destId="{D08A9C46-09D0-4536-BE07-98AC316DAC2A}" srcOrd="3" destOrd="0" presId="urn:microsoft.com/office/officeart/2018/2/layout/IconVerticalSolidList"/>
    <dgm:cxn modelId="{A5E1A15F-57FD-412B-ADD5-2FB3A026A203}" type="presParOf" srcId="{5580F4EE-E4BE-49F0-9354-1BE48FD49C49}" destId="{CF45DF19-D707-4268-8D06-2CBA8B5E1650}" srcOrd="4" destOrd="0" presId="urn:microsoft.com/office/officeart/2018/2/layout/IconVerticalSolidList"/>
    <dgm:cxn modelId="{EF25365F-3343-4AC0-9045-D6FEFCAC1983}" type="presParOf" srcId="{CF45DF19-D707-4268-8D06-2CBA8B5E1650}" destId="{9AF5D99B-A6CE-4117-A9D0-15C891D1D191}" srcOrd="0" destOrd="0" presId="urn:microsoft.com/office/officeart/2018/2/layout/IconVerticalSolidList"/>
    <dgm:cxn modelId="{FBA40460-2810-4A03-AB31-B6F125E98F36}" type="presParOf" srcId="{CF45DF19-D707-4268-8D06-2CBA8B5E1650}" destId="{D224C3E0-1CE8-4055-9177-CF497C4F01DC}" srcOrd="1" destOrd="0" presId="urn:microsoft.com/office/officeart/2018/2/layout/IconVerticalSolidList"/>
    <dgm:cxn modelId="{0848EF15-DDED-4558-85F8-02C00016993D}" type="presParOf" srcId="{CF45DF19-D707-4268-8D06-2CBA8B5E1650}" destId="{687FF240-8630-4E89-90F7-4D8FAA8AEA73}" srcOrd="2" destOrd="0" presId="urn:microsoft.com/office/officeart/2018/2/layout/IconVerticalSolidList"/>
    <dgm:cxn modelId="{0C3EA656-5C90-4A7C-A81E-33DB2EEFD9B5}" type="presParOf" srcId="{CF45DF19-D707-4268-8D06-2CBA8B5E1650}" destId="{C803666B-FFAE-45F4-BD7A-501EC2FDE856}" srcOrd="3" destOrd="0" presId="urn:microsoft.com/office/officeart/2018/2/layout/IconVerticalSolidList"/>
    <dgm:cxn modelId="{BD8EC485-6B3D-4E04-9BDF-6BEA06D36D75}" type="presParOf" srcId="{5580F4EE-E4BE-49F0-9354-1BE48FD49C49}" destId="{7F4D2DB9-1AA8-43F8-8AB7-B5980D7B50F1}" srcOrd="5" destOrd="0" presId="urn:microsoft.com/office/officeart/2018/2/layout/IconVerticalSolidList"/>
    <dgm:cxn modelId="{61BC8053-33BF-487B-A38A-0253CB2629C1}" type="presParOf" srcId="{5580F4EE-E4BE-49F0-9354-1BE48FD49C49}" destId="{65B4D814-976E-4D4D-A833-817405661416}" srcOrd="6" destOrd="0" presId="urn:microsoft.com/office/officeart/2018/2/layout/IconVerticalSolidList"/>
    <dgm:cxn modelId="{9CFF6945-0759-450A-888F-6A0E202F6EAA}" type="presParOf" srcId="{65B4D814-976E-4D4D-A833-817405661416}" destId="{990A2C75-38FE-4DD5-A673-ED159BAB08CC}" srcOrd="0" destOrd="0" presId="urn:microsoft.com/office/officeart/2018/2/layout/IconVerticalSolidList"/>
    <dgm:cxn modelId="{612F3FC3-FDD6-48E1-935F-7C45844AD5EB}" type="presParOf" srcId="{65B4D814-976E-4D4D-A833-817405661416}" destId="{7EC3BFA7-7A7F-4124-A4A9-E03AA822C4CE}" srcOrd="1" destOrd="0" presId="urn:microsoft.com/office/officeart/2018/2/layout/IconVerticalSolidList"/>
    <dgm:cxn modelId="{B1622F69-31F8-4C65-B85B-541F9B51E9EC}" type="presParOf" srcId="{65B4D814-976E-4D4D-A833-817405661416}" destId="{27C0841A-B134-4B6F-A3E5-D311166B9DB9}" srcOrd="2" destOrd="0" presId="urn:microsoft.com/office/officeart/2018/2/layout/IconVerticalSolidList"/>
    <dgm:cxn modelId="{C1FEECF9-B98E-4D93-A7D2-350F1704C6E5}" type="presParOf" srcId="{65B4D814-976E-4D4D-A833-817405661416}" destId="{3F729231-9E94-43B5-9948-69BC8A0D8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A8BF6F-2CDB-4D8B-9F2F-D00E99B985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3ACB15-5D27-43F8-9710-E212B5C603AF}">
      <dgm:prSet/>
      <dgm:spPr/>
      <dgm:t>
        <a:bodyPr/>
        <a:lstStyle/>
        <a:p>
          <a:r>
            <a:rPr lang="en-US"/>
            <a:t>Initialize environment with motion detector and camera sensor</a:t>
          </a:r>
        </a:p>
      </dgm:t>
    </dgm:pt>
    <dgm:pt modelId="{8C834343-FA61-4565-929D-2088D901CBA9}" type="parTrans" cxnId="{A141F6A0-0D5F-4A49-B390-76E436387E0D}">
      <dgm:prSet/>
      <dgm:spPr/>
      <dgm:t>
        <a:bodyPr/>
        <a:lstStyle/>
        <a:p>
          <a:endParaRPr lang="en-US"/>
        </a:p>
      </dgm:t>
    </dgm:pt>
    <dgm:pt modelId="{040A0BE4-BE75-4BB6-823B-3697AC7B9CA5}" type="sibTrans" cxnId="{A141F6A0-0D5F-4A49-B390-76E436387E0D}">
      <dgm:prSet/>
      <dgm:spPr/>
      <dgm:t>
        <a:bodyPr/>
        <a:lstStyle/>
        <a:p>
          <a:endParaRPr lang="en-US"/>
        </a:p>
      </dgm:t>
    </dgm:pt>
    <dgm:pt modelId="{5AC6230E-8011-4286-8FBC-7C4BE96A170A}">
      <dgm:prSet/>
      <dgm:spPr/>
      <dgm:t>
        <a:bodyPr/>
        <a:lstStyle/>
        <a:p>
          <a:r>
            <a:rPr lang="en-US"/>
            <a:t>Detect motion</a:t>
          </a:r>
        </a:p>
      </dgm:t>
    </dgm:pt>
    <dgm:pt modelId="{6CB911D1-6E62-49DA-B658-B604E14FAC79}" type="parTrans" cxnId="{86E2FC1B-567C-46C1-8D88-E1F931501918}">
      <dgm:prSet/>
      <dgm:spPr/>
      <dgm:t>
        <a:bodyPr/>
        <a:lstStyle/>
        <a:p>
          <a:endParaRPr lang="en-US"/>
        </a:p>
      </dgm:t>
    </dgm:pt>
    <dgm:pt modelId="{E33DD5D9-E819-425A-97BA-BB331835508B}" type="sibTrans" cxnId="{86E2FC1B-567C-46C1-8D88-E1F931501918}">
      <dgm:prSet/>
      <dgm:spPr/>
      <dgm:t>
        <a:bodyPr/>
        <a:lstStyle/>
        <a:p>
          <a:endParaRPr lang="en-US"/>
        </a:p>
      </dgm:t>
    </dgm:pt>
    <dgm:pt modelId="{13433960-5D6A-4632-A9F6-1D3B6BBF0E09}">
      <dgm:prSet/>
      <dgm:spPr/>
      <dgm:t>
        <a:bodyPr/>
        <a:lstStyle/>
        <a:p>
          <a:r>
            <a:rPr lang="en-US"/>
            <a:t>Capture image</a:t>
          </a:r>
        </a:p>
      </dgm:t>
    </dgm:pt>
    <dgm:pt modelId="{0AD7797B-58F7-44F2-9BBD-77936E964430}" type="parTrans" cxnId="{4D6E1EE3-7850-4EC2-AFCD-699662A22FA2}">
      <dgm:prSet/>
      <dgm:spPr/>
      <dgm:t>
        <a:bodyPr/>
        <a:lstStyle/>
        <a:p>
          <a:endParaRPr lang="en-US"/>
        </a:p>
      </dgm:t>
    </dgm:pt>
    <dgm:pt modelId="{94EE7DB8-CBF0-471E-81D5-B6652E4EA8A2}" type="sibTrans" cxnId="{4D6E1EE3-7850-4EC2-AFCD-699662A22FA2}">
      <dgm:prSet/>
      <dgm:spPr/>
      <dgm:t>
        <a:bodyPr/>
        <a:lstStyle/>
        <a:p>
          <a:endParaRPr lang="en-US"/>
        </a:p>
      </dgm:t>
    </dgm:pt>
    <dgm:pt modelId="{85464FC9-AE12-476F-8411-95687E42F318}">
      <dgm:prSet/>
      <dgm:spPr/>
      <dgm:t>
        <a:bodyPr/>
        <a:lstStyle/>
        <a:p>
          <a:r>
            <a:rPr lang="en-US"/>
            <a:t>Run facial detection, localization, and classification on image</a:t>
          </a:r>
        </a:p>
      </dgm:t>
    </dgm:pt>
    <dgm:pt modelId="{558C7739-F117-48C3-8992-AFB41C521DF7}" type="parTrans" cxnId="{21D9D7F0-2888-4061-AE1B-8B04B54898B3}">
      <dgm:prSet/>
      <dgm:spPr/>
      <dgm:t>
        <a:bodyPr/>
        <a:lstStyle/>
        <a:p>
          <a:endParaRPr lang="en-US"/>
        </a:p>
      </dgm:t>
    </dgm:pt>
    <dgm:pt modelId="{C04B95D1-13F9-45CE-9881-E2A8A6C05A63}" type="sibTrans" cxnId="{21D9D7F0-2888-4061-AE1B-8B04B54898B3}">
      <dgm:prSet/>
      <dgm:spPr/>
      <dgm:t>
        <a:bodyPr/>
        <a:lstStyle/>
        <a:p>
          <a:endParaRPr lang="en-US"/>
        </a:p>
      </dgm:t>
    </dgm:pt>
    <dgm:pt modelId="{E8104524-C739-48CF-A1CC-FABC98DBE138}">
      <dgm:prSet/>
      <dgm:spPr/>
      <dgm:t>
        <a:bodyPr/>
        <a:lstStyle/>
        <a:p>
          <a:r>
            <a:rPr lang="en-US"/>
            <a:t>Send email via python libraries smtplib + ssl to user email with prediction</a:t>
          </a:r>
        </a:p>
      </dgm:t>
    </dgm:pt>
    <dgm:pt modelId="{53C6120B-3B29-446F-AAB2-4A1DBD8E991F}" type="parTrans" cxnId="{9E44A370-2EF2-4711-9A53-384120FA3888}">
      <dgm:prSet/>
      <dgm:spPr/>
      <dgm:t>
        <a:bodyPr/>
        <a:lstStyle/>
        <a:p>
          <a:endParaRPr lang="en-US"/>
        </a:p>
      </dgm:t>
    </dgm:pt>
    <dgm:pt modelId="{BB7C61FE-6A18-43E2-B326-E43CAABEF562}" type="sibTrans" cxnId="{9E44A370-2EF2-4711-9A53-384120FA3888}">
      <dgm:prSet/>
      <dgm:spPr/>
      <dgm:t>
        <a:bodyPr/>
        <a:lstStyle/>
        <a:p>
          <a:endParaRPr lang="en-US"/>
        </a:p>
      </dgm:t>
    </dgm:pt>
    <dgm:pt modelId="{8B900D61-9092-4C37-904D-34F1EB2643C2}" type="pres">
      <dgm:prSet presAssocID="{77A8BF6F-2CDB-4D8B-9F2F-D00E99B9857E}" presName="root" presStyleCnt="0">
        <dgm:presLayoutVars>
          <dgm:dir/>
          <dgm:resizeHandles val="exact"/>
        </dgm:presLayoutVars>
      </dgm:prSet>
      <dgm:spPr/>
    </dgm:pt>
    <dgm:pt modelId="{8DD2BE8D-3A14-416D-B6D4-6EDC54C793ED}" type="pres">
      <dgm:prSet presAssocID="{B53ACB15-5D27-43F8-9710-E212B5C603AF}" presName="compNode" presStyleCnt="0"/>
      <dgm:spPr/>
    </dgm:pt>
    <dgm:pt modelId="{92245148-236A-4084-8854-0C8E701DAF4A}" type="pres">
      <dgm:prSet presAssocID="{B53ACB15-5D27-43F8-9710-E212B5C603AF}" presName="bgRect" presStyleLbl="bgShp" presStyleIdx="0" presStyleCnt="5"/>
      <dgm:spPr/>
    </dgm:pt>
    <dgm:pt modelId="{675943CE-5A3E-4BC7-BA10-2B92D3637F75}" type="pres">
      <dgm:prSet presAssocID="{B53ACB15-5D27-43F8-9710-E212B5C603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595CF871-878C-4E86-B1C4-BA88DAD92AD4}" type="pres">
      <dgm:prSet presAssocID="{B53ACB15-5D27-43F8-9710-E212B5C603AF}" presName="spaceRect" presStyleCnt="0"/>
      <dgm:spPr/>
    </dgm:pt>
    <dgm:pt modelId="{C7272ECA-2B9E-4171-8D53-4D3AECC3A74E}" type="pres">
      <dgm:prSet presAssocID="{B53ACB15-5D27-43F8-9710-E212B5C603AF}" presName="parTx" presStyleLbl="revTx" presStyleIdx="0" presStyleCnt="5">
        <dgm:presLayoutVars>
          <dgm:chMax val="0"/>
          <dgm:chPref val="0"/>
        </dgm:presLayoutVars>
      </dgm:prSet>
      <dgm:spPr/>
    </dgm:pt>
    <dgm:pt modelId="{BE08059A-6F18-4BA0-820F-B7F9B1025711}" type="pres">
      <dgm:prSet presAssocID="{040A0BE4-BE75-4BB6-823B-3697AC7B9CA5}" presName="sibTrans" presStyleCnt="0"/>
      <dgm:spPr/>
    </dgm:pt>
    <dgm:pt modelId="{6AC33220-E689-4810-98FD-3A456A54F397}" type="pres">
      <dgm:prSet presAssocID="{5AC6230E-8011-4286-8FBC-7C4BE96A170A}" presName="compNode" presStyleCnt="0"/>
      <dgm:spPr/>
    </dgm:pt>
    <dgm:pt modelId="{0DE4785D-8D55-40FE-A4C1-854CB1C771B9}" type="pres">
      <dgm:prSet presAssocID="{5AC6230E-8011-4286-8FBC-7C4BE96A170A}" presName="bgRect" presStyleLbl="bgShp" presStyleIdx="1" presStyleCnt="5"/>
      <dgm:spPr/>
    </dgm:pt>
    <dgm:pt modelId="{0E6BF03F-3513-48A1-A4C8-64174F7E1C18}" type="pres">
      <dgm:prSet presAssocID="{5AC6230E-8011-4286-8FBC-7C4BE96A17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E0BBE41-286A-4E36-BE90-5EC2EA749C73}" type="pres">
      <dgm:prSet presAssocID="{5AC6230E-8011-4286-8FBC-7C4BE96A170A}" presName="spaceRect" presStyleCnt="0"/>
      <dgm:spPr/>
    </dgm:pt>
    <dgm:pt modelId="{FC50D0A7-475A-401C-8A70-CAB3737FB159}" type="pres">
      <dgm:prSet presAssocID="{5AC6230E-8011-4286-8FBC-7C4BE96A170A}" presName="parTx" presStyleLbl="revTx" presStyleIdx="1" presStyleCnt="5">
        <dgm:presLayoutVars>
          <dgm:chMax val="0"/>
          <dgm:chPref val="0"/>
        </dgm:presLayoutVars>
      </dgm:prSet>
      <dgm:spPr/>
    </dgm:pt>
    <dgm:pt modelId="{A65CF745-BE25-4FD4-ACD1-168BC14CC318}" type="pres">
      <dgm:prSet presAssocID="{E33DD5D9-E819-425A-97BA-BB331835508B}" presName="sibTrans" presStyleCnt="0"/>
      <dgm:spPr/>
    </dgm:pt>
    <dgm:pt modelId="{9443E2FC-A29F-4BB3-A15E-42F2161F61FB}" type="pres">
      <dgm:prSet presAssocID="{13433960-5D6A-4632-A9F6-1D3B6BBF0E09}" presName="compNode" presStyleCnt="0"/>
      <dgm:spPr/>
    </dgm:pt>
    <dgm:pt modelId="{7E1187A0-C850-4A94-AC83-E5FB0505375B}" type="pres">
      <dgm:prSet presAssocID="{13433960-5D6A-4632-A9F6-1D3B6BBF0E09}" presName="bgRect" presStyleLbl="bgShp" presStyleIdx="2" presStyleCnt="5"/>
      <dgm:spPr/>
    </dgm:pt>
    <dgm:pt modelId="{CE426FE3-84A2-4BBB-BA59-09AB46A030FB}" type="pres">
      <dgm:prSet presAssocID="{13433960-5D6A-4632-A9F6-1D3B6BBF0E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CE32862-DBF0-44E3-823D-373D820C0CEB}" type="pres">
      <dgm:prSet presAssocID="{13433960-5D6A-4632-A9F6-1D3B6BBF0E09}" presName="spaceRect" presStyleCnt="0"/>
      <dgm:spPr/>
    </dgm:pt>
    <dgm:pt modelId="{6CC41D9B-E6A0-4597-92B7-4AE78D6D3A44}" type="pres">
      <dgm:prSet presAssocID="{13433960-5D6A-4632-A9F6-1D3B6BBF0E09}" presName="parTx" presStyleLbl="revTx" presStyleIdx="2" presStyleCnt="5">
        <dgm:presLayoutVars>
          <dgm:chMax val="0"/>
          <dgm:chPref val="0"/>
        </dgm:presLayoutVars>
      </dgm:prSet>
      <dgm:spPr/>
    </dgm:pt>
    <dgm:pt modelId="{6BF82FA7-262A-4DAE-A96C-78A3F7823492}" type="pres">
      <dgm:prSet presAssocID="{94EE7DB8-CBF0-471E-81D5-B6652E4EA8A2}" presName="sibTrans" presStyleCnt="0"/>
      <dgm:spPr/>
    </dgm:pt>
    <dgm:pt modelId="{16B7552E-DB95-4006-A272-F4F9CE9A8124}" type="pres">
      <dgm:prSet presAssocID="{85464FC9-AE12-476F-8411-95687E42F318}" presName="compNode" presStyleCnt="0"/>
      <dgm:spPr/>
    </dgm:pt>
    <dgm:pt modelId="{8EB6723B-248F-4175-9755-EF7B53835819}" type="pres">
      <dgm:prSet presAssocID="{85464FC9-AE12-476F-8411-95687E42F318}" presName="bgRect" presStyleLbl="bgShp" presStyleIdx="3" presStyleCnt="5"/>
      <dgm:spPr/>
    </dgm:pt>
    <dgm:pt modelId="{5428A553-397C-4CB2-8FE1-70617EB3A109}" type="pres">
      <dgm:prSet presAssocID="{85464FC9-AE12-476F-8411-95687E42F3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EFC03033-2CA1-4FB0-BF23-7C63F3E71A9E}" type="pres">
      <dgm:prSet presAssocID="{85464FC9-AE12-476F-8411-95687E42F318}" presName="spaceRect" presStyleCnt="0"/>
      <dgm:spPr/>
    </dgm:pt>
    <dgm:pt modelId="{A76E866B-4F47-4E41-AAF4-9CF5D051EADD}" type="pres">
      <dgm:prSet presAssocID="{85464FC9-AE12-476F-8411-95687E42F318}" presName="parTx" presStyleLbl="revTx" presStyleIdx="3" presStyleCnt="5">
        <dgm:presLayoutVars>
          <dgm:chMax val="0"/>
          <dgm:chPref val="0"/>
        </dgm:presLayoutVars>
      </dgm:prSet>
      <dgm:spPr/>
    </dgm:pt>
    <dgm:pt modelId="{86974F39-71F4-4FBE-80BD-6F71EB48E293}" type="pres">
      <dgm:prSet presAssocID="{C04B95D1-13F9-45CE-9881-E2A8A6C05A63}" presName="sibTrans" presStyleCnt="0"/>
      <dgm:spPr/>
    </dgm:pt>
    <dgm:pt modelId="{CFEFFA60-4B6F-4505-B90C-9C65BFDF9A9E}" type="pres">
      <dgm:prSet presAssocID="{E8104524-C739-48CF-A1CC-FABC98DBE138}" presName="compNode" presStyleCnt="0"/>
      <dgm:spPr/>
    </dgm:pt>
    <dgm:pt modelId="{9E33352C-2AFC-4065-8299-60F11FBF711F}" type="pres">
      <dgm:prSet presAssocID="{E8104524-C739-48CF-A1CC-FABC98DBE138}" presName="bgRect" presStyleLbl="bgShp" presStyleIdx="4" presStyleCnt="5"/>
      <dgm:spPr/>
    </dgm:pt>
    <dgm:pt modelId="{85CE76BA-A40A-4CBE-9F10-D6E5E2BD3398}" type="pres">
      <dgm:prSet presAssocID="{E8104524-C739-48CF-A1CC-FABC98DBE1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59414F0-35C6-4A62-8BE5-459B0461A74D}" type="pres">
      <dgm:prSet presAssocID="{E8104524-C739-48CF-A1CC-FABC98DBE138}" presName="spaceRect" presStyleCnt="0"/>
      <dgm:spPr/>
    </dgm:pt>
    <dgm:pt modelId="{E0FA536E-D23B-444E-A2C1-EEDB1DB115C8}" type="pres">
      <dgm:prSet presAssocID="{E8104524-C739-48CF-A1CC-FABC98DBE1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280915-AA80-4F2E-857D-C77C33FAA9C8}" type="presOf" srcId="{E8104524-C739-48CF-A1CC-FABC98DBE138}" destId="{E0FA536E-D23B-444E-A2C1-EEDB1DB115C8}" srcOrd="0" destOrd="0" presId="urn:microsoft.com/office/officeart/2018/2/layout/IconVerticalSolidList"/>
    <dgm:cxn modelId="{86E2FC1B-567C-46C1-8D88-E1F931501918}" srcId="{77A8BF6F-2CDB-4D8B-9F2F-D00E99B9857E}" destId="{5AC6230E-8011-4286-8FBC-7C4BE96A170A}" srcOrd="1" destOrd="0" parTransId="{6CB911D1-6E62-49DA-B658-B604E14FAC79}" sibTransId="{E33DD5D9-E819-425A-97BA-BB331835508B}"/>
    <dgm:cxn modelId="{07DF6623-ADDF-42E3-9082-C79226365084}" type="presOf" srcId="{5AC6230E-8011-4286-8FBC-7C4BE96A170A}" destId="{FC50D0A7-475A-401C-8A70-CAB3737FB159}" srcOrd="0" destOrd="0" presId="urn:microsoft.com/office/officeart/2018/2/layout/IconVerticalSolidList"/>
    <dgm:cxn modelId="{35D76162-2443-40EE-A626-255CDCD0DBBE}" type="presOf" srcId="{13433960-5D6A-4632-A9F6-1D3B6BBF0E09}" destId="{6CC41D9B-E6A0-4597-92B7-4AE78D6D3A44}" srcOrd="0" destOrd="0" presId="urn:microsoft.com/office/officeart/2018/2/layout/IconVerticalSolidList"/>
    <dgm:cxn modelId="{1FE1E244-DFEC-41BD-B307-F87B1A11FE32}" type="presOf" srcId="{B53ACB15-5D27-43F8-9710-E212B5C603AF}" destId="{C7272ECA-2B9E-4171-8D53-4D3AECC3A74E}" srcOrd="0" destOrd="0" presId="urn:microsoft.com/office/officeart/2018/2/layout/IconVerticalSolidList"/>
    <dgm:cxn modelId="{9E44A370-2EF2-4711-9A53-384120FA3888}" srcId="{77A8BF6F-2CDB-4D8B-9F2F-D00E99B9857E}" destId="{E8104524-C739-48CF-A1CC-FABC98DBE138}" srcOrd="4" destOrd="0" parTransId="{53C6120B-3B29-446F-AAB2-4A1DBD8E991F}" sibTransId="{BB7C61FE-6A18-43E2-B326-E43CAABEF562}"/>
    <dgm:cxn modelId="{5254998C-842B-4A67-B340-283C12474241}" type="presOf" srcId="{85464FC9-AE12-476F-8411-95687E42F318}" destId="{A76E866B-4F47-4E41-AAF4-9CF5D051EADD}" srcOrd="0" destOrd="0" presId="urn:microsoft.com/office/officeart/2018/2/layout/IconVerticalSolidList"/>
    <dgm:cxn modelId="{A141F6A0-0D5F-4A49-B390-76E436387E0D}" srcId="{77A8BF6F-2CDB-4D8B-9F2F-D00E99B9857E}" destId="{B53ACB15-5D27-43F8-9710-E212B5C603AF}" srcOrd="0" destOrd="0" parTransId="{8C834343-FA61-4565-929D-2088D901CBA9}" sibTransId="{040A0BE4-BE75-4BB6-823B-3697AC7B9CA5}"/>
    <dgm:cxn modelId="{A4FBC2AA-6C16-42B0-A2EB-DB52E599C116}" type="presOf" srcId="{77A8BF6F-2CDB-4D8B-9F2F-D00E99B9857E}" destId="{8B900D61-9092-4C37-904D-34F1EB2643C2}" srcOrd="0" destOrd="0" presId="urn:microsoft.com/office/officeart/2018/2/layout/IconVerticalSolidList"/>
    <dgm:cxn modelId="{4D6E1EE3-7850-4EC2-AFCD-699662A22FA2}" srcId="{77A8BF6F-2CDB-4D8B-9F2F-D00E99B9857E}" destId="{13433960-5D6A-4632-A9F6-1D3B6BBF0E09}" srcOrd="2" destOrd="0" parTransId="{0AD7797B-58F7-44F2-9BBD-77936E964430}" sibTransId="{94EE7DB8-CBF0-471E-81D5-B6652E4EA8A2}"/>
    <dgm:cxn modelId="{21D9D7F0-2888-4061-AE1B-8B04B54898B3}" srcId="{77A8BF6F-2CDB-4D8B-9F2F-D00E99B9857E}" destId="{85464FC9-AE12-476F-8411-95687E42F318}" srcOrd="3" destOrd="0" parTransId="{558C7739-F117-48C3-8992-AFB41C521DF7}" sibTransId="{C04B95D1-13F9-45CE-9881-E2A8A6C05A63}"/>
    <dgm:cxn modelId="{E120AC24-FDD5-4AA9-B68A-E231C2D8A132}" type="presParOf" srcId="{8B900D61-9092-4C37-904D-34F1EB2643C2}" destId="{8DD2BE8D-3A14-416D-B6D4-6EDC54C793ED}" srcOrd="0" destOrd="0" presId="urn:microsoft.com/office/officeart/2018/2/layout/IconVerticalSolidList"/>
    <dgm:cxn modelId="{AB2F5B24-AB8C-43E7-94AE-1528B16AA130}" type="presParOf" srcId="{8DD2BE8D-3A14-416D-B6D4-6EDC54C793ED}" destId="{92245148-236A-4084-8854-0C8E701DAF4A}" srcOrd="0" destOrd="0" presId="urn:microsoft.com/office/officeart/2018/2/layout/IconVerticalSolidList"/>
    <dgm:cxn modelId="{0A634D85-38D8-41F6-9335-7575325E1461}" type="presParOf" srcId="{8DD2BE8D-3A14-416D-B6D4-6EDC54C793ED}" destId="{675943CE-5A3E-4BC7-BA10-2B92D3637F75}" srcOrd="1" destOrd="0" presId="urn:microsoft.com/office/officeart/2018/2/layout/IconVerticalSolidList"/>
    <dgm:cxn modelId="{9907EF94-9CCF-4712-9759-AAF96FDB32C2}" type="presParOf" srcId="{8DD2BE8D-3A14-416D-B6D4-6EDC54C793ED}" destId="{595CF871-878C-4E86-B1C4-BA88DAD92AD4}" srcOrd="2" destOrd="0" presId="urn:microsoft.com/office/officeart/2018/2/layout/IconVerticalSolidList"/>
    <dgm:cxn modelId="{DFED23E7-E8CC-4F48-8DA2-72411692BA5B}" type="presParOf" srcId="{8DD2BE8D-3A14-416D-B6D4-6EDC54C793ED}" destId="{C7272ECA-2B9E-4171-8D53-4D3AECC3A74E}" srcOrd="3" destOrd="0" presId="urn:microsoft.com/office/officeart/2018/2/layout/IconVerticalSolidList"/>
    <dgm:cxn modelId="{5BCAE9D5-BC95-44AF-8562-8B60D07E502F}" type="presParOf" srcId="{8B900D61-9092-4C37-904D-34F1EB2643C2}" destId="{BE08059A-6F18-4BA0-820F-B7F9B1025711}" srcOrd="1" destOrd="0" presId="urn:microsoft.com/office/officeart/2018/2/layout/IconVerticalSolidList"/>
    <dgm:cxn modelId="{FE0F81DF-59F3-4C94-8CE5-185E78E6DB77}" type="presParOf" srcId="{8B900D61-9092-4C37-904D-34F1EB2643C2}" destId="{6AC33220-E689-4810-98FD-3A456A54F397}" srcOrd="2" destOrd="0" presId="urn:microsoft.com/office/officeart/2018/2/layout/IconVerticalSolidList"/>
    <dgm:cxn modelId="{3AE0CC02-2503-4E3C-8D06-ADB5C2A04845}" type="presParOf" srcId="{6AC33220-E689-4810-98FD-3A456A54F397}" destId="{0DE4785D-8D55-40FE-A4C1-854CB1C771B9}" srcOrd="0" destOrd="0" presId="urn:microsoft.com/office/officeart/2018/2/layout/IconVerticalSolidList"/>
    <dgm:cxn modelId="{1A9AF16B-2A1E-4A8B-B33E-5832D181D5FC}" type="presParOf" srcId="{6AC33220-E689-4810-98FD-3A456A54F397}" destId="{0E6BF03F-3513-48A1-A4C8-64174F7E1C18}" srcOrd="1" destOrd="0" presId="urn:microsoft.com/office/officeart/2018/2/layout/IconVerticalSolidList"/>
    <dgm:cxn modelId="{7844671E-5E27-49AE-9169-C658AA76C31B}" type="presParOf" srcId="{6AC33220-E689-4810-98FD-3A456A54F397}" destId="{8E0BBE41-286A-4E36-BE90-5EC2EA749C73}" srcOrd="2" destOrd="0" presId="urn:microsoft.com/office/officeart/2018/2/layout/IconVerticalSolidList"/>
    <dgm:cxn modelId="{A4CC8457-ABEA-4D48-B446-49437A39B412}" type="presParOf" srcId="{6AC33220-E689-4810-98FD-3A456A54F397}" destId="{FC50D0A7-475A-401C-8A70-CAB3737FB159}" srcOrd="3" destOrd="0" presId="urn:microsoft.com/office/officeart/2018/2/layout/IconVerticalSolidList"/>
    <dgm:cxn modelId="{723027EB-8FD8-453E-ABC0-4609CE736220}" type="presParOf" srcId="{8B900D61-9092-4C37-904D-34F1EB2643C2}" destId="{A65CF745-BE25-4FD4-ACD1-168BC14CC318}" srcOrd="3" destOrd="0" presId="urn:microsoft.com/office/officeart/2018/2/layout/IconVerticalSolidList"/>
    <dgm:cxn modelId="{85CC3290-D5CE-4F0E-B11A-DB502A863B0A}" type="presParOf" srcId="{8B900D61-9092-4C37-904D-34F1EB2643C2}" destId="{9443E2FC-A29F-4BB3-A15E-42F2161F61FB}" srcOrd="4" destOrd="0" presId="urn:microsoft.com/office/officeart/2018/2/layout/IconVerticalSolidList"/>
    <dgm:cxn modelId="{E1858048-A14E-4B19-A2BA-72858FD6AD5F}" type="presParOf" srcId="{9443E2FC-A29F-4BB3-A15E-42F2161F61FB}" destId="{7E1187A0-C850-4A94-AC83-E5FB0505375B}" srcOrd="0" destOrd="0" presId="urn:microsoft.com/office/officeart/2018/2/layout/IconVerticalSolidList"/>
    <dgm:cxn modelId="{0376B098-22FC-4901-8217-B5CBF1153CC1}" type="presParOf" srcId="{9443E2FC-A29F-4BB3-A15E-42F2161F61FB}" destId="{CE426FE3-84A2-4BBB-BA59-09AB46A030FB}" srcOrd="1" destOrd="0" presId="urn:microsoft.com/office/officeart/2018/2/layout/IconVerticalSolidList"/>
    <dgm:cxn modelId="{37F7CBA7-3D31-4024-9E08-80F76B128993}" type="presParOf" srcId="{9443E2FC-A29F-4BB3-A15E-42F2161F61FB}" destId="{9CE32862-DBF0-44E3-823D-373D820C0CEB}" srcOrd="2" destOrd="0" presId="urn:microsoft.com/office/officeart/2018/2/layout/IconVerticalSolidList"/>
    <dgm:cxn modelId="{E4FC2BE9-545D-46BC-AAAA-57E2B64F5E28}" type="presParOf" srcId="{9443E2FC-A29F-4BB3-A15E-42F2161F61FB}" destId="{6CC41D9B-E6A0-4597-92B7-4AE78D6D3A44}" srcOrd="3" destOrd="0" presId="urn:microsoft.com/office/officeart/2018/2/layout/IconVerticalSolidList"/>
    <dgm:cxn modelId="{B35EE27F-C43B-496D-93AB-3738021A8B53}" type="presParOf" srcId="{8B900D61-9092-4C37-904D-34F1EB2643C2}" destId="{6BF82FA7-262A-4DAE-A96C-78A3F7823492}" srcOrd="5" destOrd="0" presId="urn:microsoft.com/office/officeart/2018/2/layout/IconVerticalSolidList"/>
    <dgm:cxn modelId="{B146D6E8-143B-4A36-BC6F-62A8BA1D3B2B}" type="presParOf" srcId="{8B900D61-9092-4C37-904D-34F1EB2643C2}" destId="{16B7552E-DB95-4006-A272-F4F9CE9A8124}" srcOrd="6" destOrd="0" presId="urn:microsoft.com/office/officeart/2018/2/layout/IconVerticalSolidList"/>
    <dgm:cxn modelId="{6E98F1D9-991B-40B0-BCC9-CCBB5CDF5095}" type="presParOf" srcId="{16B7552E-DB95-4006-A272-F4F9CE9A8124}" destId="{8EB6723B-248F-4175-9755-EF7B53835819}" srcOrd="0" destOrd="0" presId="urn:microsoft.com/office/officeart/2018/2/layout/IconVerticalSolidList"/>
    <dgm:cxn modelId="{E97E05DF-377F-4AF3-B021-E72AC9D1038A}" type="presParOf" srcId="{16B7552E-DB95-4006-A272-F4F9CE9A8124}" destId="{5428A553-397C-4CB2-8FE1-70617EB3A109}" srcOrd="1" destOrd="0" presId="urn:microsoft.com/office/officeart/2018/2/layout/IconVerticalSolidList"/>
    <dgm:cxn modelId="{C95307E2-6BBC-4891-85C4-D3F4D53E90D0}" type="presParOf" srcId="{16B7552E-DB95-4006-A272-F4F9CE9A8124}" destId="{EFC03033-2CA1-4FB0-BF23-7C63F3E71A9E}" srcOrd="2" destOrd="0" presId="urn:microsoft.com/office/officeart/2018/2/layout/IconVerticalSolidList"/>
    <dgm:cxn modelId="{69743B90-3536-4A6E-8942-16EC55798CA2}" type="presParOf" srcId="{16B7552E-DB95-4006-A272-F4F9CE9A8124}" destId="{A76E866B-4F47-4E41-AAF4-9CF5D051EADD}" srcOrd="3" destOrd="0" presId="urn:microsoft.com/office/officeart/2018/2/layout/IconVerticalSolidList"/>
    <dgm:cxn modelId="{B9CBBBFF-1A85-464C-AE65-C1CB250E6583}" type="presParOf" srcId="{8B900D61-9092-4C37-904D-34F1EB2643C2}" destId="{86974F39-71F4-4FBE-80BD-6F71EB48E293}" srcOrd="7" destOrd="0" presId="urn:microsoft.com/office/officeart/2018/2/layout/IconVerticalSolidList"/>
    <dgm:cxn modelId="{6BB8A4AB-CFBF-451A-84E5-E6C13F7CE23C}" type="presParOf" srcId="{8B900D61-9092-4C37-904D-34F1EB2643C2}" destId="{CFEFFA60-4B6F-4505-B90C-9C65BFDF9A9E}" srcOrd="8" destOrd="0" presId="urn:microsoft.com/office/officeart/2018/2/layout/IconVerticalSolidList"/>
    <dgm:cxn modelId="{06566A38-1187-451B-BDDA-2907995B407D}" type="presParOf" srcId="{CFEFFA60-4B6F-4505-B90C-9C65BFDF9A9E}" destId="{9E33352C-2AFC-4065-8299-60F11FBF711F}" srcOrd="0" destOrd="0" presId="urn:microsoft.com/office/officeart/2018/2/layout/IconVerticalSolidList"/>
    <dgm:cxn modelId="{41135A2C-6F4A-4AD4-B8E1-DC60126D4D43}" type="presParOf" srcId="{CFEFFA60-4B6F-4505-B90C-9C65BFDF9A9E}" destId="{85CE76BA-A40A-4CBE-9F10-D6E5E2BD3398}" srcOrd="1" destOrd="0" presId="urn:microsoft.com/office/officeart/2018/2/layout/IconVerticalSolidList"/>
    <dgm:cxn modelId="{9E46E921-F2A8-49D9-B152-E1E5EA52C385}" type="presParOf" srcId="{CFEFFA60-4B6F-4505-B90C-9C65BFDF9A9E}" destId="{159414F0-35C6-4A62-8BE5-459B0461A74D}" srcOrd="2" destOrd="0" presId="urn:microsoft.com/office/officeart/2018/2/layout/IconVerticalSolidList"/>
    <dgm:cxn modelId="{1B64C975-7102-4093-8F31-8E2636FA5828}" type="presParOf" srcId="{CFEFFA60-4B6F-4505-B90C-9C65BFDF9A9E}" destId="{E0FA536E-D23B-444E-A2C1-EEDB1DB115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7E5D73-23AF-41FA-A1BD-D469AC38033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20486A-B28F-4423-81BD-EBAF5A7DCCF4}">
      <dgm:prSet/>
      <dgm:spPr/>
      <dgm:t>
        <a:bodyPr/>
        <a:lstStyle/>
        <a:p>
          <a:r>
            <a:rPr lang="en-US"/>
            <a:t>Benefits</a:t>
          </a:r>
        </a:p>
      </dgm:t>
    </dgm:pt>
    <dgm:pt modelId="{F0D1116C-58C7-45CF-AC89-FBD7A7F7942B}" type="parTrans" cxnId="{E14CE9F6-8D56-4633-90F7-047C5793BEAE}">
      <dgm:prSet/>
      <dgm:spPr/>
      <dgm:t>
        <a:bodyPr/>
        <a:lstStyle/>
        <a:p>
          <a:endParaRPr lang="en-US"/>
        </a:p>
      </dgm:t>
    </dgm:pt>
    <dgm:pt modelId="{04FE603D-ADFC-4CD7-9814-BE2BE23ACF65}" type="sibTrans" cxnId="{E14CE9F6-8D56-4633-90F7-047C5793BEAE}">
      <dgm:prSet/>
      <dgm:spPr/>
      <dgm:t>
        <a:bodyPr/>
        <a:lstStyle/>
        <a:p>
          <a:endParaRPr lang="en-US"/>
        </a:p>
      </dgm:t>
    </dgm:pt>
    <dgm:pt modelId="{91C94F50-8FDE-475F-B2C6-F82174D1183A}">
      <dgm:prSet/>
      <dgm:spPr/>
      <dgm:t>
        <a:bodyPr/>
        <a:lstStyle/>
        <a:p>
          <a:r>
            <a:rPr lang="en-US"/>
            <a:t>Security Smart Home Applications</a:t>
          </a:r>
        </a:p>
      </dgm:t>
    </dgm:pt>
    <dgm:pt modelId="{C199E31D-A351-426A-9329-EFC5079CDF3F}" type="parTrans" cxnId="{E56C3330-0B77-4D05-8220-C02E9850CCA4}">
      <dgm:prSet/>
      <dgm:spPr/>
      <dgm:t>
        <a:bodyPr/>
        <a:lstStyle/>
        <a:p>
          <a:endParaRPr lang="en-US"/>
        </a:p>
      </dgm:t>
    </dgm:pt>
    <dgm:pt modelId="{BA715D02-685B-4CCC-BB55-40DAA3F7B74E}" type="sibTrans" cxnId="{E56C3330-0B77-4D05-8220-C02E9850CCA4}">
      <dgm:prSet/>
      <dgm:spPr/>
      <dgm:t>
        <a:bodyPr/>
        <a:lstStyle/>
        <a:p>
          <a:endParaRPr lang="en-US"/>
        </a:p>
      </dgm:t>
    </dgm:pt>
    <dgm:pt modelId="{34BC5CD1-19A8-411F-B2BB-0C5FC67475F0}">
      <dgm:prSet/>
      <dgm:spPr/>
      <dgm:t>
        <a:bodyPr/>
        <a:lstStyle/>
        <a:p>
          <a:r>
            <a:rPr lang="en-US"/>
            <a:t>Data Collection Insights</a:t>
          </a:r>
        </a:p>
      </dgm:t>
    </dgm:pt>
    <dgm:pt modelId="{222216D2-7493-4A0F-902E-0EAA8C13E014}" type="parTrans" cxnId="{FCCE0AB3-A8D9-40E0-96E9-8A944BF14020}">
      <dgm:prSet/>
      <dgm:spPr/>
      <dgm:t>
        <a:bodyPr/>
        <a:lstStyle/>
        <a:p>
          <a:endParaRPr lang="en-US"/>
        </a:p>
      </dgm:t>
    </dgm:pt>
    <dgm:pt modelId="{74E83DC7-C0FD-4564-A1CD-818BD6955B36}" type="sibTrans" cxnId="{FCCE0AB3-A8D9-40E0-96E9-8A944BF14020}">
      <dgm:prSet/>
      <dgm:spPr/>
      <dgm:t>
        <a:bodyPr/>
        <a:lstStyle/>
        <a:p>
          <a:endParaRPr lang="en-US"/>
        </a:p>
      </dgm:t>
    </dgm:pt>
    <dgm:pt modelId="{3DDDF0EF-CEC7-4107-BF38-AB843ED8EF80}">
      <dgm:prSet/>
      <dgm:spPr/>
      <dgm:t>
        <a:bodyPr/>
        <a:lstStyle/>
        <a:p>
          <a:r>
            <a:rPr lang="en-US"/>
            <a:t>Possible Future Advances</a:t>
          </a:r>
        </a:p>
      </dgm:t>
    </dgm:pt>
    <dgm:pt modelId="{702FBF79-F251-4E5A-9936-6F80ADD73723}" type="parTrans" cxnId="{7463202E-3CC7-4998-99C2-ED4FDB1E9187}">
      <dgm:prSet/>
      <dgm:spPr/>
      <dgm:t>
        <a:bodyPr/>
        <a:lstStyle/>
        <a:p>
          <a:endParaRPr lang="en-US"/>
        </a:p>
      </dgm:t>
    </dgm:pt>
    <dgm:pt modelId="{A56D4375-3907-45E3-8861-DA1560D083E3}" type="sibTrans" cxnId="{7463202E-3CC7-4998-99C2-ED4FDB1E9187}">
      <dgm:prSet/>
      <dgm:spPr/>
      <dgm:t>
        <a:bodyPr/>
        <a:lstStyle/>
        <a:p>
          <a:endParaRPr lang="en-US"/>
        </a:p>
      </dgm:t>
    </dgm:pt>
    <dgm:pt modelId="{4EE73E22-2289-4917-B921-8566D99FCBE7}">
      <dgm:prSet/>
      <dgm:spPr/>
      <dgm:t>
        <a:bodyPr/>
        <a:lstStyle/>
        <a:p>
          <a:r>
            <a:rPr lang="en-US"/>
            <a:t>Integration with social media platforms to expand data set</a:t>
          </a:r>
        </a:p>
      </dgm:t>
    </dgm:pt>
    <dgm:pt modelId="{0DAAEA9B-BB81-48C1-BBA9-12D152160CEC}" type="parTrans" cxnId="{B6A8D266-8477-4999-A3B0-AC940B7855F3}">
      <dgm:prSet/>
      <dgm:spPr/>
      <dgm:t>
        <a:bodyPr/>
        <a:lstStyle/>
        <a:p>
          <a:endParaRPr lang="en-US"/>
        </a:p>
      </dgm:t>
    </dgm:pt>
    <dgm:pt modelId="{74977BA5-D172-4235-9A60-9CF875E624AD}" type="sibTrans" cxnId="{B6A8D266-8477-4999-A3B0-AC940B7855F3}">
      <dgm:prSet/>
      <dgm:spPr/>
      <dgm:t>
        <a:bodyPr/>
        <a:lstStyle/>
        <a:p>
          <a:endParaRPr lang="en-US"/>
        </a:p>
      </dgm:t>
    </dgm:pt>
    <dgm:pt modelId="{90FF3D1E-E838-48A9-A7B5-CF144602DD46}">
      <dgm:prSet/>
      <dgm:spPr/>
      <dgm:t>
        <a:bodyPr/>
        <a:lstStyle/>
        <a:p>
          <a:r>
            <a:rPr lang="en-US"/>
            <a:t>Deploy a feedback loop via mobile application</a:t>
          </a:r>
        </a:p>
      </dgm:t>
    </dgm:pt>
    <dgm:pt modelId="{5B3CB6AA-423F-4C7C-B76D-67F03303C921}" type="parTrans" cxnId="{683966EF-D5E0-4078-9224-698D3B101BE7}">
      <dgm:prSet/>
      <dgm:spPr/>
      <dgm:t>
        <a:bodyPr/>
        <a:lstStyle/>
        <a:p>
          <a:endParaRPr lang="en-US"/>
        </a:p>
      </dgm:t>
    </dgm:pt>
    <dgm:pt modelId="{D81380FC-E239-4870-A797-4C4E1866EFDE}" type="sibTrans" cxnId="{683966EF-D5E0-4078-9224-698D3B101BE7}">
      <dgm:prSet/>
      <dgm:spPr/>
      <dgm:t>
        <a:bodyPr/>
        <a:lstStyle/>
        <a:p>
          <a:endParaRPr lang="en-US"/>
        </a:p>
      </dgm:t>
    </dgm:pt>
    <dgm:pt modelId="{18A283CC-31E8-4359-864E-9F527692A03B}">
      <dgm:prSet/>
      <dgm:spPr/>
      <dgm:t>
        <a:bodyPr/>
        <a:lstStyle/>
        <a:p>
          <a:r>
            <a:rPr lang="en-US"/>
            <a:t>Integration with smart lock</a:t>
          </a:r>
        </a:p>
      </dgm:t>
    </dgm:pt>
    <dgm:pt modelId="{E5208708-0924-4007-8C89-79CD2B195A52}" type="parTrans" cxnId="{F8EA07AB-C61B-4EC0-913C-0FD3EEECCE4E}">
      <dgm:prSet/>
      <dgm:spPr/>
      <dgm:t>
        <a:bodyPr/>
        <a:lstStyle/>
        <a:p>
          <a:endParaRPr lang="en-US"/>
        </a:p>
      </dgm:t>
    </dgm:pt>
    <dgm:pt modelId="{95897BC1-CF4B-417E-8C66-0320A394E067}" type="sibTrans" cxnId="{F8EA07AB-C61B-4EC0-913C-0FD3EEECCE4E}">
      <dgm:prSet/>
      <dgm:spPr/>
      <dgm:t>
        <a:bodyPr/>
        <a:lstStyle/>
        <a:p>
          <a:endParaRPr lang="en-US"/>
        </a:p>
      </dgm:t>
    </dgm:pt>
    <dgm:pt modelId="{84EEF44E-60B2-4ED2-876B-CEA265E7EE40}" type="pres">
      <dgm:prSet presAssocID="{477E5D73-23AF-41FA-A1BD-D469AC38033A}" presName="linear" presStyleCnt="0">
        <dgm:presLayoutVars>
          <dgm:dir/>
          <dgm:animLvl val="lvl"/>
          <dgm:resizeHandles val="exact"/>
        </dgm:presLayoutVars>
      </dgm:prSet>
      <dgm:spPr/>
    </dgm:pt>
    <dgm:pt modelId="{640DC37A-A4EA-4DE7-BADF-08FAB059BD8F}" type="pres">
      <dgm:prSet presAssocID="{7320486A-B28F-4423-81BD-EBAF5A7DCCF4}" presName="parentLin" presStyleCnt="0"/>
      <dgm:spPr/>
    </dgm:pt>
    <dgm:pt modelId="{42DDA493-D338-49E8-9C13-5E43B514B37A}" type="pres">
      <dgm:prSet presAssocID="{7320486A-B28F-4423-81BD-EBAF5A7DCCF4}" presName="parentLeftMargin" presStyleLbl="node1" presStyleIdx="0" presStyleCnt="2"/>
      <dgm:spPr/>
    </dgm:pt>
    <dgm:pt modelId="{BCEF70DC-2C8C-42F3-8970-F6987B75BA24}" type="pres">
      <dgm:prSet presAssocID="{7320486A-B28F-4423-81BD-EBAF5A7DCC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EA0371-93C0-4262-8EBD-4630AD99FE13}" type="pres">
      <dgm:prSet presAssocID="{7320486A-B28F-4423-81BD-EBAF5A7DCCF4}" presName="negativeSpace" presStyleCnt="0"/>
      <dgm:spPr/>
    </dgm:pt>
    <dgm:pt modelId="{4231C2F6-2D5B-4C70-8588-A25FF4C43E49}" type="pres">
      <dgm:prSet presAssocID="{7320486A-B28F-4423-81BD-EBAF5A7DCCF4}" presName="childText" presStyleLbl="conFgAcc1" presStyleIdx="0" presStyleCnt="2">
        <dgm:presLayoutVars>
          <dgm:bulletEnabled val="1"/>
        </dgm:presLayoutVars>
      </dgm:prSet>
      <dgm:spPr/>
    </dgm:pt>
    <dgm:pt modelId="{DCEB3008-C943-48CD-9A24-E363C6108FDA}" type="pres">
      <dgm:prSet presAssocID="{04FE603D-ADFC-4CD7-9814-BE2BE23ACF65}" presName="spaceBetweenRectangles" presStyleCnt="0"/>
      <dgm:spPr/>
    </dgm:pt>
    <dgm:pt modelId="{8DABECD4-B3C0-4D90-BB4F-491497A2ED7D}" type="pres">
      <dgm:prSet presAssocID="{3DDDF0EF-CEC7-4107-BF38-AB843ED8EF80}" presName="parentLin" presStyleCnt="0"/>
      <dgm:spPr/>
    </dgm:pt>
    <dgm:pt modelId="{5A2E2CBA-F801-4A26-AAA2-0A0EEFA69EC4}" type="pres">
      <dgm:prSet presAssocID="{3DDDF0EF-CEC7-4107-BF38-AB843ED8EF80}" presName="parentLeftMargin" presStyleLbl="node1" presStyleIdx="0" presStyleCnt="2"/>
      <dgm:spPr/>
    </dgm:pt>
    <dgm:pt modelId="{CBDB73B5-EB83-498F-91CA-F3E5DFB284DB}" type="pres">
      <dgm:prSet presAssocID="{3DDDF0EF-CEC7-4107-BF38-AB843ED8EF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7BA91D-0D4C-48AC-9CFA-F2F078601413}" type="pres">
      <dgm:prSet presAssocID="{3DDDF0EF-CEC7-4107-BF38-AB843ED8EF80}" presName="negativeSpace" presStyleCnt="0"/>
      <dgm:spPr/>
    </dgm:pt>
    <dgm:pt modelId="{98344903-0A81-4FB6-93A6-545732D9FBC9}" type="pres">
      <dgm:prSet presAssocID="{3DDDF0EF-CEC7-4107-BF38-AB843ED8EF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63202E-3CC7-4998-99C2-ED4FDB1E9187}" srcId="{477E5D73-23AF-41FA-A1BD-D469AC38033A}" destId="{3DDDF0EF-CEC7-4107-BF38-AB843ED8EF80}" srcOrd="1" destOrd="0" parTransId="{702FBF79-F251-4E5A-9936-6F80ADD73723}" sibTransId="{A56D4375-3907-45E3-8861-DA1560D083E3}"/>
    <dgm:cxn modelId="{E56C3330-0B77-4D05-8220-C02E9850CCA4}" srcId="{7320486A-B28F-4423-81BD-EBAF5A7DCCF4}" destId="{91C94F50-8FDE-475F-B2C6-F82174D1183A}" srcOrd="0" destOrd="0" parTransId="{C199E31D-A351-426A-9329-EFC5079CDF3F}" sibTransId="{BA715D02-685B-4CCC-BB55-40DAA3F7B74E}"/>
    <dgm:cxn modelId="{DA52FE63-0D75-453E-9EE3-77A7A9A2F815}" type="presOf" srcId="{91C94F50-8FDE-475F-B2C6-F82174D1183A}" destId="{4231C2F6-2D5B-4C70-8588-A25FF4C43E49}" srcOrd="0" destOrd="0" presId="urn:microsoft.com/office/officeart/2005/8/layout/list1"/>
    <dgm:cxn modelId="{B6A8D266-8477-4999-A3B0-AC940B7855F3}" srcId="{3DDDF0EF-CEC7-4107-BF38-AB843ED8EF80}" destId="{4EE73E22-2289-4917-B921-8566D99FCBE7}" srcOrd="0" destOrd="0" parTransId="{0DAAEA9B-BB81-48C1-BBA9-12D152160CEC}" sibTransId="{74977BA5-D172-4235-9A60-9CF875E624AD}"/>
    <dgm:cxn modelId="{48053D74-D02E-486F-8BB1-63EFFDF84807}" type="presOf" srcId="{3DDDF0EF-CEC7-4107-BF38-AB843ED8EF80}" destId="{CBDB73B5-EB83-498F-91CA-F3E5DFB284DB}" srcOrd="1" destOrd="0" presId="urn:microsoft.com/office/officeart/2005/8/layout/list1"/>
    <dgm:cxn modelId="{D1853E85-A13C-4B15-A21E-FBA84E89FD10}" type="presOf" srcId="{3DDDF0EF-CEC7-4107-BF38-AB843ED8EF80}" destId="{5A2E2CBA-F801-4A26-AAA2-0A0EEFA69EC4}" srcOrd="0" destOrd="0" presId="urn:microsoft.com/office/officeart/2005/8/layout/list1"/>
    <dgm:cxn modelId="{9C546796-0013-4DB7-85F5-B435AA7C14CC}" type="presOf" srcId="{4EE73E22-2289-4917-B921-8566D99FCBE7}" destId="{98344903-0A81-4FB6-93A6-545732D9FBC9}" srcOrd="0" destOrd="0" presId="urn:microsoft.com/office/officeart/2005/8/layout/list1"/>
    <dgm:cxn modelId="{018E4EA7-AEB4-44BC-A30F-CD78C0D204F0}" type="presOf" srcId="{7320486A-B28F-4423-81BD-EBAF5A7DCCF4}" destId="{BCEF70DC-2C8C-42F3-8970-F6987B75BA24}" srcOrd="1" destOrd="0" presId="urn:microsoft.com/office/officeart/2005/8/layout/list1"/>
    <dgm:cxn modelId="{F8EA07AB-C61B-4EC0-913C-0FD3EEECCE4E}" srcId="{3DDDF0EF-CEC7-4107-BF38-AB843ED8EF80}" destId="{18A283CC-31E8-4359-864E-9F527692A03B}" srcOrd="2" destOrd="0" parTransId="{E5208708-0924-4007-8C89-79CD2B195A52}" sibTransId="{95897BC1-CF4B-417E-8C66-0320A394E067}"/>
    <dgm:cxn modelId="{13D734AE-270E-4D0C-A8A2-A0FD9A12967A}" type="presOf" srcId="{7320486A-B28F-4423-81BD-EBAF5A7DCCF4}" destId="{42DDA493-D338-49E8-9C13-5E43B514B37A}" srcOrd="0" destOrd="0" presId="urn:microsoft.com/office/officeart/2005/8/layout/list1"/>
    <dgm:cxn modelId="{FCCE0AB3-A8D9-40E0-96E9-8A944BF14020}" srcId="{7320486A-B28F-4423-81BD-EBAF5A7DCCF4}" destId="{34BC5CD1-19A8-411F-B2BB-0C5FC67475F0}" srcOrd="1" destOrd="0" parTransId="{222216D2-7493-4A0F-902E-0EAA8C13E014}" sibTransId="{74E83DC7-C0FD-4564-A1CD-818BD6955B36}"/>
    <dgm:cxn modelId="{1BFED2C9-3223-4564-B2A1-A28C5C802F36}" type="presOf" srcId="{477E5D73-23AF-41FA-A1BD-D469AC38033A}" destId="{84EEF44E-60B2-4ED2-876B-CEA265E7EE40}" srcOrd="0" destOrd="0" presId="urn:microsoft.com/office/officeart/2005/8/layout/list1"/>
    <dgm:cxn modelId="{5D23EBCF-D35A-4504-99C0-608503EF198B}" type="presOf" srcId="{18A283CC-31E8-4359-864E-9F527692A03B}" destId="{98344903-0A81-4FB6-93A6-545732D9FBC9}" srcOrd="0" destOrd="2" presId="urn:microsoft.com/office/officeart/2005/8/layout/list1"/>
    <dgm:cxn modelId="{92472CD8-1C09-455D-ADC1-7BCEA073A8AF}" type="presOf" srcId="{90FF3D1E-E838-48A9-A7B5-CF144602DD46}" destId="{98344903-0A81-4FB6-93A6-545732D9FBC9}" srcOrd="0" destOrd="1" presId="urn:microsoft.com/office/officeart/2005/8/layout/list1"/>
    <dgm:cxn modelId="{683966EF-D5E0-4078-9224-698D3B101BE7}" srcId="{3DDDF0EF-CEC7-4107-BF38-AB843ED8EF80}" destId="{90FF3D1E-E838-48A9-A7B5-CF144602DD46}" srcOrd="1" destOrd="0" parTransId="{5B3CB6AA-423F-4C7C-B76D-67F03303C921}" sibTransId="{D81380FC-E239-4870-A797-4C4E1866EFDE}"/>
    <dgm:cxn modelId="{E14CE9F6-8D56-4633-90F7-047C5793BEAE}" srcId="{477E5D73-23AF-41FA-A1BD-D469AC38033A}" destId="{7320486A-B28F-4423-81BD-EBAF5A7DCCF4}" srcOrd="0" destOrd="0" parTransId="{F0D1116C-58C7-45CF-AC89-FBD7A7F7942B}" sibTransId="{04FE603D-ADFC-4CD7-9814-BE2BE23ACF65}"/>
    <dgm:cxn modelId="{3A691EF9-1783-4254-8816-3CBEFBEB571E}" type="presOf" srcId="{34BC5CD1-19A8-411F-B2BB-0C5FC67475F0}" destId="{4231C2F6-2D5B-4C70-8588-A25FF4C43E49}" srcOrd="0" destOrd="1" presId="urn:microsoft.com/office/officeart/2005/8/layout/list1"/>
    <dgm:cxn modelId="{F6D4F77F-6521-4657-B1FE-D07174202479}" type="presParOf" srcId="{84EEF44E-60B2-4ED2-876B-CEA265E7EE40}" destId="{640DC37A-A4EA-4DE7-BADF-08FAB059BD8F}" srcOrd="0" destOrd="0" presId="urn:microsoft.com/office/officeart/2005/8/layout/list1"/>
    <dgm:cxn modelId="{416DF0E6-D8B8-43C5-A09C-A11600AF56F9}" type="presParOf" srcId="{640DC37A-A4EA-4DE7-BADF-08FAB059BD8F}" destId="{42DDA493-D338-49E8-9C13-5E43B514B37A}" srcOrd="0" destOrd="0" presId="urn:microsoft.com/office/officeart/2005/8/layout/list1"/>
    <dgm:cxn modelId="{C4C17480-9E2D-4C8E-8B37-4D066817F323}" type="presParOf" srcId="{640DC37A-A4EA-4DE7-BADF-08FAB059BD8F}" destId="{BCEF70DC-2C8C-42F3-8970-F6987B75BA24}" srcOrd="1" destOrd="0" presId="urn:microsoft.com/office/officeart/2005/8/layout/list1"/>
    <dgm:cxn modelId="{F601A300-2E46-4E3A-9FBB-F2F124BE2AC9}" type="presParOf" srcId="{84EEF44E-60B2-4ED2-876B-CEA265E7EE40}" destId="{2EEA0371-93C0-4262-8EBD-4630AD99FE13}" srcOrd="1" destOrd="0" presId="urn:microsoft.com/office/officeart/2005/8/layout/list1"/>
    <dgm:cxn modelId="{16BF470D-FA5D-4CAA-BDF1-07A87F15EBC4}" type="presParOf" srcId="{84EEF44E-60B2-4ED2-876B-CEA265E7EE40}" destId="{4231C2F6-2D5B-4C70-8588-A25FF4C43E49}" srcOrd="2" destOrd="0" presId="urn:microsoft.com/office/officeart/2005/8/layout/list1"/>
    <dgm:cxn modelId="{A30BF3B4-D6D5-47E6-BC8B-BD2117D6DADB}" type="presParOf" srcId="{84EEF44E-60B2-4ED2-876B-CEA265E7EE40}" destId="{DCEB3008-C943-48CD-9A24-E363C6108FDA}" srcOrd="3" destOrd="0" presId="urn:microsoft.com/office/officeart/2005/8/layout/list1"/>
    <dgm:cxn modelId="{2124EC41-5341-4266-9757-E64026175D4E}" type="presParOf" srcId="{84EEF44E-60B2-4ED2-876B-CEA265E7EE40}" destId="{8DABECD4-B3C0-4D90-BB4F-491497A2ED7D}" srcOrd="4" destOrd="0" presId="urn:microsoft.com/office/officeart/2005/8/layout/list1"/>
    <dgm:cxn modelId="{CA633757-846C-44AD-801B-281C44B4664A}" type="presParOf" srcId="{8DABECD4-B3C0-4D90-BB4F-491497A2ED7D}" destId="{5A2E2CBA-F801-4A26-AAA2-0A0EEFA69EC4}" srcOrd="0" destOrd="0" presId="urn:microsoft.com/office/officeart/2005/8/layout/list1"/>
    <dgm:cxn modelId="{A72CD11D-4928-4A37-AB3B-037CA2044688}" type="presParOf" srcId="{8DABECD4-B3C0-4D90-BB4F-491497A2ED7D}" destId="{CBDB73B5-EB83-498F-91CA-F3E5DFB284DB}" srcOrd="1" destOrd="0" presId="urn:microsoft.com/office/officeart/2005/8/layout/list1"/>
    <dgm:cxn modelId="{C2761E6B-63F4-458E-87C6-C27A6B3425AB}" type="presParOf" srcId="{84EEF44E-60B2-4ED2-876B-CEA265E7EE40}" destId="{657BA91D-0D4C-48AC-9CFA-F2F078601413}" srcOrd="5" destOrd="0" presId="urn:microsoft.com/office/officeart/2005/8/layout/list1"/>
    <dgm:cxn modelId="{6027910B-012F-46E4-A6BC-D98B81691523}" type="presParOf" srcId="{84EEF44E-60B2-4ED2-876B-CEA265E7EE40}" destId="{98344903-0A81-4FB6-93A6-545732D9FBC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DF43D-7796-4988-9EB6-D97FD55BB5B0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25017-C1A3-411A-B4A2-B3FFAC913799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49D25-956F-4778-8615-2A6704775AC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937002" y="1903"/>
        <a:ext cx="5576601" cy="811257"/>
      </dsp:txXfrm>
    </dsp:sp>
    <dsp:sp modelId="{5466FA49-5133-4962-A4B5-2374B0CC56D2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8862E-5D51-49B3-8C68-7941BBAEB833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49C20-3A9A-489D-A9CF-F3F1665F82F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Brief History</a:t>
          </a:r>
        </a:p>
      </dsp:txBody>
      <dsp:txXfrm>
        <a:off x="937002" y="1015975"/>
        <a:ext cx="5576601" cy="811257"/>
      </dsp:txXfrm>
    </dsp:sp>
    <dsp:sp modelId="{C21BB165-96A2-4D17-8E55-EC47F73BCC09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69119-249E-4D8A-98A4-8676303B33F8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B5F44-679D-4EA4-8AF9-2C184D651987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Methods</a:t>
          </a:r>
        </a:p>
      </dsp:txBody>
      <dsp:txXfrm>
        <a:off x="937002" y="2030048"/>
        <a:ext cx="5576601" cy="811257"/>
      </dsp:txXfrm>
    </dsp:sp>
    <dsp:sp modelId="{5F6B3A59-1935-43D2-92CF-122BDAE2B5F7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CD4BC-5079-4C1B-AEEE-515FA4CA2C4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B419C-B72B-4674-B68E-E1D9E8E7A89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Training</a:t>
          </a:r>
        </a:p>
      </dsp:txBody>
      <dsp:txXfrm>
        <a:off x="937002" y="3044120"/>
        <a:ext cx="5576601" cy="811257"/>
      </dsp:txXfrm>
    </dsp:sp>
    <dsp:sp modelId="{520896DC-786D-4651-A9A7-05EE339FC04A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DE1CA-6041-48E5-B936-394E3FB2A9EA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0556E-4C82-4B90-A14B-9EE049F4F1BA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937002" y="4058192"/>
        <a:ext cx="5576601" cy="811257"/>
      </dsp:txXfrm>
    </dsp:sp>
    <dsp:sp modelId="{460D0904-A84A-469D-8076-5AC8AC364D9B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D82EE-80D5-40B9-9283-54FD06EDED28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DD8C7-2A6C-4CDC-8E06-F3F2EBE29A5F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References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38D7-2A31-4F8C-B82E-2356E87662C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F8713-5364-4BEC-9B1B-F7B327F6679D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5BF6A-9B9D-4B4E-AA30-BECFF140A973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developed mid-1960s</a:t>
          </a:r>
        </a:p>
      </dsp:txBody>
      <dsp:txXfrm>
        <a:off x="2039300" y="956381"/>
        <a:ext cx="2931121" cy="1765627"/>
      </dsp:txXfrm>
    </dsp:sp>
    <dsp:sp modelId="{27E60BD4-EEE5-44F0-B184-09FDB5F8A587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 intelligence agencies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Military</a:t>
          </a:r>
        </a:p>
      </dsp:txBody>
      <dsp:txXfrm>
        <a:off x="4970421" y="956381"/>
        <a:ext cx="1543182" cy="1765627"/>
      </dsp:txXfrm>
    </dsp:sp>
    <dsp:sp modelId="{1BD301B6-08D4-410C-AE1D-FF70FF947250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21254-9438-4B60-B04A-5BE0483E81D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B90FB-7986-42B7-8D69-ACD0E04776A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2017 outperformed human experts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0350-E222-4B13-9C83-739D2239DB2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C1C78-9D32-4F7C-AD12-D3356AC1303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2A51D-B08C-4DA4-99D8-4F0136C1DDA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 face or non-face</a:t>
          </a:r>
        </a:p>
      </dsp:txBody>
      <dsp:txXfrm>
        <a:off x="1941716" y="718"/>
        <a:ext cx="4571887" cy="1681139"/>
      </dsp:txXfrm>
    </dsp:sp>
    <dsp:sp modelId="{9837AA39-4068-4247-8990-4367B0C544C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10533-0069-4F54-BC79-1CC1B25E3FF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EF37-81AF-41C2-AB82-FF54B629F80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there is a face, find location and size of each face.</a:t>
          </a:r>
        </a:p>
      </dsp:txBody>
      <dsp:txXfrm>
        <a:off x="1941716" y="2102143"/>
        <a:ext cx="4571887" cy="1681139"/>
      </dsp:txXfrm>
    </dsp:sp>
    <dsp:sp modelId="{86BC27F9-412B-4D72-9A43-A104ED6754A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6BFFD-4818-42E7-B0E7-B69CAF65E63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8A4DF-FB8F-4B7F-A2C4-43AEBFACEB9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classification of face or non-face.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1EEFC-FDA3-478C-99CF-0CA96D704CB9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42699-A3B4-4EA4-99F4-E0F83CBDE8DC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7CF3C-FEEA-4A94-8DEF-45FF5D95ACB5}">
      <dsp:nvSpPr>
        <dsp:cNvPr id="0" name=""/>
        <dsp:cNvSpPr/>
      </dsp:nvSpPr>
      <dsp:spPr>
        <a:xfrm>
          <a:off x="1432649" y="2447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FD: only two classification</a:t>
          </a:r>
        </a:p>
      </dsp:txBody>
      <dsp:txXfrm>
        <a:off x="1432649" y="2447"/>
        <a:ext cx="2964910" cy="1240389"/>
      </dsp:txXfrm>
    </dsp:sp>
    <dsp:sp modelId="{8D96F55C-00AB-4DCE-950F-8226ABD75235}">
      <dsp:nvSpPr>
        <dsp:cNvPr id="0" name=""/>
        <dsp:cNvSpPr/>
      </dsp:nvSpPr>
      <dsp:spPr>
        <a:xfrm>
          <a:off x="4397560" y="2447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Face or non face</a:t>
          </a:r>
        </a:p>
      </dsp:txBody>
      <dsp:txXfrm>
        <a:off x="4397560" y="2447"/>
        <a:ext cx="2191130" cy="1240389"/>
      </dsp:txXfrm>
    </dsp:sp>
    <dsp:sp modelId="{16B5D347-28A7-4C18-A034-3925CD265F72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23BD2-B5FB-4465-838F-BFBFE6F8C3B0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A755D-EBBB-4ACB-AF61-12B6624DA052}">
      <dsp:nvSpPr>
        <dsp:cNvPr id="0" name=""/>
        <dsp:cNvSpPr/>
      </dsp:nvSpPr>
      <dsp:spPr>
        <a:xfrm>
          <a:off x="1432649" y="1552933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FR: </a:t>
          </a:r>
        </a:p>
      </dsp:txBody>
      <dsp:txXfrm>
        <a:off x="1432649" y="1552933"/>
        <a:ext cx="2964910" cy="1240389"/>
      </dsp:txXfrm>
    </dsp:sp>
    <dsp:sp modelId="{FA15E220-07A7-414B-8CC0-227F8A56FA41}">
      <dsp:nvSpPr>
        <dsp:cNvPr id="0" name=""/>
        <dsp:cNvSpPr/>
      </dsp:nvSpPr>
      <dsp:spPr>
        <a:xfrm>
          <a:off x="4397560" y="1552933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Multiple classes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One vs everyone else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Specific classes for everyone</a:t>
          </a:r>
        </a:p>
      </dsp:txBody>
      <dsp:txXfrm>
        <a:off x="4397560" y="1552933"/>
        <a:ext cx="2191130" cy="1240389"/>
      </dsp:txXfrm>
    </dsp:sp>
    <dsp:sp modelId="{9AF5D99B-A6CE-4117-A9D0-15C891D1D191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4C3E0-1CE8-4055-9177-CF497C4F01DC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3666B-FFAE-45F4-BD7A-501EC2FDE856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Classification from face shape, eye, nose, mouth etc.</a:t>
          </a:r>
        </a:p>
      </dsp:txBody>
      <dsp:txXfrm>
        <a:off x="1432649" y="3103420"/>
        <a:ext cx="5156041" cy="1240389"/>
      </dsp:txXfrm>
    </dsp:sp>
    <dsp:sp modelId="{990A2C75-38FE-4DD5-A673-ED159BAB08CC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3BFA7-7A7F-4124-A4A9-E03AA822C4CE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29231-9E94-43B5-9948-69BC8A0D868F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 process requires the first FD</a:t>
          </a:r>
        </a:p>
      </dsp:txBody>
      <dsp:txXfrm>
        <a:off x="1432649" y="4653906"/>
        <a:ext cx="5156041" cy="124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45148-236A-4084-8854-0C8E701DAF4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943CE-5A3E-4BC7-BA10-2B92D3637F75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72ECA-2B9E-4171-8D53-4D3AECC3A74E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Initialize environment with motion detector and camera sensor</a:t>
          </a:r>
        </a:p>
      </dsp:txBody>
      <dsp:txXfrm>
        <a:off x="1131174" y="4597"/>
        <a:ext cx="5382429" cy="979371"/>
      </dsp:txXfrm>
    </dsp:sp>
    <dsp:sp modelId="{0DE4785D-8D55-40FE-A4C1-854CB1C771B9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BF03F-3513-48A1-A4C8-64174F7E1C1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0D0A7-475A-401C-8A70-CAB3737FB15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Detect motion</a:t>
          </a:r>
        </a:p>
      </dsp:txBody>
      <dsp:txXfrm>
        <a:off x="1131174" y="1228812"/>
        <a:ext cx="5382429" cy="979371"/>
      </dsp:txXfrm>
    </dsp:sp>
    <dsp:sp modelId="{7E1187A0-C850-4A94-AC83-E5FB0505375B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26FE3-84A2-4BBB-BA59-09AB46A030F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41D9B-E6A0-4597-92B7-4AE78D6D3A4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Capture image</a:t>
          </a:r>
        </a:p>
      </dsp:txBody>
      <dsp:txXfrm>
        <a:off x="1131174" y="2453027"/>
        <a:ext cx="5382429" cy="979371"/>
      </dsp:txXfrm>
    </dsp:sp>
    <dsp:sp modelId="{8EB6723B-248F-4175-9755-EF7B53835819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8A553-397C-4CB2-8FE1-70617EB3A10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E866B-4F47-4E41-AAF4-9CF5D051EAD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 facial detection, localization, and classification on image</a:t>
          </a:r>
        </a:p>
      </dsp:txBody>
      <dsp:txXfrm>
        <a:off x="1131174" y="3677241"/>
        <a:ext cx="5382429" cy="979371"/>
      </dsp:txXfrm>
    </dsp:sp>
    <dsp:sp modelId="{9E33352C-2AFC-4065-8299-60F11FBF71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E76BA-A40A-4CBE-9F10-D6E5E2BD339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A536E-D23B-444E-A2C1-EEDB1DB115C8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Send email via python libraries smtplib + ssl to user email with prediction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1C2F6-2D5B-4C70-8588-A25FF4C43E49}">
      <dsp:nvSpPr>
        <dsp:cNvPr id="0" name=""/>
        <dsp:cNvSpPr/>
      </dsp:nvSpPr>
      <dsp:spPr>
        <a:xfrm>
          <a:off x="0" y="517808"/>
          <a:ext cx="6588691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604012" rIns="5113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Security Smart Home Applications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Data Collection Insights</a:t>
          </a:r>
        </a:p>
      </dsp:txBody>
      <dsp:txXfrm>
        <a:off x="0" y="517808"/>
        <a:ext cx="6588691" cy="1689975"/>
      </dsp:txXfrm>
    </dsp:sp>
    <dsp:sp modelId="{BCEF70DC-2C8C-42F3-8970-F6987B75BA24}">
      <dsp:nvSpPr>
        <dsp:cNvPr id="0" name=""/>
        <dsp:cNvSpPr/>
      </dsp:nvSpPr>
      <dsp:spPr>
        <a:xfrm>
          <a:off x="329434" y="89768"/>
          <a:ext cx="4612083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Benefits</a:t>
          </a:r>
        </a:p>
      </dsp:txBody>
      <dsp:txXfrm>
        <a:off x="371224" y="131558"/>
        <a:ext cx="4528503" cy="772500"/>
      </dsp:txXfrm>
    </dsp:sp>
    <dsp:sp modelId="{98344903-0A81-4FB6-93A6-545732D9FBC9}">
      <dsp:nvSpPr>
        <dsp:cNvPr id="0" name=""/>
        <dsp:cNvSpPr/>
      </dsp:nvSpPr>
      <dsp:spPr>
        <a:xfrm>
          <a:off x="0" y="2792423"/>
          <a:ext cx="6588691" cy="301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604012" rIns="5113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Integration with social media platforms to expand data set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Deploy a feedback loop via mobile application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Integration with smart lock</a:t>
          </a:r>
        </a:p>
      </dsp:txBody>
      <dsp:txXfrm>
        <a:off x="0" y="2792423"/>
        <a:ext cx="6588691" cy="3014550"/>
      </dsp:txXfrm>
    </dsp:sp>
    <dsp:sp modelId="{CBDB73B5-EB83-498F-91CA-F3E5DFB284DB}">
      <dsp:nvSpPr>
        <dsp:cNvPr id="0" name=""/>
        <dsp:cNvSpPr/>
      </dsp:nvSpPr>
      <dsp:spPr>
        <a:xfrm>
          <a:off x="329434" y="2364384"/>
          <a:ext cx="4612083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Possible Future Advances</a:t>
          </a:r>
        </a:p>
      </dsp:txBody>
      <dsp:txXfrm>
        <a:off x="371224" y="2406174"/>
        <a:ext cx="452850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80B49-BBFF-6148-BEDC-7CFE992217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87527-AC11-7342-99E7-5E6B4163F7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17AB-F381-8B43-8002-3C73DE88465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A7F3-8E08-454A-8725-D433EF4580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0B4B6-78D7-5B43-B95C-532BB822D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51F02-F078-CF44-9334-36C6754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6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468C-2802-1242-89C5-DC9D34ED4F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FC492-4F67-4747-AE31-DAA4A8FB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q=https://bit.ly/2yvTegY&amp;sa=D&amp;source=hangouts&amp;ust=1589066763435000&amp;usg=AFQjCNF-L_C3wMPXFx4KUvCM-hPvXV6jqg" TargetMode="External"/><Relationship Id="rId5" Type="http://schemas.openxmlformats.org/officeDocument/2006/relationships/hyperlink" Target="https://www.youtube.com/watch?v=eEptH_mVsG8&amp;feature=youtu.be" TargetMode="External"/><Relationship Id="rId4" Type="http://schemas.openxmlformats.org/officeDocument/2006/relationships/hyperlink" Target="https://en.wikipedia.org/wiki/YouTube_(channel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8/06/25/raspberry-pi-face-recognition/" TargetMode="External"/><Relationship Id="rId2" Type="http://schemas.openxmlformats.org/officeDocument/2006/relationships/hyperlink" Target="https://www.slideshar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ster.io/mjrobot/real-time-face-recognition-an-end-to-end-project-a10826" TargetMode="External"/><Relationship Id="rId5" Type="http://schemas.openxmlformats.org/officeDocument/2006/relationships/hyperlink" Target="https://www.pyimagesearch.com/2018/04/09/how-to-quickly-build-a-deep-learning-image-dataset/" TargetMode="External"/><Relationship Id="rId4" Type="http://schemas.openxmlformats.org/officeDocument/2006/relationships/hyperlink" Target="https://www.pyimagesearch.com/2018/06/18/face-recognition-with-opencv-python-and-deep-learn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E4F4-0D59-1344-8F36-A9CAF5F4D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185" y="820615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Facial Detection and Recognition on Raspberry Pi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750B-BDFD-7E48-8507-1DC0F73E2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641" y="3614228"/>
            <a:ext cx="4330262" cy="2745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Students :</a:t>
            </a:r>
          </a:p>
          <a:p>
            <a:pPr algn="l"/>
            <a:r>
              <a:rPr lang="en-US"/>
              <a:t>Foley, Patricia</a:t>
            </a:r>
            <a:endParaRPr lang="en-US">
              <a:cs typeface="Calibri"/>
            </a:endParaRPr>
          </a:p>
          <a:p>
            <a:pPr algn="l"/>
            <a:r>
              <a:rPr lang="en-US"/>
              <a:t>Volkmann, Landon</a:t>
            </a:r>
            <a:endParaRPr lang="en-US">
              <a:cs typeface="Calibri"/>
            </a:endParaRPr>
          </a:p>
          <a:p>
            <a:pPr algn="l"/>
            <a:r>
              <a:rPr lang="en-US"/>
              <a:t>Yadav, Hari</a:t>
            </a:r>
            <a:endParaRPr lang="en-US">
              <a:cs typeface="Calibri"/>
            </a:endParaRPr>
          </a:p>
          <a:p>
            <a:pPr algn="l"/>
            <a:r>
              <a:rPr lang="en-US" err="1"/>
              <a:t>Zakari</a:t>
            </a:r>
            <a:r>
              <a:rPr lang="en-US"/>
              <a:t>, </a:t>
            </a:r>
            <a:r>
              <a:rPr lang="en-US" err="1"/>
              <a:t>Abdulmuhaymin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01E5-0A86-A74A-AE56-DCE8140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A983-EB5F-B945-A0C8-F18E03E2FF63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4B7C49D-6F75-0547-9041-E6E4C29FBDE1}"/>
              </a:ext>
            </a:extLst>
          </p:cNvPr>
          <p:cNvSpPr txBox="1">
            <a:spLocks/>
          </p:cNvSpPr>
          <p:nvPr/>
        </p:nvSpPr>
        <p:spPr>
          <a:xfrm>
            <a:off x="5302467" y="3614228"/>
            <a:ext cx="5255174" cy="588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Instructor: Sayed Khushal Shah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2A8EAA1-E20B-0E4D-AFE1-F601AE5F5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1F7A5A4-1064-624C-9510-6DB2B7C4B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"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5" name="Picture 4" descr="A picture containing screenshot, indoor, computer, monitor&#10;&#10;Description automatically generated">
            <a:extLst>
              <a:ext uri="{FF2B5EF4-FFF2-40B4-BE49-F238E27FC236}">
                <a16:creationId xmlns:a16="http://schemas.microsoft.com/office/drawing/2014/main" id="{9D324CA7-D1C4-624E-B2E0-E49185DB3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CE8BD-520C-C748-BEFB-6E91CA97C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46"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967-32AB-CE49-B419-F6BA6971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1457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41A983-EB5F-B945-A0C8-F18E03E2FF6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9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17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601FA601-6E4B-48F6-A3DD-C2A07EFC46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92" r="2271" b="5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536DB2-7A47-4854-BDF4-140A5EF0C672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linkClick r:id="rId5"/>
              </a:rPr>
              <a:t>https://www.youtube.com/watch?v=eEptH_mVsG8&amp;feature=youtu.be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Calibri"/>
              </a:rPr>
              <a:t>Short link: </a:t>
            </a:r>
            <a:r>
              <a:rPr lang="en-US" sz="2000">
                <a:ea typeface="+mn-lt"/>
                <a:cs typeface="+mn-lt"/>
                <a:hlinkClick r:id="rId6"/>
              </a:rPr>
              <a:t>https://bit.ly/2yvTegY</a:t>
            </a:r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3B46-462A-42A6-89E6-2F13E90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F41A983-EB5F-B945-A0C8-F18E03E2FF63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236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0D932-DD38-8F46-BA4C-FE70D26D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41A983-EB5F-B945-A0C8-F18E03E2FF6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4BF4A1E-D680-4C53-BDF8-DFA89FA02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534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22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967-32AB-CE49-B419-F6BA6971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A983-EB5F-B945-A0C8-F18E03E2FF63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6D399-E13E-B840-85CA-41AE90205C47}"/>
              </a:ext>
            </a:extLst>
          </p:cNvPr>
          <p:cNvSpPr txBox="1"/>
          <p:nvPr/>
        </p:nvSpPr>
        <p:spPr>
          <a:xfrm>
            <a:off x="1443789" y="1690688"/>
            <a:ext cx="8831179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https://www.slideshare.net/</a:t>
            </a:r>
            <a:endParaRPr 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hlinkClick r:id="rId3"/>
              </a:rPr>
              <a:t>https://www.pyimagesearch.com/2018/06/25/raspberry-pi-face-recognition/</a:t>
            </a:r>
            <a:r>
              <a:rPr lang="en-US" sz="2400"/>
              <a:t> </a:t>
            </a:r>
            <a:r>
              <a:rPr lang="en-US" sz="2400">
                <a:hlinkClick r:id="rId4"/>
              </a:rPr>
              <a:t>https://www.pyimagesearch.com/2018/06/18/face-recognition-with-opencv-python-and-deep-learning/</a:t>
            </a:r>
            <a:r>
              <a:rPr lang="en-US" sz="2400"/>
              <a:t> </a:t>
            </a:r>
            <a:r>
              <a:rPr lang="en-US" sz="2400">
                <a:hlinkClick r:id="rId5"/>
              </a:rPr>
              <a:t>https://www.pyimagesearch.com/2018/04/09/how-to-quickly</a:t>
            </a:r>
            <a:endParaRPr lang="en-US" sz="2400">
              <a:cs typeface="Calibri"/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hlinkClick r:id="rId5"/>
              </a:rPr>
              <a:t>build-a-deep-learning-image-dataset/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hlinkClick r:id="rId6"/>
              </a:rPr>
              <a:t>https://www.hackster.io/mjrobot/real-time-face-recognition-an-end-to-end-project-a10826</a:t>
            </a:r>
            <a:r>
              <a:rPr lang="en-US" sz="2400"/>
              <a:t> 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6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2F706-20F8-3D4C-86FF-CCC20BC3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 Covered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06563E-199B-F745-B95D-C93ECA8A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41A983-EB5F-B945-A0C8-F18E03E2FF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80E6DD80-62AC-420D-9B65-B02DD77DB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9056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7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D4D2D-4475-FA4E-A23A-EF147A0A3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r="509" b="77"/>
          <a:stretch/>
        </p:blipFill>
        <p:spPr>
          <a:xfrm>
            <a:off x="2407171" y="1675227"/>
            <a:ext cx="7377657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97DE-6D13-F24D-9BB3-7E644FA3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41A983-EB5F-B945-A0C8-F18E03E2FF6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2F706-20F8-3D4C-86FF-CCC20BC3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Brief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06563E-199B-F745-B95D-C93ECA8A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41A983-EB5F-B945-A0C8-F18E03E2FF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8DFE0065-9D66-4DA3-9138-4CD61923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6264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5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Facial Detection?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18FA-B717-8F47-B53E-E2F75DCC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41A983-EB5F-B945-A0C8-F18E03E2FF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D15FE210-3895-4D7B-9739-DD13A363F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6303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7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 is Face Recognition?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18FA-B717-8F47-B53E-E2F75DCC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A983-EB5F-B945-A0C8-F18E03E2FF63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6D5FF-BCAB-9444-B8BF-57E039729D5E}"/>
              </a:ext>
            </a:extLst>
          </p:cNvPr>
          <p:cNvSpPr txBox="1"/>
          <p:nvPr/>
        </p:nvSpPr>
        <p:spPr>
          <a:xfrm>
            <a:off x="1130968" y="1690688"/>
            <a:ext cx="6063916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/>
              <a:t>ID a detected face</a:t>
            </a:r>
            <a:endParaRPr 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/>
              <a:t>Known – provide name</a:t>
            </a:r>
            <a:endParaRPr 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/>
              <a:t>Unknown</a:t>
            </a:r>
            <a:endParaRPr lang="en-US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31AD0A88-D089-5848-B5C2-78C08B3D6502}"/>
              </a:ext>
            </a:extLst>
          </p:cNvPr>
          <p:cNvSpPr/>
          <p:nvPr/>
        </p:nvSpPr>
        <p:spPr>
          <a:xfrm>
            <a:off x="1224913" y="5462337"/>
            <a:ext cx="2502569" cy="6978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 Detection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E98CE87A-24D6-0248-9CEB-F59F91D2C068}"/>
              </a:ext>
            </a:extLst>
          </p:cNvPr>
          <p:cNvSpPr/>
          <p:nvPr/>
        </p:nvSpPr>
        <p:spPr>
          <a:xfrm>
            <a:off x="4796699" y="5462337"/>
            <a:ext cx="2502569" cy="6978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22E6A00C-6A1E-0644-B19E-741281379BD2}"/>
              </a:ext>
            </a:extLst>
          </p:cNvPr>
          <p:cNvSpPr/>
          <p:nvPr/>
        </p:nvSpPr>
        <p:spPr>
          <a:xfrm>
            <a:off x="8356618" y="5462336"/>
            <a:ext cx="2502569" cy="6978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 Recognition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98945A2-29C8-2845-B508-5BB5036BCA72}"/>
              </a:ext>
            </a:extLst>
          </p:cNvPr>
          <p:cNvSpPr/>
          <p:nvPr/>
        </p:nvSpPr>
        <p:spPr>
          <a:xfrm>
            <a:off x="3727482" y="5642810"/>
            <a:ext cx="1058778" cy="34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C5939A1-88BA-C24E-9899-ED7A4F5578FA}"/>
              </a:ext>
            </a:extLst>
          </p:cNvPr>
          <p:cNvSpPr/>
          <p:nvPr/>
        </p:nvSpPr>
        <p:spPr>
          <a:xfrm>
            <a:off x="7287402" y="5642810"/>
            <a:ext cx="1058778" cy="34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FEBA0A3-E8D9-AF4A-876C-876E4FF2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18" y="2042443"/>
            <a:ext cx="1765300" cy="25400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5A9147-AC6E-3A43-B32F-84AB4AF1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477" y="2570581"/>
            <a:ext cx="956733" cy="11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Difference Between Face Detection and Face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18FA-B717-8F47-B53E-E2F75DCC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41A983-EB5F-B945-A0C8-F18E03E2FF63}" type="slidenum">
              <a:rPr lang="en-US" dirty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14" name="TextBox 9">
            <a:extLst>
              <a:ext uri="{FF2B5EF4-FFF2-40B4-BE49-F238E27FC236}">
                <a16:creationId xmlns:a16="http://schemas.microsoft.com/office/drawing/2014/main" id="{043D533D-C1CA-44E8-9251-9A3074BC3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32825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82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C33B-2690-5D41-BEB1-0919E845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737"/>
            <a:ext cx="10524564" cy="1083516"/>
          </a:xfrm>
        </p:spPr>
        <p:txBody>
          <a:bodyPr/>
          <a:lstStyle/>
          <a:p>
            <a:pPr algn="ctr"/>
            <a:r>
              <a:rPr lang="en-US"/>
              <a:t>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967-32AB-CE49-B419-F6BA6971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A983-EB5F-B945-A0C8-F18E03E2FF6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5DDB6C-7A31-4A84-81F2-C7CADE5C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85" y="1463941"/>
            <a:ext cx="9885408" cy="51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7482D-5F01-4999-AE39-DB215376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Process from IOT Perspective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BBF48B-A953-40D6-A463-4888092B5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550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1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Facial Detection and Recognition on Raspberry Pi </vt:lpstr>
      <vt:lpstr>Topics Covered</vt:lpstr>
      <vt:lpstr>Introduction</vt:lpstr>
      <vt:lpstr>Brief History</vt:lpstr>
      <vt:lpstr>What is Facial Detection?</vt:lpstr>
      <vt:lpstr>What is Face Recognition?</vt:lpstr>
      <vt:lpstr>Difference Between Face Detection and Face Recognition</vt:lpstr>
      <vt:lpstr>Training</vt:lpstr>
      <vt:lpstr>Process from IOT Perspective</vt:lpstr>
      <vt:lpstr>Demo</vt:lpstr>
      <vt:lpstr>PowerPoint Presentation</vt:lpstr>
      <vt:lpstr>Conclusions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in the New York city- A Statistical analysis </dc:title>
  <dc:creator>Yadav, Hari (UMKC-Student)</dc:creator>
  <cp:revision>2</cp:revision>
  <cp:lastPrinted>2020-04-30T21:45:12Z</cp:lastPrinted>
  <dcterms:created xsi:type="dcterms:W3CDTF">2020-04-19T11:36:10Z</dcterms:created>
  <dcterms:modified xsi:type="dcterms:W3CDTF">2020-05-09T19:49:40Z</dcterms:modified>
</cp:coreProperties>
</file>