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6" r:id="rId4"/>
    <p:sldId id="262" r:id="rId5"/>
    <p:sldId id="269" r:id="rId6"/>
    <p:sldId id="268" r:id="rId7"/>
    <p:sldId id="270" r:id="rId8"/>
    <p:sldId id="274" r:id="rId9"/>
    <p:sldId id="273" r:id="rId10"/>
    <p:sldId id="276" r:id="rId11"/>
    <p:sldId id="257" r:id="rId12"/>
    <p:sldId id="271" r:id="rId13"/>
    <p:sldId id="272" r:id="rId14"/>
    <p:sldId id="264" r:id="rId15"/>
  </p:sldIdLst>
  <p:sldSz cx="9144000" cy="5143500" type="screen16x9"/>
  <p:notesSz cx="6858000" cy="9144000"/>
  <p:embeddedFontLst>
    <p:embeddedFont>
      <p:font typeface="KoPubWorld돋움체 Bold" panose="020B0600000101010101" charset="-127"/>
      <p:bold r:id="rId17"/>
    </p:embeddedFont>
    <p:embeddedFont>
      <p:font typeface="KoPubWorld돋움체 Light" panose="020B0600000101010101" charset="-127"/>
      <p:regular r:id="rId18"/>
    </p:embeddedFont>
    <p:embeddedFont>
      <p:font typeface="KoPubWorld돋움체 Medium" panose="020B0600000101010101" charset="-127"/>
      <p:regular r:id="rId19"/>
    </p:embeddedFont>
    <p:embeddedFont>
      <p:font typeface="Tmon몬소리 Black" panose="020B0600000101010101" charset="-127"/>
      <p:bold r:id="rId20"/>
    </p:embeddedFont>
    <p:embeddedFont>
      <p:font typeface="-윤고딕310" panose="020B0600000101010101" charset="-127"/>
      <p:regular r:id="rId21"/>
    </p:embeddedFont>
    <p:embeddedFont>
      <p:font typeface="-윤고딕350" panose="020B0600000101010101" charset="-127"/>
      <p:regular r:id="rId22"/>
    </p:embeddedFont>
    <p:embeddedFont>
      <p:font typeface="THE정고딕140" panose="0202060302010102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B9E"/>
    <a:srgbClr val="EBEBEB"/>
    <a:srgbClr val="D9D9D9"/>
    <a:srgbClr val="89CBF3"/>
    <a:srgbClr val="FDEBA1"/>
    <a:srgbClr val="FDE57F"/>
    <a:srgbClr val="FEF0B4"/>
    <a:srgbClr val="0E81E0"/>
    <a:srgbClr val="C1F0FB"/>
    <a:srgbClr val="88E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1" autoAdjust="0"/>
    <p:restoredTop sz="93149" autoAdjust="0"/>
  </p:normalViewPr>
  <p:slideViewPr>
    <p:cSldViewPr showGuides="1">
      <p:cViewPr varScale="1">
        <p:scale>
          <a:sx n="140" d="100"/>
          <a:sy n="140" d="100"/>
        </p:scale>
        <p:origin x="109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BA40E-D027-4759-92D9-B8DFBAD6ED3C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61C68-3699-449E-A793-822CE31C8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0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1C68-3699-449E-A793-822CE31C852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0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1C68-3699-449E-A793-822CE31C852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5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1C68-3699-449E-A793-822CE31C85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05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1C68-3699-449E-A793-822CE31C852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051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1C68-3699-449E-A793-822CE31C85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41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1C68-3699-449E-A793-822CE31C852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82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1C68-3699-449E-A793-822CE31C852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348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1C68-3699-449E-A793-822CE31C852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64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61C68-3699-449E-A793-822CE31C852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6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47F1-FF11-4658-BA20-D7122EAEEB8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6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47F1-FF11-4658-BA20-D7122EAEEB8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3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47F1-FF11-4658-BA20-D7122EAEEB8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41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47F1-FF11-4658-BA20-D7122EAEEB8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1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47F1-FF11-4658-BA20-D7122EAEEB8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6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47F1-FF11-4658-BA20-D7122EAEEB8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5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47F1-FF11-4658-BA20-D7122EAEEB8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47F1-FF11-4658-BA20-D7122EAEEB8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0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47F1-FF11-4658-BA20-D7122EAEEB8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6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47F1-FF11-4658-BA20-D7122EAEEB8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0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47F1-FF11-4658-BA20-D7122EAEEB8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3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47F1-FF11-4658-BA20-D7122EAEEB8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5FE61-A713-4A2E-B823-28544AE0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00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4s-TK-0BD5U?feature=oembed" TargetMode="Externa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hyperlink" Target="https://www.youtube.com/watch?v=4s-TK-0BD5U&amp;feature=youtu.b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3070" y="1222359"/>
            <a:ext cx="35283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Tmon몬소리 Black" charset="-127"/>
                <a:ea typeface="Tmon몬소리 Black" charset="-127"/>
              </a:rPr>
              <a:t>쏘</a:t>
            </a:r>
            <a:r>
              <a:rPr lang="en-US" altLang="ko-KR" sz="7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Tmon몬소리 Black" charset="-127"/>
                <a:ea typeface="Tmon몬소리 Black" charset="-127"/>
              </a:rPr>
              <a:t>-</a:t>
            </a:r>
            <a:r>
              <a:rPr lang="ko-KR" altLang="en-US" sz="7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Tmon몬소리 Black" charset="-127"/>
                <a:ea typeface="Tmon몬소리 Black" charset="-127"/>
              </a:rPr>
              <a:t>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2147" y="2291239"/>
            <a:ext cx="2136117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팀팀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Class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알고리즘 개론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8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460977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8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조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 :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이용진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서형빈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김시은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방수경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701298" y="773862"/>
            <a:ext cx="3575050" cy="4364468"/>
            <a:chOff x="701298" y="773862"/>
            <a:chExt cx="3575050" cy="4364468"/>
          </a:xfrm>
        </p:grpSpPr>
        <p:grpSp>
          <p:nvGrpSpPr>
            <p:cNvPr id="54" name="그룹 53"/>
            <p:cNvGrpSpPr/>
            <p:nvPr/>
          </p:nvGrpSpPr>
          <p:grpSpPr>
            <a:xfrm>
              <a:off x="701298" y="773862"/>
              <a:ext cx="3575050" cy="4364468"/>
              <a:chOff x="538162" y="-271463"/>
              <a:chExt cx="4881563" cy="5959476"/>
            </a:xfrm>
          </p:grpSpPr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2773362" y="801687"/>
                <a:ext cx="2646363" cy="1909763"/>
              </a:xfrm>
              <a:custGeom>
                <a:avLst/>
                <a:gdLst>
                  <a:gd name="T0" fmla="*/ 1494 w 1667"/>
                  <a:gd name="T1" fmla="*/ 0 h 1203"/>
                  <a:gd name="T2" fmla="*/ 1529 w 1667"/>
                  <a:gd name="T3" fmla="*/ 5 h 1203"/>
                  <a:gd name="T4" fmla="*/ 1561 w 1667"/>
                  <a:gd name="T5" fmla="*/ 15 h 1203"/>
                  <a:gd name="T6" fmla="*/ 1591 w 1667"/>
                  <a:gd name="T7" fmla="*/ 31 h 1203"/>
                  <a:gd name="T8" fmla="*/ 1618 w 1667"/>
                  <a:gd name="T9" fmla="*/ 53 h 1203"/>
                  <a:gd name="T10" fmla="*/ 1639 w 1667"/>
                  <a:gd name="T11" fmla="*/ 79 h 1203"/>
                  <a:gd name="T12" fmla="*/ 1641 w 1667"/>
                  <a:gd name="T13" fmla="*/ 82 h 1203"/>
                  <a:gd name="T14" fmla="*/ 1657 w 1667"/>
                  <a:gd name="T15" fmla="*/ 112 h 1203"/>
                  <a:gd name="T16" fmla="*/ 1666 w 1667"/>
                  <a:gd name="T17" fmla="*/ 146 h 1203"/>
                  <a:gd name="T18" fmla="*/ 1667 w 1667"/>
                  <a:gd name="T19" fmla="*/ 179 h 1203"/>
                  <a:gd name="T20" fmla="*/ 1663 w 1667"/>
                  <a:gd name="T21" fmla="*/ 213 h 1203"/>
                  <a:gd name="T22" fmla="*/ 1653 w 1667"/>
                  <a:gd name="T23" fmla="*/ 247 h 1203"/>
                  <a:gd name="T24" fmla="*/ 1637 w 1667"/>
                  <a:gd name="T25" fmla="*/ 279 h 1203"/>
                  <a:gd name="T26" fmla="*/ 1615 w 1667"/>
                  <a:gd name="T27" fmla="*/ 310 h 1203"/>
                  <a:gd name="T28" fmla="*/ 1589 w 1667"/>
                  <a:gd name="T29" fmla="*/ 338 h 1203"/>
                  <a:gd name="T30" fmla="*/ 1557 w 1667"/>
                  <a:gd name="T31" fmla="*/ 362 h 1203"/>
                  <a:gd name="T32" fmla="*/ 319 w 1667"/>
                  <a:gd name="T33" fmla="*/ 1162 h 1203"/>
                  <a:gd name="T34" fmla="*/ 284 w 1667"/>
                  <a:gd name="T35" fmla="*/ 1183 h 1203"/>
                  <a:gd name="T36" fmla="*/ 247 w 1667"/>
                  <a:gd name="T37" fmla="*/ 1196 h 1203"/>
                  <a:gd name="T38" fmla="*/ 210 w 1667"/>
                  <a:gd name="T39" fmla="*/ 1202 h 1203"/>
                  <a:gd name="T40" fmla="*/ 173 w 1667"/>
                  <a:gd name="T41" fmla="*/ 1203 h 1203"/>
                  <a:gd name="T42" fmla="*/ 138 w 1667"/>
                  <a:gd name="T43" fmla="*/ 1199 h 1203"/>
                  <a:gd name="T44" fmla="*/ 106 w 1667"/>
                  <a:gd name="T45" fmla="*/ 1189 h 1203"/>
                  <a:gd name="T46" fmla="*/ 76 w 1667"/>
                  <a:gd name="T47" fmla="*/ 1173 h 1203"/>
                  <a:gd name="T48" fmla="*/ 50 w 1667"/>
                  <a:gd name="T49" fmla="*/ 1152 h 1203"/>
                  <a:gd name="T50" fmla="*/ 28 w 1667"/>
                  <a:gd name="T51" fmla="*/ 1125 h 1203"/>
                  <a:gd name="T52" fmla="*/ 26 w 1667"/>
                  <a:gd name="T53" fmla="*/ 1122 h 1203"/>
                  <a:gd name="T54" fmla="*/ 10 w 1667"/>
                  <a:gd name="T55" fmla="*/ 1091 h 1203"/>
                  <a:gd name="T56" fmla="*/ 2 w 1667"/>
                  <a:gd name="T57" fmla="*/ 1059 h 1203"/>
                  <a:gd name="T58" fmla="*/ 0 w 1667"/>
                  <a:gd name="T59" fmla="*/ 1026 h 1203"/>
                  <a:gd name="T60" fmla="*/ 5 w 1667"/>
                  <a:gd name="T61" fmla="*/ 991 h 1203"/>
                  <a:gd name="T62" fmla="*/ 15 w 1667"/>
                  <a:gd name="T63" fmla="*/ 957 h 1203"/>
                  <a:gd name="T64" fmla="*/ 31 w 1667"/>
                  <a:gd name="T65" fmla="*/ 925 h 1203"/>
                  <a:gd name="T66" fmla="*/ 53 w 1667"/>
                  <a:gd name="T67" fmla="*/ 893 h 1203"/>
                  <a:gd name="T68" fmla="*/ 79 w 1667"/>
                  <a:gd name="T69" fmla="*/ 866 h 1203"/>
                  <a:gd name="T70" fmla="*/ 111 w 1667"/>
                  <a:gd name="T71" fmla="*/ 841 h 1203"/>
                  <a:gd name="T72" fmla="*/ 1349 w 1667"/>
                  <a:gd name="T73" fmla="*/ 41 h 1203"/>
                  <a:gd name="T74" fmla="*/ 1383 w 1667"/>
                  <a:gd name="T75" fmla="*/ 22 h 1203"/>
                  <a:gd name="T76" fmla="*/ 1420 w 1667"/>
                  <a:gd name="T77" fmla="*/ 9 h 1203"/>
                  <a:gd name="T78" fmla="*/ 1458 w 1667"/>
                  <a:gd name="T79" fmla="*/ 2 h 1203"/>
                  <a:gd name="T80" fmla="*/ 1494 w 1667"/>
                  <a:gd name="T81" fmla="*/ 0 h 1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67" h="1203">
                    <a:moveTo>
                      <a:pt x="1494" y="0"/>
                    </a:moveTo>
                    <a:lnTo>
                      <a:pt x="1529" y="5"/>
                    </a:lnTo>
                    <a:lnTo>
                      <a:pt x="1561" y="15"/>
                    </a:lnTo>
                    <a:lnTo>
                      <a:pt x="1591" y="31"/>
                    </a:lnTo>
                    <a:lnTo>
                      <a:pt x="1618" y="53"/>
                    </a:lnTo>
                    <a:lnTo>
                      <a:pt x="1639" y="79"/>
                    </a:lnTo>
                    <a:lnTo>
                      <a:pt x="1641" y="82"/>
                    </a:lnTo>
                    <a:lnTo>
                      <a:pt x="1657" y="112"/>
                    </a:lnTo>
                    <a:lnTo>
                      <a:pt x="1666" y="146"/>
                    </a:lnTo>
                    <a:lnTo>
                      <a:pt x="1667" y="179"/>
                    </a:lnTo>
                    <a:lnTo>
                      <a:pt x="1663" y="213"/>
                    </a:lnTo>
                    <a:lnTo>
                      <a:pt x="1653" y="247"/>
                    </a:lnTo>
                    <a:lnTo>
                      <a:pt x="1637" y="279"/>
                    </a:lnTo>
                    <a:lnTo>
                      <a:pt x="1615" y="310"/>
                    </a:lnTo>
                    <a:lnTo>
                      <a:pt x="1589" y="338"/>
                    </a:lnTo>
                    <a:lnTo>
                      <a:pt x="1557" y="362"/>
                    </a:lnTo>
                    <a:lnTo>
                      <a:pt x="319" y="1162"/>
                    </a:lnTo>
                    <a:lnTo>
                      <a:pt x="284" y="1183"/>
                    </a:lnTo>
                    <a:lnTo>
                      <a:pt x="247" y="1196"/>
                    </a:lnTo>
                    <a:lnTo>
                      <a:pt x="210" y="1202"/>
                    </a:lnTo>
                    <a:lnTo>
                      <a:pt x="173" y="1203"/>
                    </a:lnTo>
                    <a:lnTo>
                      <a:pt x="138" y="1199"/>
                    </a:lnTo>
                    <a:lnTo>
                      <a:pt x="106" y="1189"/>
                    </a:lnTo>
                    <a:lnTo>
                      <a:pt x="76" y="1173"/>
                    </a:lnTo>
                    <a:lnTo>
                      <a:pt x="50" y="1152"/>
                    </a:lnTo>
                    <a:lnTo>
                      <a:pt x="28" y="1125"/>
                    </a:lnTo>
                    <a:lnTo>
                      <a:pt x="26" y="1122"/>
                    </a:lnTo>
                    <a:lnTo>
                      <a:pt x="10" y="1091"/>
                    </a:lnTo>
                    <a:lnTo>
                      <a:pt x="2" y="1059"/>
                    </a:lnTo>
                    <a:lnTo>
                      <a:pt x="0" y="1026"/>
                    </a:lnTo>
                    <a:lnTo>
                      <a:pt x="5" y="991"/>
                    </a:lnTo>
                    <a:lnTo>
                      <a:pt x="15" y="957"/>
                    </a:lnTo>
                    <a:lnTo>
                      <a:pt x="31" y="925"/>
                    </a:lnTo>
                    <a:lnTo>
                      <a:pt x="53" y="893"/>
                    </a:lnTo>
                    <a:lnTo>
                      <a:pt x="79" y="866"/>
                    </a:lnTo>
                    <a:lnTo>
                      <a:pt x="111" y="841"/>
                    </a:lnTo>
                    <a:lnTo>
                      <a:pt x="1349" y="41"/>
                    </a:lnTo>
                    <a:lnTo>
                      <a:pt x="1383" y="22"/>
                    </a:lnTo>
                    <a:lnTo>
                      <a:pt x="1420" y="9"/>
                    </a:lnTo>
                    <a:lnTo>
                      <a:pt x="1458" y="2"/>
                    </a:lnTo>
                    <a:lnTo>
                      <a:pt x="1494" y="0"/>
                    </a:lnTo>
                    <a:close/>
                  </a:path>
                </a:pathLst>
              </a:custGeom>
              <a:solidFill>
                <a:srgbClr val="EFBCAA"/>
              </a:solidFill>
              <a:ln w="0">
                <a:solidFill>
                  <a:srgbClr val="EFBCAA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4410075" y="1831975"/>
                <a:ext cx="911225" cy="903288"/>
              </a:xfrm>
              <a:custGeom>
                <a:avLst/>
                <a:gdLst>
                  <a:gd name="T0" fmla="*/ 384 w 574"/>
                  <a:gd name="T1" fmla="*/ 0 h 569"/>
                  <a:gd name="T2" fmla="*/ 419 w 574"/>
                  <a:gd name="T3" fmla="*/ 4 h 569"/>
                  <a:gd name="T4" fmla="*/ 454 w 574"/>
                  <a:gd name="T5" fmla="*/ 14 h 569"/>
                  <a:gd name="T6" fmla="*/ 486 w 574"/>
                  <a:gd name="T7" fmla="*/ 32 h 569"/>
                  <a:gd name="T8" fmla="*/ 515 w 574"/>
                  <a:gd name="T9" fmla="*/ 55 h 569"/>
                  <a:gd name="T10" fmla="*/ 518 w 574"/>
                  <a:gd name="T11" fmla="*/ 58 h 569"/>
                  <a:gd name="T12" fmla="*/ 542 w 574"/>
                  <a:gd name="T13" fmla="*/ 87 h 569"/>
                  <a:gd name="T14" fmla="*/ 559 w 574"/>
                  <a:gd name="T15" fmla="*/ 119 h 569"/>
                  <a:gd name="T16" fmla="*/ 569 w 574"/>
                  <a:gd name="T17" fmla="*/ 154 h 569"/>
                  <a:gd name="T18" fmla="*/ 574 w 574"/>
                  <a:gd name="T19" fmla="*/ 189 h 569"/>
                  <a:gd name="T20" fmla="*/ 569 w 574"/>
                  <a:gd name="T21" fmla="*/ 224 h 569"/>
                  <a:gd name="T22" fmla="*/ 559 w 574"/>
                  <a:gd name="T23" fmla="*/ 259 h 569"/>
                  <a:gd name="T24" fmla="*/ 543 w 574"/>
                  <a:gd name="T25" fmla="*/ 291 h 569"/>
                  <a:gd name="T26" fmla="*/ 520 w 574"/>
                  <a:gd name="T27" fmla="*/ 320 h 569"/>
                  <a:gd name="T28" fmla="*/ 319 w 574"/>
                  <a:gd name="T29" fmla="*/ 516 h 569"/>
                  <a:gd name="T30" fmla="*/ 290 w 574"/>
                  <a:gd name="T31" fmla="*/ 540 h 569"/>
                  <a:gd name="T32" fmla="*/ 258 w 574"/>
                  <a:gd name="T33" fmla="*/ 556 h 569"/>
                  <a:gd name="T34" fmla="*/ 224 w 574"/>
                  <a:gd name="T35" fmla="*/ 566 h 569"/>
                  <a:gd name="T36" fmla="*/ 190 w 574"/>
                  <a:gd name="T37" fmla="*/ 569 h 569"/>
                  <a:gd name="T38" fmla="*/ 153 w 574"/>
                  <a:gd name="T39" fmla="*/ 566 h 569"/>
                  <a:gd name="T40" fmla="*/ 120 w 574"/>
                  <a:gd name="T41" fmla="*/ 554 h 569"/>
                  <a:gd name="T42" fmla="*/ 88 w 574"/>
                  <a:gd name="T43" fmla="*/ 538 h 569"/>
                  <a:gd name="T44" fmla="*/ 59 w 574"/>
                  <a:gd name="T45" fmla="*/ 513 h 569"/>
                  <a:gd name="T46" fmla="*/ 56 w 574"/>
                  <a:gd name="T47" fmla="*/ 510 h 569"/>
                  <a:gd name="T48" fmla="*/ 31 w 574"/>
                  <a:gd name="T49" fmla="*/ 481 h 569"/>
                  <a:gd name="T50" fmla="*/ 15 w 574"/>
                  <a:gd name="T51" fmla="*/ 449 h 569"/>
                  <a:gd name="T52" fmla="*/ 5 w 574"/>
                  <a:gd name="T53" fmla="*/ 416 h 569"/>
                  <a:gd name="T54" fmla="*/ 0 w 574"/>
                  <a:gd name="T55" fmla="*/ 380 h 569"/>
                  <a:gd name="T56" fmla="*/ 3 w 574"/>
                  <a:gd name="T57" fmla="*/ 345 h 569"/>
                  <a:gd name="T58" fmla="*/ 14 w 574"/>
                  <a:gd name="T59" fmla="*/ 311 h 569"/>
                  <a:gd name="T60" fmla="*/ 31 w 574"/>
                  <a:gd name="T61" fmla="*/ 279 h 569"/>
                  <a:gd name="T62" fmla="*/ 54 w 574"/>
                  <a:gd name="T63" fmla="*/ 250 h 569"/>
                  <a:gd name="T64" fmla="*/ 254 w 574"/>
                  <a:gd name="T65" fmla="*/ 54 h 569"/>
                  <a:gd name="T66" fmla="*/ 283 w 574"/>
                  <a:gd name="T67" fmla="*/ 30 h 569"/>
                  <a:gd name="T68" fmla="*/ 315 w 574"/>
                  <a:gd name="T69" fmla="*/ 13 h 569"/>
                  <a:gd name="T70" fmla="*/ 350 w 574"/>
                  <a:gd name="T71" fmla="*/ 3 h 569"/>
                  <a:gd name="T72" fmla="*/ 384 w 574"/>
                  <a:gd name="T73" fmla="*/ 0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4" h="569">
                    <a:moveTo>
                      <a:pt x="384" y="0"/>
                    </a:moveTo>
                    <a:lnTo>
                      <a:pt x="419" y="4"/>
                    </a:lnTo>
                    <a:lnTo>
                      <a:pt x="454" y="14"/>
                    </a:lnTo>
                    <a:lnTo>
                      <a:pt x="486" y="32"/>
                    </a:lnTo>
                    <a:lnTo>
                      <a:pt x="515" y="55"/>
                    </a:lnTo>
                    <a:lnTo>
                      <a:pt x="518" y="58"/>
                    </a:lnTo>
                    <a:lnTo>
                      <a:pt x="542" y="87"/>
                    </a:lnTo>
                    <a:lnTo>
                      <a:pt x="559" y="119"/>
                    </a:lnTo>
                    <a:lnTo>
                      <a:pt x="569" y="154"/>
                    </a:lnTo>
                    <a:lnTo>
                      <a:pt x="574" y="189"/>
                    </a:lnTo>
                    <a:lnTo>
                      <a:pt x="569" y="224"/>
                    </a:lnTo>
                    <a:lnTo>
                      <a:pt x="559" y="259"/>
                    </a:lnTo>
                    <a:lnTo>
                      <a:pt x="543" y="291"/>
                    </a:lnTo>
                    <a:lnTo>
                      <a:pt x="520" y="320"/>
                    </a:lnTo>
                    <a:lnTo>
                      <a:pt x="319" y="516"/>
                    </a:lnTo>
                    <a:lnTo>
                      <a:pt x="290" y="540"/>
                    </a:lnTo>
                    <a:lnTo>
                      <a:pt x="258" y="556"/>
                    </a:lnTo>
                    <a:lnTo>
                      <a:pt x="224" y="566"/>
                    </a:lnTo>
                    <a:lnTo>
                      <a:pt x="190" y="569"/>
                    </a:lnTo>
                    <a:lnTo>
                      <a:pt x="153" y="566"/>
                    </a:lnTo>
                    <a:lnTo>
                      <a:pt x="120" y="554"/>
                    </a:lnTo>
                    <a:lnTo>
                      <a:pt x="88" y="538"/>
                    </a:lnTo>
                    <a:lnTo>
                      <a:pt x="59" y="513"/>
                    </a:lnTo>
                    <a:lnTo>
                      <a:pt x="56" y="510"/>
                    </a:lnTo>
                    <a:lnTo>
                      <a:pt x="31" y="481"/>
                    </a:lnTo>
                    <a:lnTo>
                      <a:pt x="15" y="449"/>
                    </a:lnTo>
                    <a:lnTo>
                      <a:pt x="5" y="416"/>
                    </a:lnTo>
                    <a:lnTo>
                      <a:pt x="0" y="380"/>
                    </a:lnTo>
                    <a:lnTo>
                      <a:pt x="3" y="345"/>
                    </a:lnTo>
                    <a:lnTo>
                      <a:pt x="14" y="311"/>
                    </a:lnTo>
                    <a:lnTo>
                      <a:pt x="31" y="279"/>
                    </a:lnTo>
                    <a:lnTo>
                      <a:pt x="54" y="250"/>
                    </a:lnTo>
                    <a:lnTo>
                      <a:pt x="254" y="54"/>
                    </a:lnTo>
                    <a:lnTo>
                      <a:pt x="283" y="30"/>
                    </a:lnTo>
                    <a:lnTo>
                      <a:pt x="315" y="13"/>
                    </a:lnTo>
                    <a:lnTo>
                      <a:pt x="350" y="3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E4A896"/>
              </a:solidFill>
              <a:ln w="0">
                <a:solidFill>
                  <a:srgbClr val="E4A89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4392613" y="2497138"/>
                <a:ext cx="946150" cy="884238"/>
              </a:xfrm>
              <a:custGeom>
                <a:avLst/>
                <a:gdLst>
                  <a:gd name="T0" fmla="*/ 385 w 596"/>
                  <a:gd name="T1" fmla="*/ 0 h 557"/>
                  <a:gd name="T2" fmla="*/ 422 w 596"/>
                  <a:gd name="T3" fmla="*/ 0 h 557"/>
                  <a:gd name="T4" fmla="*/ 457 w 596"/>
                  <a:gd name="T5" fmla="*/ 7 h 557"/>
                  <a:gd name="T6" fmla="*/ 491 w 596"/>
                  <a:gd name="T7" fmla="*/ 20 h 557"/>
                  <a:gd name="T8" fmla="*/ 522 w 596"/>
                  <a:gd name="T9" fmla="*/ 42 h 557"/>
                  <a:gd name="T10" fmla="*/ 550 w 596"/>
                  <a:gd name="T11" fmla="*/ 68 h 557"/>
                  <a:gd name="T12" fmla="*/ 551 w 596"/>
                  <a:gd name="T13" fmla="*/ 71 h 557"/>
                  <a:gd name="T14" fmla="*/ 573 w 596"/>
                  <a:gd name="T15" fmla="*/ 103 h 557"/>
                  <a:gd name="T16" fmla="*/ 587 w 596"/>
                  <a:gd name="T17" fmla="*/ 138 h 557"/>
                  <a:gd name="T18" fmla="*/ 595 w 596"/>
                  <a:gd name="T19" fmla="*/ 173 h 557"/>
                  <a:gd name="T20" fmla="*/ 596 w 596"/>
                  <a:gd name="T21" fmla="*/ 209 h 557"/>
                  <a:gd name="T22" fmla="*/ 589 w 596"/>
                  <a:gd name="T23" fmla="*/ 246 h 557"/>
                  <a:gd name="T24" fmla="*/ 576 w 596"/>
                  <a:gd name="T25" fmla="*/ 279 h 557"/>
                  <a:gd name="T26" fmla="*/ 557 w 596"/>
                  <a:gd name="T27" fmla="*/ 310 h 557"/>
                  <a:gd name="T28" fmla="*/ 529 w 596"/>
                  <a:gd name="T29" fmla="*/ 336 h 557"/>
                  <a:gd name="T30" fmla="*/ 310 w 596"/>
                  <a:gd name="T31" fmla="*/ 516 h 557"/>
                  <a:gd name="T32" fmla="*/ 279 w 596"/>
                  <a:gd name="T33" fmla="*/ 537 h 557"/>
                  <a:gd name="T34" fmla="*/ 244 w 596"/>
                  <a:gd name="T35" fmla="*/ 551 h 557"/>
                  <a:gd name="T36" fmla="*/ 209 w 596"/>
                  <a:gd name="T37" fmla="*/ 557 h 557"/>
                  <a:gd name="T38" fmla="*/ 173 w 596"/>
                  <a:gd name="T39" fmla="*/ 557 h 557"/>
                  <a:gd name="T40" fmla="*/ 138 w 596"/>
                  <a:gd name="T41" fmla="*/ 550 h 557"/>
                  <a:gd name="T42" fmla="*/ 105 w 596"/>
                  <a:gd name="T43" fmla="*/ 537 h 557"/>
                  <a:gd name="T44" fmla="*/ 73 w 596"/>
                  <a:gd name="T45" fmla="*/ 515 h 557"/>
                  <a:gd name="T46" fmla="*/ 46 w 596"/>
                  <a:gd name="T47" fmla="*/ 489 h 557"/>
                  <a:gd name="T48" fmla="*/ 43 w 596"/>
                  <a:gd name="T49" fmla="*/ 486 h 557"/>
                  <a:gd name="T50" fmla="*/ 22 w 596"/>
                  <a:gd name="T51" fmla="*/ 454 h 557"/>
                  <a:gd name="T52" fmla="*/ 7 w 596"/>
                  <a:gd name="T53" fmla="*/ 419 h 557"/>
                  <a:gd name="T54" fmla="*/ 0 w 596"/>
                  <a:gd name="T55" fmla="*/ 384 h 557"/>
                  <a:gd name="T56" fmla="*/ 0 w 596"/>
                  <a:gd name="T57" fmla="*/ 347 h 557"/>
                  <a:gd name="T58" fmla="*/ 6 w 596"/>
                  <a:gd name="T59" fmla="*/ 311 h 557"/>
                  <a:gd name="T60" fmla="*/ 19 w 596"/>
                  <a:gd name="T61" fmla="*/ 278 h 557"/>
                  <a:gd name="T62" fmla="*/ 39 w 596"/>
                  <a:gd name="T63" fmla="*/ 247 h 557"/>
                  <a:gd name="T64" fmla="*/ 65 w 596"/>
                  <a:gd name="T65" fmla="*/ 221 h 557"/>
                  <a:gd name="T66" fmla="*/ 285 w 596"/>
                  <a:gd name="T67" fmla="*/ 41 h 557"/>
                  <a:gd name="T68" fmla="*/ 315 w 596"/>
                  <a:gd name="T69" fmla="*/ 20 h 557"/>
                  <a:gd name="T70" fmla="*/ 350 w 596"/>
                  <a:gd name="T71" fmla="*/ 6 h 557"/>
                  <a:gd name="T72" fmla="*/ 385 w 596"/>
                  <a:gd name="T73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6" h="557">
                    <a:moveTo>
                      <a:pt x="385" y="0"/>
                    </a:moveTo>
                    <a:lnTo>
                      <a:pt x="422" y="0"/>
                    </a:lnTo>
                    <a:lnTo>
                      <a:pt x="457" y="7"/>
                    </a:lnTo>
                    <a:lnTo>
                      <a:pt x="491" y="20"/>
                    </a:lnTo>
                    <a:lnTo>
                      <a:pt x="522" y="42"/>
                    </a:lnTo>
                    <a:lnTo>
                      <a:pt x="550" y="68"/>
                    </a:lnTo>
                    <a:lnTo>
                      <a:pt x="551" y="71"/>
                    </a:lnTo>
                    <a:lnTo>
                      <a:pt x="573" y="103"/>
                    </a:lnTo>
                    <a:lnTo>
                      <a:pt x="587" y="138"/>
                    </a:lnTo>
                    <a:lnTo>
                      <a:pt x="595" y="173"/>
                    </a:lnTo>
                    <a:lnTo>
                      <a:pt x="596" y="209"/>
                    </a:lnTo>
                    <a:lnTo>
                      <a:pt x="589" y="246"/>
                    </a:lnTo>
                    <a:lnTo>
                      <a:pt x="576" y="279"/>
                    </a:lnTo>
                    <a:lnTo>
                      <a:pt x="557" y="310"/>
                    </a:lnTo>
                    <a:lnTo>
                      <a:pt x="529" y="336"/>
                    </a:lnTo>
                    <a:lnTo>
                      <a:pt x="310" y="516"/>
                    </a:lnTo>
                    <a:lnTo>
                      <a:pt x="279" y="537"/>
                    </a:lnTo>
                    <a:lnTo>
                      <a:pt x="244" y="551"/>
                    </a:lnTo>
                    <a:lnTo>
                      <a:pt x="209" y="557"/>
                    </a:lnTo>
                    <a:lnTo>
                      <a:pt x="173" y="557"/>
                    </a:lnTo>
                    <a:lnTo>
                      <a:pt x="138" y="550"/>
                    </a:lnTo>
                    <a:lnTo>
                      <a:pt x="105" y="537"/>
                    </a:lnTo>
                    <a:lnTo>
                      <a:pt x="73" y="515"/>
                    </a:lnTo>
                    <a:lnTo>
                      <a:pt x="46" y="489"/>
                    </a:lnTo>
                    <a:lnTo>
                      <a:pt x="43" y="486"/>
                    </a:lnTo>
                    <a:lnTo>
                      <a:pt x="22" y="454"/>
                    </a:lnTo>
                    <a:lnTo>
                      <a:pt x="7" y="419"/>
                    </a:lnTo>
                    <a:lnTo>
                      <a:pt x="0" y="384"/>
                    </a:lnTo>
                    <a:lnTo>
                      <a:pt x="0" y="347"/>
                    </a:lnTo>
                    <a:lnTo>
                      <a:pt x="6" y="311"/>
                    </a:lnTo>
                    <a:lnTo>
                      <a:pt x="19" y="278"/>
                    </a:lnTo>
                    <a:lnTo>
                      <a:pt x="39" y="247"/>
                    </a:lnTo>
                    <a:lnTo>
                      <a:pt x="65" y="221"/>
                    </a:lnTo>
                    <a:lnTo>
                      <a:pt x="285" y="41"/>
                    </a:lnTo>
                    <a:lnTo>
                      <a:pt x="315" y="20"/>
                    </a:lnTo>
                    <a:lnTo>
                      <a:pt x="350" y="6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rgbClr val="E4A896"/>
              </a:solidFill>
              <a:ln w="0">
                <a:solidFill>
                  <a:srgbClr val="E4A89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4516438" y="3178175"/>
                <a:ext cx="862013" cy="708025"/>
              </a:xfrm>
              <a:custGeom>
                <a:avLst/>
                <a:gdLst>
                  <a:gd name="T0" fmla="*/ 363 w 543"/>
                  <a:gd name="T1" fmla="*/ 0 h 446"/>
                  <a:gd name="T2" fmla="*/ 393 w 543"/>
                  <a:gd name="T3" fmla="*/ 1 h 446"/>
                  <a:gd name="T4" fmla="*/ 425 w 543"/>
                  <a:gd name="T5" fmla="*/ 7 h 446"/>
                  <a:gd name="T6" fmla="*/ 453 w 543"/>
                  <a:gd name="T7" fmla="*/ 19 h 446"/>
                  <a:gd name="T8" fmla="*/ 480 w 543"/>
                  <a:gd name="T9" fmla="*/ 36 h 446"/>
                  <a:gd name="T10" fmla="*/ 504 w 543"/>
                  <a:gd name="T11" fmla="*/ 60 h 446"/>
                  <a:gd name="T12" fmla="*/ 521 w 543"/>
                  <a:gd name="T13" fmla="*/ 87 h 446"/>
                  <a:gd name="T14" fmla="*/ 524 w 543"/>
                  <a:gd name="T15" fmla="*/ 90 h 446"/>
                  <a:gd name="T16" fmla="*/ 536 w 543"/>
                  <a:gd name="T17" fmla="*/ 121 h 446"/>
                  <a:gd name="T18" fmla="*/ 543 w 543"/>
                  <a:gd name="T19" fmla="*/ 153 h 446"/>
                  <a:gd name="T20" fmla="*/ 543 w 543"/>
                  <a:gd name="T21" fmla="*/ 185 h 446"/>
                  <a:gd name="T22" fmla="*/ 537 w 543"/>
                  <a:gd name="T23" fmla="*/ 215 h 446"/>
                  <a:gd name="T24" fmla="*/ 525 w 543"/>
                  <a:gd name="T25" fmla="*/ 244 h 446"/>
                  <a:gd name="T26" fmla="*/ 509 w 543"/>
                  <a:gd name="T27" fmla="*/ 270 h 446"/>
                  <a:gd name="T28" fmla="*/ 488 w 543"/>
                  <a:gd name="T29" fmla="*/ 294 h 446"/>
                  <a:gd name="T30" fmla="*/ 460 w 543"/>
                  <a:gd name="T31" fmla="*/ 313 h 446"/>
                  <a:gd name="T32" fmla="*/ 242 w 543"/>
                  <a:gd name="T33" fmla="*/ 429 h 446"/>
                  <a:gd name="T34" fmla="*/ 211 w 543"/>
                  <a:gd name="T35" fmla="*/ 441 h 446"/>
                  <a:gd name="T36" fmla="*/ 181 w 543"/>
                  <a:gd name="T37" fmla="*/ 446 h 446"/>
                  <a:gd name="T38" fmla="*/ 149 w 543"/>
                  <a:gd name="T39" fmla="*/ 446 h 446"/>
                  <a:gd name="T40" fmla="*/ 118 w 543"/>
                  <a:gd name="T41" fmla="*/ 441 h 446"/>
                  <a:gd name="T42" fmla="*/ 89 w 543"/>
                  <a:gd name="T43" fmla="*/ 429 h 446"/>
                  <a:gd name="T44" fmla="*/ 63 w 543"/>
                  <a:gd name="T45" fmla="*/ 410 h 446"/>
                  <a:gd name="T46" fmla="*/ 40 w 543"/>
                  <a:gd name="T47" fmla="*/ 388 h 446"/>
                  <a:gd name="T48" fmla="*/ 21 w 543"/>
                  <a:gd name="T49" fmla="*/ 361 h 446"/>
                  <a:gd name="T50" fmla="*/ 19 w 543"/>
                  <a:gd name="T51" fmla="*/ 358 h 446"/>
                  <a:gd name="T52" fmla="*/ 6 w 543"/>
                  <a:gd name="T53" fmla="*/ 327 h 446"/>
                  <a:gd name="T54" fmla="*/ 0 w 543"/>
                  <a:gd name="T55" fmla="*/ 295 h 446"/>
                  <a:gd name="T56" fmla="*/ 0 w 543"/>
                  <a:gd name="T57" fmla="*/ 263 h 446"/>
                  <a:gd name="T58" fmla="*/ 5 w 543"/>
                  <a:gd name="T59" fmla="*/ 233 h 446"/>
                  <a:gd name="T60" fmla="*/ 16 w 543"/>
                  <a:gd name="T61" fmla="*/ 204 h 446"/>
                  <a:gd name="T62" fmla="*/ 34 w 543"/>
                  <a:gd name="T63" fmla="*/ 176 h 446"/>
                  <a:gd name="T64" fmla="*/ 56 w 543"/>
                  <a:gd name="T65" fmla="*/ 154 h 446"/>
                  <a:gd name="T66" fmla="*/ 83 w 543"/>
                  <a:gd name="T67" fmla="*/ 135 h 446"/>
                  <a:gd name="T68" fmla="*/ 301 w 543"/>
                  <a:gd name="T69" fmla="*/ 19 h 446"/>
                  <a:gd name="T70" fmla="*/ 331 w 543"/>
                  <a:gd name="T71" fmla="*/ 6 h 446"/>
                  <a:gd name="T72" fmla="*/ 363 w 543"/>
                  <a:gd name="T73" fmla="*/ 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3" h="446">
                    <a:moveTo>
                      <a:pt x="363" y="0"/>
                    </a:moveTo>
                    <a:lnTo>
                      <a:pt x="393" y="1"/>
                    </a:lnTo>
                    <a:lnTo>
                      <a:pt x="425" y="7"/>
                    </a:lnTo>
                    <a:lnTo>
                      <a:pt x="453" y="19"/>
                    </a:lnTo>
                    <a:lnTo>
                      <a:pt x="480" y="36"/>
                    </a:lnTo>
                    <a:lnTo>
                      <a:pt x="504" y="60"/>
                    </a:lnTo>
                    <a:lnTo>
                      <a:pt x="521" y="87"/>
                    </a:lnTo>
                    <a:lnTo>
                      <a:pt x="524" y="90"/>
                    </a:lnTo>
                    <a:lnTo>
                      <a:pt x="536" y="121"/>
                    </a:lnTo>
                    <a:lnTo>
                      <a:pt x="543" y="153"/>
                    </a:lnTo>
                    <a:lnTo>
                      <a:pt x="543" y="185"/>
                    </a:lnTo>
                    <a:lnTo>
                      <a:pt x="537" y="215"/>
                    </a:lnTo>
                    <a:lnTo>
                      <a:pt x="525" y="244"/>
                    </a:lnTo>
                    <a:lnTo>
                      <a:pt x="509" y="270"/>
                    </a:lnTo>
                    <a:lnTo>
                      <a:pt x="488" y="294"/>
                    </a:lnTo>
                    <a:lnTo>
                      <a:pt x="460" y="313"/>
                    </a:lnTo>
                    <a:lnTo>
                      <a:pt x="242" y="429"/>
                    </a:lnTo>
                    <a:lnTo>
                      <a:pt x="211" y="441"/>
                    </a:lnTo>
                    <a:lnTo>
                      <a:pt x="181" y="446"/>
                    </a:lnTo>
                    <a:lnTo>
                      <a:pt x="149" y="446"/>
                    </a:lnTo>
                    <a:lnTo>
                      <a:pt x="118" y="441"/>
                    </a:lnTo>
                    <a:lnTo>
                      <a:pt x="89" y="429"/>
                    </a:lnTo>
                    <a:lnTo>
                      <a:pt x="63" y="410"/>
                    </a:lnTo>
                    <a:lnTo>
                      <a:pt x="40" y="388"/>
                    </a:lnTo>
                    <a:lnTo>
                      <a:pt x="21" y="361"/>
                    </a:lnTo>
                    <a:lnTo>
                      <a:pt x="19" y="358"/>
                    </a:lnTo>
                    <a:lnTo>
                      <a:pt x="6" y="327"/>
                    </a:lnTo>
                    <a:lnTo>
                      <a:pt x="0" y="295"/>
                    </a:lnTo>
                    <a:lnTo>
                      <a:pt x="0" y="263"/>
                    </a:lnTo>
                    <a:lnTo>
                      <a:pt x="5" y="233"/>
                    </a:lnTo>
                    <a:lnTo>
                      <a:pt x="16" y="204"/>
                    </a:lnTo>
                    <a:lnTo>
                      <a:pt x="34" y="176"/>
                    </a:lnTo>
                    <a:lnTo>
                      <a:pt x="56" y="154"/>
                    </a:lnTo>
                    <a:lnTo>
                      <a:pt x="83" y="135"/>
                    </a:lnTo>
                    <a:lnTo>
                      <a:pt x="301" y="19"/>
                    </a:lnTo>
                    <a:lnTo>
                      <a:pt x="331" y="6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E4A896"/>
              </a:solidFill>
              <a:ln w="0">
                <a:solidFill>
                  <a:srgbClr val="E4A89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1716087" y="1668462"/>
                <a:ext cx="3232150" cy="3500438"/>
              </a:xfrm>
              <a:custGeom>
                <a:avLst/>
                <a:gdLst>
                  <a:gd name="T0" fmla="*/ 1140 w 2036"/>
                  <a:gd name="T1" fmla="*/ 4 h 2205"/>
                  <a:gd name="T2" fmla="*/ 1209 w 2036"/>
                  <a:gd name="T3" fmla="*/ 29 h 2205"/>
                  <a:gd name="T4" fmla="*/ 1280 w 2036"/>
                  <a:gd name="T5" fmla="*/ 74 h 2205"/>
                  <a:gd name="T6" fmla="*/ 1359 w 2036"/>
                  <a:gd name="T7" fmla="*/ 135 h 2205"/>
                  <a:gd name="T8" fmla="*/ 1444 w 2036"/>
                  <a:gd name="T9" fmla="*/ 211 h 2205"/>
                  <a:gd name="T10" fmla="*/ 1545 w 2036"/>
                  <a:gd name="T11" fmla="*/ 302 h 2205"/>
                  <a:gd name="T12" fmla="*/ 1686 w 2036"/>
                  <a:gd name="T13" fmla="*/ 419 h 2205"/>
                  <a:gd name="T14" fmla="*/ 1796 w 2036"/>
                  <a:gd name="T15" fmla="*/ 533 h 2205"/>
                  <a:gd name="T16" fmla="*/ 1876 w 2036"/>
                  <a:gd name="T17" fmla="*/ 650 h 2205"/>
                  <a:gd name="T18" fmla="*/ 1933 w 2036"/>
                  <a:gd name="T19" fmla="*/ 762 h 2205"/>
                  <a:gd name="T20" fmla="*/ 1971 w 2036"/>
                  <a:gd name="T21" fmla="*/ 867 h 2205"/>
                  <a:gd name="T22" fmla="*/ 1994 w 2036"/>
                  <a:gd name="T23" fmla="*/ 961 h 2205"/>
                  <a:gd name="T24" fmla="*/ 2009 w 2036"/>
                  <a:gd name="T25" fmla="*/ 1040 h 2205"/>
                  <a:gd name="T26" fmla="*/ 2017 w 2036"/>
                  <a:gd name="T27" fmla="*/ 1098 h 2205"/>
                  <a:gd name="T28" fmla="*/ 2026 w 2036"/>
                  <a:gd name="T29" fmla="*/ 1162 h 2205"/>
                  <a:gd name="T30" fmla="*/ 2032 w 2036"/>
                  <a:gd name="T31" fmla="*/ 1223 h 2205"/>
                  <a:gd name="T32" fmla="*/ 2035 w 2036"/>
                  <a:gd name="T33" fmla="*/ 1268 h 2205"/>
                  <a:gd name="T34" fmla="*/ 2036 w 2036"/>
                  <a:gd name="T35" fmla="*/ 1285 h 2205"/>
                  <a:gd name="T36" fmla="*/ 2035 w 2036"/>
                  <a:gd name="T37" fmla="*/ 1332 h 2205"/>
                  <a:gd name="T38" fmla="*/ 2028 w 2036"/>
                  <a:gd name="T39" fmla="*/ 1395 h 2205"/>
                  <a:gd name="T40" fmla="*/ 2009 w 2036"/>
                  <a:gd name="T41" fmla="*/ 1464 h 2205"/>
                  <a:gd name="T42" fmla="*/ 1977 w 2036"/>
                  <a:gd name="T43" fmla="*/ 1533 h 2205"/>
                  <a:gd name="T44" fmla="*/ 1924 w 2036"/>
                  <a:gd name="T45" fmla="*/ 1589 h 2205"/>
                  <a:gd name="T46" fmla="*/ 1812 w 2036"/>
                  <a:gd name="T47" fmla="*/ 1690 h 2205"/>
                  <a:gd name="T48" fmla="*/ 1709 w 2036"/>
                  <a:gd name="T49" fmla="*/ 1797 h 2205"/>
                  <a:gd name="T50" fmla="*/ 1613 w 2036"/>
                  <a:gd name="T51" fmla="*/ 1905 h 2205"/>
                  <a:gd name="T52" fmla="*/ 1520 w 2036"/>
                  <a:gd name="T53" fmla="*/ 2007 h 2205"/>
                  <a:gd name="T54" fmla="*/ 1427 w 2036"/>
                  <a:gd name="T55" fmla="*/ 2094 h 2205"/>
                  <a:gd name="T56" fmla="*/ 1334 w 2036"/>
                  <a:gd name="T57" fmla="*/ 2161 h 2205"/>
                  <a:gd name="T58" fmla="*/ 1235 w 2036"/>
                  <a:gd name="T59" fmla="*/ 2199 h 2205"/>
                  <a:gd name="T60" fmla="*/ 1136 w 2036"/>
                  <a:gd name="T61" fmla="*/ 2203 h 2205"/>
                  <a:gd name="T62" fmla="*/ 1030 w 2036"/>
                  <a:gd name="T63" fmla="*/ 2176 h 2205"/>
                  <a:gd name="T64" fmla="*/ 913 w 2036"/>
                  <a:gd name="T65" fmla="*/ 2125 h 2205"/>
                  <a:gd name="T66" fmla="*/ 788 w 2036"/>
                  <a:gd name="T67" fmla="*/ 2053 h 2205"/>
                  <a:gd name="T68" fmla="*/ 652 w 2036"/>
                  <a:gd name="T69" fmla="*/ 1968 h 2205"/>
                  <a:gd name="T70" fmla="*/ 564 w 2036"/>
                  <a:gd name="T71" fmla="*/ 1912 h 2205"/>
                  <a:gd name="T72" fmla="*/ 407 w 2036"/>
                  <a:gd name="T73" fmla="*/ 1805 h 2205"/>
                  <a:gd name="T74" fmla="*/ 276 w 2036"/>
                  <a:gd name="T75" fmla="*/ 1706 h 2205"/>
                  <a:gd name="T76" fmla="*/ 164 w 2036"/>
                  <a:gd name="T77" fmla="*/ 1621 h 2205"/>
                  <a:gd name="T78" fmla="*/ 97 w 2036"/>
                  <a:gd name="T79" fmla="*/ 1560 h 2205"/>
                  <a:gd name="T80" fmla="*/ 47 w 2036"/>
                  <a:gd name="T81" fmla="*/ 1485 h 2205"/>
                  <a:gd name="T82" fmla="*/ 13 w 2036"/>
                  <a:gd name="T83" fmla="*/ 1392 h 2205"/>
                  <a:gd name="T84" fmla="*/ 0 w 2036"/>
                  <a:gd name="T85" fmla="*/ 1281 h 2205"/>
                  <a:gd name="T86" fmla="*/ 9 w 2036"/>
                  <a:gd name="T87" fmla="*/ 1155 h 2205"/>
                  <a:gd name="T88" fmla="*/ 42 w 2036"/>
                  <a:gd name="T89" fmla="*/ 1009 h 2205"/>
                  <a:gd name="T90" fmla="*/ 771 w 2036"/>
                  <a:gd name="T91" fmla="*/ 170 h 2205"/>
                  <a:gd name="T92" fmla="*/ 870 w 2036"/>
                  <a:gd name="T93" fmla="*/ 90 h 2205"/>
                  <a:gd name="T94" fmla="*/ 957 w 2036"/>
                  <a:gd name="T95" fmla="*/ 35 h 2205"/>
                  <a:gd name="T96" fmla="*/ 1034 w 2036"/>
                  <a:gd name="T97" fmla="*/ 5 h 2205"/>
                  <a:gd name="T98" fmla="*/ 1105 w 2036"/>
                  <a:gd name="T99" fmla="*/ 0 h 2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36" h="2205">
                    <a:moveTo>
                      <a:pt x="1105" y="0"/>
                    </a:moveTo>
                    <a:lnTo>
                      <a:pt x="1140" y="4"/>
                    </a:lnTo>
                    <a:lnTo>
                      <a:pt x="1174" y="14"/>
                    </a:lnTo>
                    <a:lnTo>
                      <a:pt x="1209" y="29"/>
                    </a:lnTo>
                    <a:lnTo>
                      <a:pt x="1244" y="49"/>
                    </a:lnTo>
                    <a:lnTo>
                      <a:pt x="1280" y="74"/>
                    </a:lnTo>
                    <a:lnTo>
                      <a:pt x="1318" y="101"/>
                    </a:lnTo>
                    <a:lnTo>
                      <a:pt x="1359" y="135"/>
                    </a:lnTo>
                    <a:lnTo>
                      <a:pt x="1401" y="171"/>
                    </a:lnTo>
                    <a:lnTo>
                      <a:pt x="1444" y="211"/>
                    </a:lnTo>
                    <a:lnTo>
                      <a:pt x="1492" y="254"/>
                    </a:lnTo>
                    <a:lnTo>
                      <a:pt x="1545" y="302"/>
                    </a:lnTo>
                    <a:lnTo>
                      <a:pt x="1619" y="362"/>
                    </a:lnTo>
                    <a:lnTo>
                      <a:pt x="1686" y="419"/>
                    </a:lnTo>
                    <a:lnTo>
                      <a:pt x="1745" y="475"/>
                    </a:lnTo>
                    <a:lnTo>
                      <a:pt x="1796" y="533"/>
                    </a:lnTo>
                    <a:lnTo>
                      <a:pt x="1840" y="592"/>
                    </a:lnTo>
                    <a:lnTo>
                      <a:pt x="1876" y="650"/>
                    </a:lnTo>
                    <a:lnTo>
                      <a:pt x="1908" y="707"/>
                    </a:lnTo>
                    <a:lnTo>
                      <a:pt x="1933" y="762"/>
                    </a:lnTo>
                    <a:lnTo>
                      <a:pt x="1955" y="816"/>
                    </a:lnTo>
                    <a:lnTo>
                      <a:pt x="1971" y="867"/>
                    </a:lnTo>
                    <a:lnTo>
                      <a:pt x="1984" y="916"/>
                    </a:lnTo>
                    <a:lnTo>
                      <a:pt x="1994" y="961"/>
                    </a:lnTo>
                    <a:lnTo>
                      <a:pt x="2003" y="1002"/>
                    </a:lnTo>
                    <a:lnTo>
                      <a:pt x="2009" y="1040"/>
                    </a:lnTo>
                    <a:lnTo>
                      <a:pt x="2013" y="1072"/>
                    </a:lnTo>
                    <a:lnTo>
                      <a:pt x="2017" y="1098"/>
                    </a:lnTo>
                    <a:lnTo>
                      <a:pt x="2023" y="1130"/>
                    </a:lnTo>
                    <a:lnTo>
                      <a:pt x="2026" y="1162"/>
                    </a:lnTo>
                    <a:lnTo>
                      <a:pt x="2031" y="1194"/>
                    </a:lnTo>
                    <a:lnTo>
                      <a:pt x="2032" y="1223"/>
                    </a:lnTo>
                    <a:lnTo>
                      <a:pt x="2035" y="1248"/>
                    </a:lnTo>
                    <a:lnTo>
                      <a:pt x="2035" y="1268"/>
                    </a:lnTo>
                    <a:lnTo>
                      <a:pt x="2036" y="1281"/>
                    </a:lnTo>
                    <a:lnTo>
                      <a:pt x="2036" y="1285"/>
                    </a:lnTo>
                    <a:lnTo>
                      <a:pt x="2036" y="1307"/>
                    </a:lnTo>
                    <a:lnTo>
                      <a:pt x="2035" y="1332"/>
                    </a:lnTo>
                    <a:lnTo>
                      <a:pt x="2032" y="1363"/>
                    </a:lnTo>
                    <a:lnTo>
                      <a:pt x="2028" y="1395"/>
                    </a:lnTo>
                    <a:lnTo>
                      <a:pt x="2020" y="1429"/>
                    </a:lnTo>
                    <a:lnTo>
                      <a:pt x="2009" y="1464"/>
                    </a:lnTo>
                    <a:lnTo>
                      <a:pt x="1994" y="1499"/>
                    </a:lnTo>
                    <a:lnTo>
                      <a:pt x="1977" y="1533"/>
                    </a:lnTo>
                    <a:lnTo>
                      <a:pt x="1953" y="1563"/>
                    </a:lnTo>
                    <a:lnTo>
                      <a:pt x="1924" y="1589"/>
                    </a:lnTo>
                    <a:lnTo>
                      <a:pt x="1866" y="1639"/>
                    </a:lnTo>
                    <a:lnTo>
                      <a:pt x="1812" y="1690"/>
                    </a:lnTo>
                    <a:lnTo>
                      <a:pt x="1760" y="1744"/>
                    </a:lnTo>
                    <a:lnTo>
                      <a:pt x="1709" y="1797"/>
                    </a:lnTo>
                    <a:lnTo>
                      <a:pt x="1660" y="1851"/>
                    </a:lnTo>
                    <a:lnTo>
                      <a:pt x="1613" y="1905"/>
                    </a:lnTo>
                    <a:lnTo>
                      <a:pt x="1567" y="1957"/>
                    </a:lnTo>
                    <a:lnTo>
                      <a:pt x="1520" y="2007"/>
                    </a:lnTo>
                    <a:lnTo>
                      <a:pt x="1473" y="2053"/>
                    </a:lnTo>
                    <a:lnTo>
                      <a:pt x="1427" y="2094"/>
                    </a:lnTo>
                    <a:lnTo>
                      <a:pt x="1380" y="2131"/>
                    </a:lnTo>
                    <a:lnTo>
                      <a:pt x="1334" y="2161"/>
                    </a:lnTo>
                    <a:lnTo>
                      <a:pt x="1286" y="2184"/>
                    </a:lnTo>
                    <a:lnTo>
                      <a:pt x="1235" y="2199"/>
                    </a:lnTo>
                    <a:lnTo>
                      <a:pt x="1187" y="2205"/>
                    </a:lnTo>
                    <a:lnTo>
                      <a:pt x="1136" y="2203"/>
                    </a:lnTo>
                    <a:lnTo>
                      <a:pt x="1084" y="2193"/>
                    </a:lnTo>
                    <a:lnTo>
                      <a:pt x="1030" y="2176"/>
                    </a:lnTo>
                    <a:lnTo>
                      <a:pt x="973" y="2152"/>
                    </a:lnTo>
                    <a:lnTo>
                      <a:pt x="913" y="2125"/>
                    </a:lnTo>
                    <a:lnTo>
                      <a:pt x="852" y="2091"/>
                    </a:lnTo>
                    <a:lnTo>
                      <a:pt x="788" y="2053"/>
                    </a:lnTo>
                    <a:lnTo>
                      <a:pt x="721" y="2013"/>
                    </a:lnTo>
                    <a:lnTo>
                      <a:pt x="652" y="1968"/>
                    </a:lnTo>
                    <a:lnTo>
                      <a:pt x="579" y="1921"/>
                    </a:lnTo>
                    <a:lnTo>
                      <a:pt x="564" y="1912"/>
                    </a:lnTo>
                    <a:lnTo>
                      <a:pt x="481" y="1859"/>
                    </a:lnTo>
                    <a:lnTo>
                      <a:pt x="407" y="1805"/>
                    </a:lnTo>
                    <a:lnTo>
                      <a:pt x="339" y="1754"/>
                    </a:lnTo>
                    <a:lnTo>
                      <a:pt x="276" y="1706"/>
                    </a:lnTo>
                    <a:lnTo>
                      <a:pt x="218" y="1662"/>
                    </a:lnTo>
                    <a:lnTo>
                      <a:pt x="164" y="1621"/>
                    </a:lnTo>
                    <a:lnTo>
                      <a:pt x="129" y="1592"/>
                    </a:lnTo>
                    <a:lnTo>
                      <a:pt x="97" y="1560"/>
                    </a:lnTo>
                    <a:lnTo>
                      <a:pt x="70" y="1524"/>
                    </a:lnTo>
                    <a:lnTo>
                      <a:pt x="47" y="1485"/>
                    </a:lnTo>
                    <a:lnTo>
                      <a:pt x="28" y="1440"/>
                    </a:lnTo>
                    <a:lnTo>
                      <a:pt x="13" y="1392"/>
                    </a:lnTo>
                    <a:lnTo>
                      <a:pt x="4" y="1339"/>
                    </a:lnTo>
                    <a:lnTo>
                      <a:pt x="0" y="1281"/>
                    </a:lnTo>
                    <a:lnTo>
                      <a:pt x="1" y="1220"/>
                    </a:lnTo>
                    <a:lnTo>
                      <a:pt x="9" y="1155"/>
                    </a:lnTo>
                    <a:lnTo>
                      <a:pt x="23" y="1085"/>
                    </a:lnTo>
                    <a:lnTo>
                      <a:pt x="42" y="1009"/>
                    </a:lnTo>
                    <a:lnTo>
                      <a:pt x="68" y="929"/>
                    </a:lnTo>
                    <a:lnTo>
                      <a:pt x="771" y="170"/>
                    </a:lnTo>
                    <a:lnTo>
                      <a:pt x="823" y="126"/>
                    </a:lnTo>
                    <a:lnTo>
                      <a:pt x="870" y="90"/>
                    </a:lnTo>
                    <a:lnTo>
                      <a:pt x="915" y="59"/>
                    </a:lnTo>
                    <a:lnTo>
                      <a:pt x="957" y="35"/>
                    </a:lnTo>
                    <a:lnTo>
                      <a:pt x="996" y="17"/>
                    </a:lnTo>
                    <a:lnTo>
                      <a:pt x="1034" y="5"/>
                    </a:lnTo>
                    <a:lnTo>
                      <a:pt x="1071" y="0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EFBCAA"/>
              </a:solidFill>
              <a:ln w="0">
                <a:solidFill>
                  <a:srgbClr val="EFBCAA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892175" y="3767138"/>
                <a:ext cx="2795588" cy="1920875"/>
              </a:xfrm>
              <a:custGeom>
                <a:avLst/>
                <a:gdLst>
                  <a:gd name="T0" fmla="*/ 771 w 1761"/>
                  <a:gd name="T1" fmla="*/ 0 h 1210"/>
                  <a:gd name="T2" fmla="*/ 1761 w 1761"/>
                  <a:gd name="T3" fmla="*/ 630 h 1210"/>
                  <a:gd name="T4" fmla="*/ 1392 w 1761"/>
                  <a:gd name="T5" fmla="*/ 1210 h 1210"/>
                  <a:gd name="T6" fmla="*/ 0 w 1761"/>
                  <a:gd name="T7" fmla="*/ 1210 h 1210"/>
                  <a:gd name="T8" fmla="*/ 771 w 1761"/>
                  <a:gd name="T9" fmla="*/ 0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61" h="1210">
                    <a:moveTo>
                      <a:pt x="771" y="0"/>
                    </a:moveTo>
                    <a:lnTo>
                      <a:pt x="1761" y="630"/>
                    </a:lnTo>
                    <a:lnTo>
                      <a:pt x="1392" y="1210"/>
                    </a:lnTo>
                    <a:lnTo>
                      <a:pt x="0" y="1210"/>
                    </a:lnTo>
                    <a:lnTo>
                      <a:pt x="771" y="0"/>
                    </a:lnTo>
                    <a:close/>
                  </a:path>
                </a:pathLst>
              </a:custGeom>
              <a:solidFill>
                <a:srgbClr val="EFBCAA"/>
              </a:solidFill>
              <a:ln w="0">
                <a:solidFill>
                  <a:srgbClr val="EFBCAA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2538412" y="-271463"/>
                <a:ext cx="2435225" cy="5157788"/>
              </a:xfrm>
              <a:custGeom>
                <a:avLst/>
                <a:gdLst>
                  <a:gd name="T0" fmla="*/ 233 w 1534"/>
                  <a:gd name="T1" fmla="*/ 0 h 3249"/>
                  <a:gd name="T2" fmla="*/ 1302 w 1534"/>
                  <a:gd name="T3" fmla="*/ 0 h 3249"/>
                  <a:gd name="T4" fmla="*/ 1344 w 1534"/>
                  <a:gd name="T5" fmla="*/ 3 h 3249"/>
                  <a:gd name="T6" fmla="*/ 1383 w 1534"/>
                  <a:gd name="T7" fmla="*/ 14 h 3249"/>
                  <a:gd name="T8" fmla="*/ 1419 w 1534"/>
                  <a:gd name="T9" fmla="*/ 32 h 3249"/>
                  <a:gd name="T10" fmla="*/ 1451 w 1534"/>
                  <a:gd name="T11" fmla="*/ 54 h 3249"/>
                  <a:gd name="T12" fmla="*/ 1479 w 1534"/>
                  <a:gd name="T13" fmla="*/ 83 h 3249"/>
                  <a:gd name="T14" fmla="*/ 1502 w 1534"/>
                  <a:gd name="T15" fmla="*/ 115 h 3249"/>
                  <a:gd name="T16" fmla="*/ 1520 w 1534"/>
                  <a:gd name="T17" fmla="*/ 151 h 3249"/>
                  <a:gd name="T18" fmla="*/ 1531 w 1534"/>
                  <a:gd name="T19" fmla="*/ 190 h 3249"/>
                  <a:gd name="T20" fmla="*/ 1534 w 1534"/>
                  <a:gd name="T21" fmla="*/ 233 h 3249"/>
                  <a:gd name="T22" fmla="*/ 1534 w 1534"/>
                  <a:gd name="T23" fmla="*/ 3015 h 3249"/>
                  <a:gd name="T24" fmla="*/ 1531 w 1534"/>
                  <a:gd name="T25" fmla="*/ 3057 h 3249"/>
                  <a:gd name="T26" fmla="*/ 1520 w 1534"/>
                  <a:gd name="T27" fmla="*/ 3097 h 3249"/>
                  <a:gd name="T28" fmla="*/ 1502 w 1534"/>
                  <a:gd name="T29" fmla="*/ 3133 h 3249"/>
                  <a:gd name="T30" fmla="*/ 1479 w 1534"/>
                  <a:gd name="T31" fmla="*/ 3166 h 3249"/>
                  <a:gd name="T32" fmla="*/ 1451 w 1534"/>
                  <a:gd name="T33" fmla="*/ 3194 h 3249"/>
                  <a:gd name="T34" fmla="*/ 1419 w 1534"/>
                  <a:gd name="T35" fmla="*/ 3217 h 3249"/>
                  <a:gd name="T36" fmla="*/ 1383 w 1534"/>
                  <a:gd name="T37" fmla="*/ 3235 h 3249"/>
                  <a:gd name="T38" fmla="*/ 1344 w 1534"/>
                  <a:gd name="T39" fmla="*/ 3245 h 3249"/>
                  <a:gd name="T40" fmla="*/ 1302 w 1534"/>
                  <a:gd name="T41" fmla="*/ 3249 h 3249"/>
                  <a:gd name="T42" fmla="*/ 233 w 1534"/>
                  <a:gd name="T43" fmla="*/ 3249 h 3249"/>
                  <a:gd name="T44" fmla="*/ 190 w 1534"/>
                  <a:gd name="T45" fmla="*/ 3245 h 3249"/>
                  <a:gd name="T46" fmla="*/ 151 w 1534"/>
                  <a:gd name="T47" fmla="*/ 3235 h 3249"/>
                  <a:gd name="T48" fmla="*/ 115 w 1534"/>
                  <a:gd name="T49" fmla="*/ 3217 h 3249"/>
                  <a:gd name="T50" fmla="*/ 83 w 1534"/>
                  <a:gd name="T51" fmla="*/ 3194 h 3249"/>
                  <a:gd name="T52" fmla="*/ 55 w 1534"/>
                  <a:gd name="T53" fmla="*/ 3166 h 3249"/>
                  <a:gd name="T54" fmla="*/ 32 w 1534"/>
                  <a:gd name="T55" fmla="*/ 3133 h 3249"/>
                  <a:gd name="T56" fmla="*/ 14 w 1534"/>
                  <a:gd name="T57" fmla="*/ 3097 h 3249"/>
                  <a:gd name="T58" fmla="*/ 3 w 1534"/>
                  <a:gd name="T59" fmla="*/ 3057 h 3249"/>
                  <a:gd name="T60" fmla="*/ 0 w 1534"/>
                  <a:gd name="T61" fmla="*/ 3015 h 3249"/>
                  <a:gd name="T62" fmla="*/ 0 w 1534"/>
                  <a:gd name="T63" fmla="*/ 233 h 3249"/>
                  <a:gd name="T64" fmla="*/ 3 w 1534"/>
                  <a:gd name="T65" fmla="*/ 190 h 3249"/>
                  <a:gd name="T66" fmla="*/ 14 w 1534"/>
                  <a:gd name="T67" fmla="*/ 151 h 3249"/>
                  <a:gd name="T68" fmla="*/ 32 w 1534"/>
                  <a:gd name="T69" fmla="*/ 115 h 3249"/>
                  <a:gd name="T70" fmla="*/ 55 w 1534"/>
                  <a:gd name="T71" fmla="*/ 83 h 3249"/>
                  <a:gd name="T72" fmla="*/ 83 w 1534"/>
                  <a:gd name="T73" fmla="*/ 54 h 3249"/>
                  <a:gd name="T74" fmla="*/ 115 w 1534"/>
                  <a:gd name="T75" fmla="*/ 32 h 3249"/>
                  <a:gd name="T76" fmla="*/ 151 w 1534"/>
                  <a:gd name="T77" fmla="*/ 14 h 3249"/>
                  <a:gd name="T78" fmla="*/ 190 w 1534"/>
                  <a:gd name="T79" fmla="*/ 3 h 3249"/>
                  <a:gd name="T80" fmla="*/ 233 w 1534"/>
                  <a:gd name="T81" fmla="*/ 0 h 3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34" h="3249">
                    <a:moveTo>
                      <a:pt x="233" y="0"/>
                    </a:moveTo>
                    <a:lnTo>
                      <a:pt x="1302" y="0"/>
                    </a:lnTo>
                    <a:lnTo>
                      <a:pt x="1344" y="3"/>
                    </a:lnTo>
                    <a:lnTo>
                      <a:pt x="1383" y="14"/>
                    </a:lnTo>
                    <a:lnTo>
                      <a:pt x="1419" y="32"/>
                    </a:lnTo>
                    <a:lnTo>
                      <a:pt x="1451" y="54"/>
                    </a:lnTo>
                    <a:lnTo>
                      <a:pt x="1479" y="83"/>
                    </a:lnTo>
                    <a:lnTo>
                      <a:pt x="1502" y="115"/>
                    </a:lnTo>
                    <a:lnTo>
                      <a:pt x="1520" y="151"/>
                    </a:lnTo>
                    <a:lnTo>
                      <a:pt x="1531" y="190"/>
                    </a:lnTo>
                    <a:lnTo>
                      <a:pt x="1534" y="233"/>
                    </a:lnTo>
                    <a:lnTo>
                      <a:pt x="1534" y="3015"/>
                    </a:lnTo>
                    <a:lnTo>
                      <a:pt x="1531" y="3057"/>
                    </a:lnTo>
                    <a:lnTo>
                      <a:pt x="1520" y="3097"/>
                    </a:lnTo>
                    <a:lnTo>
                      <a:pt x="1502" y="3133"/>
                    </a:lnTo>
                    <a:lnTo>
                      <a:pt x="1479" y="3166"/>
                    </a:lnTo>
                    <a:lnTo>
                      <a:pt x="1451" y="3194"/>
                    </a:lnTo>
                    <a:lnTo>
                      <a:pt x="1419" y="3217"/>
                    </a:lnTo>
                    <a:lnTo>
                      <a:pt x="1383" y="3235"/>
                    </a:lnTo>
                    <a:lnTo>
                      <a:pt x="1344" y="3245"/>
                    </a:lnTo>
                    <a:lnTo>
                      <a:pt x="1302" y="3249"/>
                    </a:lnTo>
                    <a:lnTo>
                      <a:pt x="233" y="3249"/>
                    </a:lnTo>
                    <a:lnTo>
                      <a:pt x="190" y="3245"/>
                    </a:lnTo>
                    <a:lnTo>
                      <a:pt x="151" y="3235"/>
                    </a:lnTo>
                    <a:lnTo>
                      <a:pt x="115" y="3217"/>
                    </a:lnTo>
                    <a:lnTo>
                      <a:pt x="83" y="3194"/>
                    </a:lnTo>
                    <a:lnTo>
                      <a:pt x="55" y="3166"/>
                    </a:lnTo>
                    <a:lnTo>
                      <a:pt x="32" y="3133"/>
                    </a:lnTo>
                    <a:lnTo>
                      <a:pt x="14" y="3097"/>
                    </a:lnTo>
                    <a:lnTo>
                      <a:pt x="3" y="3057"/>
                    </a:lnTo>
                    <a:lnTo>
                      <a:pt x="0" y="3015"/>
                    </a:lnTo>
                    <a:lnTo>
                      <a:pt x="0" y="233"/>
                    </a:lnTo>
                    <a:lnTo>
                      <a:pt x="3" y="190"/>
                    </a:lnTo>
                    <a:lnTo>
                      <a:pt x="14" y="151"/>
                    </a:lnTo>
                    <a:lnTo>
                      <a:pt x="32" y="115"/>
                    </a:lnTo>
                    <a:lnTo>
                      <a:pt x="55" y="83"/>
                    </a:lnTo>
                    <a:lnTo>
                      <a:pt x="83" y="54"/>
                    </a:lnTo>
                    <a:lnTo>
                      <a:pt x="115" y="32"/>
                    </a:lnTo>
                    <a:lnTo>
                      <a:pt x="151" y="14"/>
                    </a:lnTo>
                    <a:lnTo>
                      <a:pt x="190" y="3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00001D"/>
              </a:solidFill>
              <a:ln w="0">
                <a:solidFill>
                  <a:srgbClr val="0000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2690812" y="431800"/>
                <a:ext cx="2124075" cy="3771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0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3538538" y="84137"/>
                <a:ext cx="427038" cy="103188"/>
              </a:xfrm>
              <a:custGeom>
                <a:avLst/>
                <a:gdLst>
                  <a:gd name="T0" fmla="*/ 33 w 269"/>
                  <a:gd name="T1" fmla="*/ 0 h 65"/>
                  <a:gd name="T2" fmla="*/ 237 w 269"/>
                  <a:gd name="T3" fmla="*/ 0 h 65"/>
                  <a:gd name="T4" fmla="*/ 248 w 269"/>
                  <a:gd name="T5" fmla="*/ 3 h 65"/>
                  <a:gd name="T6" fmla="*/ 259 w 269"/>
                  <a:gd name="T7" fmla="*/ 9 h 65"/>
                  <a:gd name="T8" fmla="*/ 266 w 269"/>
                  <a:gd name="T9" fmla="*/ 20 h 65"/>
                  <a:gd name="T10" fmla="*/ 269 w 269"/>
                  <a:gd name="T11" fmla="*/ 32 h 65"/>
                  <a:gd name="T12" fmla="*/ 266 w 269"/>
                  <a:gd name="T13" fmla="*/ 45 h 65"/>
                  <a:gd name="T14" fmla="*/ 259 w 269"/>
                  <a:gd name="T15" fmla="*/ 55 h 65"/>
                  <a:gd name="T16" fmla="*/ 248 w 269"/>
                  <a:gd name="T17" fmla="*/ 62 h 65"/>
                  <a:gd name="T18" fmla="*/ 237 w 269"/>
                  <a:gd name="T19" fmla="*/ 65 h 65"/>
                  <a:gd name="T20" fmla="*/ 33 w 269"/>
                  <a:gd name="T21" fmla="*/ 65 h 65"/>
                  <a:gd name="T22" fmla="*/ 20 w 269"/>
                  <a:gd name="T23" fmla="*/ 62 h 65"/>
                  <a:gd name="T24" fmla="*/ 10 w 269"/>
                  <a:gd name="T25" fmla="*/ 55 h 65"/>
                  <a:gd name="T26" fmla="*/ 3 w 269"/>
                  <a:gd name="T27" fmla="*/ 45 h 65"/>
                  <a:gd name="T28" fmla="*/ 0 w 269"/>
                  <a:gd name="T29" fmla="*/ 32 h 65"/>
                  <a:gd name="T30" fmla="*/ 3 w 269"/>
                  <a:gd name="T31" fmla="*/ 20 h 65"/>
                  <a:gd name="T32" fmla="*/ 10 w 269"/>
                  <a:gd name="T33" fmla="*/ 9 h 65"/>
                  <a:gd name="T34" fmla="*/ 20 w 269"/>
                  <a:gd name="T35" fmla="*/ 3 h 65"/>
                  <a:gd name="T36" fmla="*/ 33 w 269"/>
                  <a:gd name="T3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9" h="65">
                    <a:moveTo>
                      <a:pt x="33" y="0"/>
                    </a:moveTo>
                    <a:lnTo>
                      <a:pt x="237" y="0"/>
                    </a:lnTo>
                    <a:lnTo>
                      <a:pt x="248" y="3"/>
                    </a:lnTo>
                    <a:lnTo>
                      <a:pt x="259" y="9"/>
                    </a:lnTo>
                    <a:lnTo>
                      <a:pt x="266" y="20"/>
                    </a:lnTo>
                    <a:lnTo>
                      <a:pt x="269" y="32"/>
                    </a:lnTo>
                    <a:lnTo>
                      <a:pt x="266" y="45"/>
                    </a:lnTo>
                    <a:lnTo>
                      <a:pt x="259" y="55"/>
                    </a:lnTo>
                    <a:lnTo>
                      <a:pt x="248" y="62"/>
                    </a:lnTo>
                    <a:lnTo>
                      <a:pt x="237" y="65"/>
                    </a:lnTo>
                    <a:lnTo>
                      <a:pt x="33" y="65"/>
                    </a:lnTo>
                    <a:lnTo>
                      <a:pt x="20" y="62"/>
                    </a:lnTo>
                    <a:lnTo>
                      <a:pt x="10" y="55"/>
                    </a:lnTo>
                    <a:lnTo>
                      <a:pt x="3" y="45"/>
                    </a:lnTo>
                    <a:lnTo>
                      <a:pt x="0" y="32"/>
                    </a:lnTo>
                    <a:lnTo>
                      <a:pt x="3" y="20"/>
                    </a:lnTo>
                    <a:lnTo>
                      <a:pt x="10" y="9"/>
                    </a:lnTo>
                    <a:lnTo>
                      <a:pt x="20" y="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3479800" y="4475163"/>
                <a:ext cx="546100" cy="152400"/>
              </a:xfrm>
              <a:custGeom>
                <a:avLst/>
                <a:gdLst>
                  <a:gd name="T0" fmla="*/ 42 w 344"/>
                  <a:gd name="T1" fmla="*/ 0 h 96"/>
                  <a:gd name="T2" fmla="*/ 301 w 344"/>
                  <a:gd name="T3" fmla="*/ 0 h 96"/>
                  <a:gd name="T4" fmla="*/ 317 w 344"/>
                  <a:gd name="T5" fmla="*/ 5 h 96"/>
                  <a:gd name="T6" fmla="*/ 330 w 344"/>
                  <a:gd name="T7" fmla="*/ 15 h 96"/>
                  <a:gd name="T8" fmla="*/ 339 w 344"/>
                  <a:gd name="T9" fmla="*/ 29 h 96"/>
                  <a:gd name="T10" fmla="*/ 344 w 344"/>
                  <a:gd name="T11" fmla="*/ 48 h 96"/>
                  <a:gd name="T12" fmla="*/ 339 w 344"/>
                  <a:gd name="T13" fmla="*/ 67 h 96"/>
                  <a:gd name="T14" fmla="*/ 330 w 344"/>
                  <a:gd name="T15" fmla="*/ 82 h 96"/>
                  <a:gd name="T16" fmla="*/ 317 w 344"/>
                  <a:gd name="T17" fmla="*/ 92 h 96"/>
                  <a:gd name="T18" fmla="*/ 301 w 344"/>
                  <a:gd name="T19" fmla="*/ 96 h 96"/>
                  <a:gd name="T20" fmla="*/ 42 w 344"/>
                  <a:gd name="T21" fmla="*/ 96 h 96"/>
                  <a:gd name="T22" fmla="*/ 25 w 344"/>
                  <a:gd name="T23" fmla="*/ 92 h 96"/>
                  <a:gd name="T24" fmla="*/ 12 w 344"/>
                  <a:gd name="T25" fmla="*/ 82 h 96"/>
                  <a:gd name="T26" fmla="*/ 3 w 344"/>
                  <a:gd name="T27" fmla="*/ 67 h 96"/>
                  <a:gd name="T28" fmla="*/ 0 w 344"/>
                  <a:gd name="T29" fmla="*/ 48 h 96"/>
                  <a:gd name="T30" fmla="*/ 3 w 344"/>
                  <a:gd name="T31" fmla="*/ 29 h 96"/>
                  <a:gd name="T32" fmla="*/ 12 w 344"/>
                  <a:gd name="T33" fmla="*/ 15 h 96"/>
                  <a:gd name="T34" fmla="*/ 25 w 344"/>
                  <a:gd name="T35" fmla="*/ 5 h 96"/>
                  <a:gd name="T36" fmla="*/ 42 w 344"/>
                  <a:gd name="T3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4" h="96">
                    <a:moveTo>
                      <a:pt x="42" y="0"/>
                    </a:moveTo>
                    <a:lnTo>
                      <a:pt x="301" y="0"/>
                    </a:lnTo>
                    <a:lnTo>
                      <a:pt x="317" y="5"/>
                    </a:lnTo>
                    <a:lnTo>
                      <a:pt x="330" y="15"/>
                    </a:lnTo>
                    <a:lnTo>
                      <a:pt x="339" y="29"/>
                    </a:lnTo>
                    <a:lnTo>
                      <a:pt x="344" y="48"/>
                    </a:lnTo>
                    <a:lnTo>
                      <a:pt x="339" y="67"/>
                    </a:lnTo>
                    <a:lnTo>
                      <a:pt x="330" y="82"/>
                    </a:lnTo>
                    <a:lnTo>
                      <a:pt x="317" y="92"/>
                    </a:lnTo>
                    <a:lnTo>
                      <a:pt x="301" y="96"/>
                    </a:lnTo>
                    <a:lnTo>
                      <a:pt x="42" y="96"/>
                    </a:lnTo>
                    <a:lnTo>
                      <a:pt x="25" y="92"/>
                    </a:lnTo>
                    <a:lnTo>
                      <a:pt x="12" y="82"/>
                    </a:lnTo>
                    <a:lnTo>
                      <a:pt x="3" y="67"/>
                    </a:lnTo>
                    <a:lnTo>
                      <a:pt x="0" y="48"/>
                    </a:lnTo>
                    <a:lnTo>
                      <a:pt x="3" y="29"/>
                    </a:lnTo>
                    <a:lnTo>
                      <a:pt x="12" y="15"/>
                    </a:lnTo>
                    <a:lnTo>
                      <a:pt x="25" y="5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2898775" y="2197100"/>
                <a:ext cx="1714500" cy="1079500"/>
              </a:xfrm>
              <a:custGeom>
                <a:avLst/>
                <a:gdLst>
                  <a:gd name="T0" fmla="*/ 32 w 1080"/>
                  <a:gd name="T1" fmla="*/ 0 h 680"/>
                  <a:gd name="T2" fmla="*/ 1048 w 1080"/>
                  <a:gd name="T3" fmla="*/ 0 h 680"/>
                  <a:gd name="T4" fmla="*/ 1060 w 1080"/>
                  <a:gd name="T5" fmla="*/ 3 h 680"/>
                  <a:gd name="T6" fmla="*/ 1070 w 1080"/>
                  <a:gd name="T7" fmla="*/ 10 h 680"/>
                  <a:gd name="T8" fmla="*/ 1078 w 1080"/>
                  <a:gd name="T9" fmla="*/ 20 h 680"/>
                  <a:gd name="T10" fmla="*/ 1080 w 1080"/>
                  <a:gd name="T11" fmla="*/ 32 h 680"/>
                  <a:gd name="T12" fmla="*/ 1080 w 1080"/>
                  <a:gd name="T13" fmla="*/ 650 h 680"/>
                  <a:gd name="T14" fmla="*/ 1078 w 1080"/>
                  <a:gd name="T15" fmla="*/ 662 h 680"/>
                  <a:gd name="T16" fmla="*/ 1070 w 1080"/>
                  <a:gd name="T17" fmla="*/ 672 h 680"/>
                  <a:gd name="T18" fmla="*/ 1060 w 1080"/>
                  <a:gd name="T19" fmla="*/ 679 h 680"/>
                  <a:gd name="T20" fmla="*/ 1048 w 1080"/>
                  <a:gd name="T21" fmla="*/ 680 h 680"/>
                  <a:gd name="T22" fmla="*/ 32 w 1080"/>
                  <a:gd name="T23" fmla="*/ 680 h 680"/>
                  <a:gd name="T24" fmla="*/ 20 w 1080"/>
                  <a:gd name="T25" fmla="*/ 679 h 680"/>
                  <a:gd name="T26" fmla="*/ 10 w 1080"/>
                  <a:gd name="T27" fmla="*/ 672 h 680"/>
                  <a:gd name="T28" fmla="*/ 3 w 1080"/>
                  <a:gd name="T29" fmla="*/ 662 h 680"/>
                  <a:gd name="T30" fmla="*/ 0 w 1080"/>
                  <a:gd name="T31" fmla="*/ 650 h 680"/>
                  <a:gd name="T32" fmla="*/ 0 w 1080"/>
                  <a:gd name="T33" fmla="*/ 32 h 680"/>
                  <a:gd name="T34" fmla="*/ 3 w 1080"/>
                  <a:gd name="T35" fmla="*/ 20 h 680"/>
                  <a:gd name="T36" fmla="*/ 10 w 1080"/>
                  <a:gd name="T37" fmla="*/ 10 h 680"/>
                  <a:gd name="T38" fmla="*/ 20 w 1080"/>
                  <a:gd name="T39" fmla="*/ 3 h 680"/>
                  <a:gd name="T40" fmla="*/ 32 w 1080"/>
                  <a:gd name="T41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80" h="680">
                    <a:moveTo>
                      <a:pt x="32" y="0"/>
                    </a:moveTo>
                    <a:lnTo>
                      <a:pt x="1048" y="0"/>
                    </a:lnTo>
                    <a:lnTo>
                      <a:pt x="1060" y="3"/>
                    </a:lnTo>
                    <a:lnTo>
                      <a:pt x="1070" y="10"/>
                    </a:lnTo>
                    <a:lnTo>
                      <a:pt x="1078" y="20"/>
                    </a:lnTo>
                    <a:lnTo>
                      <a:pt x="1080" y="32"/>
                    </a:lnTo>
                    <a:lnTo>
                      <a:pt x="1080" y="650"/>
                    </a:lnTo>
                    <a:lnTo>
                      <a:pt x="1078" y="662"/>
                    </a:lnTo>
                    <a:lnTo>
                      <a:pt x="1070" y="672"/>
                    </a:lnTo>
                    <a:lnTo>
                      <a:pt x="1060" y="679"/>
                    </a:lnTo>
                    <a:lnTo>
                      <a:pt x="1048" y="680"/>
                    </a:lnTo>
                    <a:lnTo>
                      <a:pt x="32" y="680"/>
                    </a:lnTo>
                    <a:lnTo>
                      <a:pt x="20" y="679"/>
                    </a:lnTo>
                    <a:lnTo>
                      <a:pt x="10" y="672"/>
                    </a:lnTo>
                    <a:lnTo>
                      <a:pt x="3" y="662"/>
                    </a:lnTo>
                    <a:lnTo>
                      <a:pt x="0" y="650"/>
                    </a:lnTo>
                    <a:lnTo>
                      <a:pt x="0" y="32"/>
                    </a:lnTo>
                    <a:lnTo>
                      <a:pt x="3" y="20"/>
                    </a:lnTo>
                    <a:lnTo>
                      <a:pt x="10" y="10"/>
                    </a:lnTo>
                    <a:lnTo>
                      <a:pt x="20" y="3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C000"/>
              </a:solidFill>
              <a:ln w="0">
                <a:solidFill>
                  <a:srgbClr val="FFC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2898775" y="2303463"/>
                <a:ext cx="1714500" cy="244475"/>
              </a:xfrm>
              <a:prstGeom prst="rect">
                <a:avLst/>
              </a:prstGeom>
              <a:solidFill>
                <a:srgbClr val="00001D"/>
              </a:solidFill>
              <a:ln w="0">
                <a:solidFill>
                  <a:srgbClr val="00001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2954337" y="2667000"/>
                <a:ext cx="1158875" cy="146050"/>
              </a:xfrm>
              <a:prstGeom prst="rect">
                <a:avLst/>
              </a:prstGeom>
              <a:solidFill>
                <a:srgbClr val="F2F2F2"/>
              </a:solidFill>
              <a:ln w="0">
                <a:solidFill>
                  <a:srgbClr val="F2F2F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4265613" y="2667000"/>
                <a:ext cx="284163" cy="146050"/>
              </a:xfrm>
              <a:prstGeom prst="rect">
                <a:avLst/>
              </a:prstGeom>
              <a:solidFill>
                <a:srgbClr val="F2F2F2"/>
              </a:solidFill>
              <a:ln w="0">
                <a:solidFill>
                  <a:srgbClr val="F2F2F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2954337" y="2873375"/>
                <a:ext cx="423863" cy="55563"/>
              </a:xfrm>
              <a:prstGeom prst="rect">
                <a:avLst/>
              </a:prstGeom>
              <a:solidFill>
                <a:srgbClr val="00001D"/>
              </a:solidFill>
              <a:ln w="0">
                <a:solidFill>
                  <a:srgbClr val="00001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3427412" y="2873375"/>
                <a:ext cx="423863" cy="55563"/>
              </a:xfrm>
              <a:prstGeom prst="rect">
                <a:avLst/>
              </a:prstGeom>
              <a:solidFill>
                <a:srgbClr val="00001D"/>
              </a:solidFill>
              <a:ln w="0">
                <a:solidFill>
                  <a:srgbClr val="00001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2954337" y="3117850"/>
                <a:ext cx="1158875" cy="82550"/>
              </a:xfrm>
              <a:custGeom>
                <a:avLst/>
                <a:gdLst>
                  <a:gd name="T0" fmla="*/ 5 w 730"/>
                  <a:gd name="T1" fmla="*/ 0 h 52"/>
                  <a:gd name="T2" fmla="*/ 724 w 730"/>
                  <a:gd name="T3" fmla="*/ 0 h 52"/>
                  <a:gd name="T4" fmla="*/ 727 w 730"/>
                  <a:gd name="T5" fmla="*/ 2 h 52"/>
                  <a:gd name="T6" fmla="*/ 728 w 730"/>
                  <a:gd name="T7" fmla="*/ 2 h 52"/>
                  <a:gd name="T8" fmla="*/ 730 w 730"/>
                  <a:gd name="T9" fmla="*/ 4 h 52"/>
                  <a:gd name="T10" fmla="*/ 730 w 730"/>
                  <a:gd name="T11" fmla="*/ 48 h 52"/>
                  <a:gd name="T12" fmla="*/ 728 w 730"/>
                  <a:gd name="T13" fmla="*/ 51 h 52"/>
                  <a:gd name="T14" fmla="*/ 727 w 730"/>
                  <a:gd name="T15" fmla="*/ 51 h 52"/>
                  <a:gd name="T16" fmla="*/ 724 w 730"/>
                  <a:gd name="T17" fmla="*/ 52 h 52"/>
                  <a:gd name="T18" fmla="*/ 5 w 730"/>
                  <a:gd name="T19" fmla="*/ 52 h 52"/>
                  <a:gd name="T20" fmla="*/ 3 w 730"/>
                  <a:gd name="T21" fmla="*/ 51 h 52"/>
                  <a:gd name="T22" fmla="*/ 1 w 730"/>
                  <a:gd name="T23" fmla="*/ 51 h 52"/>
                  <a:gd name="T24" fmla="*/ 0 w 730"/>
                  <a:gd name="T25" fmla="*/ 48 h 52"/>
                  <a:gd name="T26" fmla="*/ 0 w 730"/>
                  <a:gd name="T27" fmla="*/ 4 h 52"/>
                  <a:gd name="T28" fmla="*/ 1 w 730"/>
                  <a:gd name="T29" fmla="*/ 2 h 52"/>
                  <a:gd name="T30" fmla="*/ 3 w 730"/>
                  <a:gd name="T31" fmla="*/ 2 h 52"/>
                  <a:gd name="T32" fmla="*/ 5 w 730"/>
                  <a:gd name="T3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0" h="52">
                    <a:moveTo>
                      <a:pt x="5" y="0"/>
                    </a:moveTo>
                    <a:lnTo>
                      <a:pt x="724" y="0"/>
                    </a:lnTo>
                    <a:lnTo>
                      <a:pt x="727" y="2"/>
                    </a:lnTo>
                    <a:lnTo>
                      <a:pt x="728" y="2"/>
                    </a:lnTo>
                    <a:lnTo>
                      <a:pt x="730" y="4"/>
                    </a:lnTo>
                    <a:lnTo>
                      <a:pt x="730" y="48"/>
                    </a:lnTo>
                    <a:lnTo>
                      <a:pt x="728" y="51"/>
                    </a:lnTo>
                    <a:lnTo>
                      <a:pt x="727" y="51"/>
                    </a:lnTo>
                    <a:lnTo>
                      <a:pt x="724" y="52"/>
                    </a:lnTo>
                    <a:lnTo>
                      <a:pt x="5" y="52"/>
                    </a:lnTo>
                    <a:lnTo>
                      <a:pt x="3" y="51"/>
                    </a:lnTo>
                    <a:lnTo>
                      <a:pt x="1" y="51"/>
                    </a:lnTo>
                    <a:lnTo>
                      <a:pt x="0" y="48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3038475" y="2692400"/>
                <a:ext cx="76200" cy="95250"/>
              </a:xfrm>
              <a:custGeom>
                <a:avLst/>
                <a:gdLst>
                  <a:gd name="T0" fmla="*/ 2 w 48"/>
                  <a:gd name="T1" fmla="*/ 0 h 60"/>
                  <a:gd name="T2" fmla="*/ 11 w 48"/>
                  <a:gd name="T3" fmla="*/ 0 h 60"/>
                  <a:gd name="T4" fmla="*/ 19 w 48"/>
                  <a:gd name="T5" fmla="*/ 14 h 60"/>
                  <a:gd name="T6" fmla="*/ 22 w 48"/>
                  <a:gd name="T7" fmla="*/ 19 h 60"/>
                  <a:gd name="T8" fmla="*/ 25 w 48"/>
                  <a:gd name="T9" fmla="*/ 25 h 60"/>
                  <a:gd name="T10" fmla="*/ 25 w 48"/>
                  <a:gd name="T11" fmla="*/ 25 h 60"/>
                  <a:gd name="T12" fmla="*/ 28 w 48"/>
                  <a:gd name="T13" fmla="*/ 19 h 60"/>
                  <a:gd name="T14" fmla="*/ 31 w 48"/>
                  <a:gd name="T15" fmla="*/ 14 h 60"/>
                  <a:gd name="T16" fmla="*/ 38 w 48"/>
                  <a:gd name="T17" fmla="*/ 0 h 60"/>
                  <a:gd name="T18" fmla="*/ 47 w 48"/>
                  <a:gd name="T19" fmla="*/ 0 h 60"/>
                  <a:gd name="T20" fmla="*/ 30 w 48"/>
                  <a:gd name="T21" fmla="*/ 30 h 60"/>
                  <a:gd name="T22" fmla="*/ 48 w 48"/>
                  <a:gd name="T23" fmla="*/ 60 h 60"/>
                  <a:gd name="T24" fmla="*/ 40 w 48"/>
                  <a:gd name="T25" fmla="*/ 60 h 60"/>
                  <a:gd name="T26" fmla="*/ 31 w 48"/>
                  <a:gd name="T27" fmla="*/ 47 h 60"/>
                  <a:gd name="T28" fmla="*/ 28 w 48"/>
                  <a:gd name="T29" fmla="*/ 43 h 60"/>
                  <a:gd name="T30" fmla="*/ 27 w 48"/>
                  <a:gd name="T31" fmla="*/ 38 h 60"/>
                  <a:gd name="T32" fmla="*/ 24 w 48"/>
                  <a:gd name="T33" fmla="*/ 35 h 60"/>
                  <a:gd name="T34" fmla="*/ 24 w 48"/>
                  <a:gd name="T35" fmla="*/ 35 h 60"/>
                  <a:gd name="T36" fmla="*/ 22 w 48"/>
                  <a:gd name="T37" fmla="*/ 38 h 60"/>
                  <a:gd name="T38" fmla="*/ 21 w 48"/>
                  <a:gd name="T39" fmla="*/ 43 h 60"/>
                  <a:gd name="T40" fmla="*/ 18 w 48"/>
                  <a:gd name="T41" fmla="*/ 47 h 60"/>
                  <a:gd name="T42" fmla="*/ 11 w 48"/>
                  <a:gd name="T43" fmla="*/ 60 h 60"/>
                  <a:gd name="T44" fmla="*/ 0 w 48"/>
                  <a:gd name="T45" fmla="*/ 60 h 60"/>
                  <a:gd name="T46" fmla="*/ 19 w 48"/>
                  <a:gd name="T47" fmla="*/ 30 h 60"/>
                  <a:gd name="T48" fmla="*/ 2 w 48"/>
                  <a:gd name="T4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60">
                    <a:moveTo>
                      <a:pt x="2" y="0"/>
                    </a:moveTo>
                    <a:lnTo>
                      <a:pt x="11" y="0"/>
                    </a:lnTo>
                    <a:lnTo>
                      <a:pt x="19" y="14"/>
                    </a:lnTo>
                    <a:lnTo>
                      <a:pt x="22" y="19"/>
                    </a:lnTo>
                    <a:lnTo>
                      <a:pt x="25" y="25"/>
                    </a:lnTo>
                    <a:lnTo>
                      <a:pt x="25" y="25"/>
                    </a:lnTo>
                    <a:lnTo>
                      <a:pt x="28" y="19"/>
                    </a:lnTo>
                    <a:lnTo>
                      <a:pt x="31" y="14"/>
                    </a:lnTo>
                    <a:lnTo>
                      <a:pt x="38" y="0"/>
                    </a:lnTo>
                    <a:lnTo>
                      <a:pt x="47" y="0"/>
                    </a:lnTo>
                    <a:lnTo>
                      <a:pt x="30" y="30"/>
                    </a:lnTo>
                    <a:lnTo>
                      <a:pt x="48" y="60"/>
                    </a:lnTo>
                    <a:lnTo>
                      <a:pt x="40" y="60"/>
                    </a:lnTo>
                    <a:lnTo>
                      <a:pt x="31" y="47"/>
                    </a:lnTo>
                    <a:lnTo>
                      <a:pt x="28" y="43"/>
                    </a:lnTo>
                    <a:lnTo>
                      <a:pt x="27" y="38"/>
                    </a:lnTo>
                    <a:lnTo>
                      <a:pt x="24" y="35"/>
                    </a:lnTo>
                    <a:lnTo>
                      <a:pt x="24" y="35"/>
                    </a:lnTo>
                    <a:lnTo>
                      <a:pt x="22" y="38"/>
                    </a:lnTo>
                    <a:lnTo>
                      <a:pt x="21" y="43"/>
                    </a:lnTo>
                    <a:lnTo>
                      <a:pt x="18" y="47"/>
                    </a:lnTo>
                    <a:lnTo>
                      <a:pt x="11" y="60"/>
                    </a:lnTo>
                    <a:lnTo>
                      <a:pt x="0" y="60"/>
                    </a:lnTo>
                    <a:lnTo>
                      <a:pt x="19" y="3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1D"/>
              </a:solidFill>
              <a:ln w="0">
                <a:solidFill>
                  <a:srgbClr val="0000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119437" y="2692400"/>
                <a:ext cx="74613" cy="95250"/>
              </a:xfrm>
              <a:custGeom>
                <a:avLst/>
                <a:gdLst>
                  <a:gd name="T0" fmla="*/ 0 w 47"/>
                  <a:gd name="T1" fmla="*/ 0 h 60"/>
                  <a:gd name="T2" fmla="*/ 11 w 47"/>
                  <a:gd name="T3" fmla="*/ 0 h 60"/>
                  <a:gd name="T4" fmla="*/ 18 w 47"/>
                  <a:gd name="T5" fmla="*/ 14 h 60"/>
                  <a:gd name="T6" fmla="*/ 21 w 47"/>
                  <a:gd name="T7" fmla="*/ 19 h 60"/>
                  <a:gd name="T8" fmla="*/ 24 w 47"/>
                  <a:gd name="T9" fmla="*/ 25 h 60"/>
                  <a:gd name="T10" fmla="*/ 24 w 47"/>
                  <a:gd name="T11" fmla="*/ 25 h 60"/>
                  <a:gd name="T12" fmla="*/ 27 w 47"/>
                  <a:gd name="T13" fmla="*/ 19 h 60"/>
                  <a:gd name="T14" fmla="*/ 29 w 47"/>
                  <a:gd name="T15" fmla="*/ 14 h 60"/>
                  <a:gd name="T16" fmla="*/ 38 w 47"/>
                  <a:gd name="T17" fmla="*/ 0 h 60"/>
                  <a:gd name="T18" fmla="*/ 47 w 47"/>
                  <a:gd name="T19" fmla="*/ 0 h 60"/>
                  <a:gd name="T20" fmla="*/ 28 w 47"/>
                  <a:gd name="T21" fmla="*/ 30 h 60"/>
                  <a:gd name="T22" fmla="*/ 47 w 47"/>
                  <a:gd name="T23" fmla="*/ 60 h 60"/>
                  <a:gd name="T24" fmla="*/ 38 w 47"/>
                  <a:gd name="T25" fmla="*/ 60 h 60"/>
                  <a:gd name="T26" fmla="*/ 31 w 47"/>
                  <a:gd name="T27" fmla="*/ 47 h 60"/>
                  <a:gd name="T28" fmla="*/ 28 w 47"/>
                  <a:gd name="T29" fmla="*/ 43 h 60"/>
                  <a:gd name="T30" fmla="*/ 25 w 47"/>
                  <a:gd name="T31" fmla="*/ 38 h 60"/>
                  <a:gd name="T32" fmla="*/ 24 w 47"/>
                  <a:gd name="T33" fmla="*/ 35 h 60"/>
                  <a:gd name="T34" fmla="*/ 24 w 47"/>
                  <a:gd name="T35" fmla="*/ 35 h 60"/>
                  <a:gd name="T36" fmla="*/ 22 w 47"/>
                  <a:gd name="T37" fmla="*/ 38 h 60"/>
                  <a:gd name="T38" fmla="*/ 19 w 47"/>
                  <a:gd name="T39" fmla="*/ 43 h 60"/>
                  <a:gd name="T40" fmla="*/ 16 w 47"/>
                  <a:gd name="T41" fmla="*/ 47 h 60"/>
                  <a:gd name="T42" fmla="*/ 9 w 47"/>
                  <a:gd name="T43" fmla="*/ 60 h 60"/>
                  <a:gd name="T44" fmla="*/ 0 w 47"/>
                  <a:gd name="T45" fmla="*/ 60 h 60"/>
                  <a:gd name="T46" fmla="*/ 19 w 47"/>
                  <a:gd name="T47" fmla="*/ 30 h 60"/>
                  <a:gd name="T48" fmla="*/ 0 w 47"/>
                  <a:gd name="T4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60">
                    <a:moveTo>
                      <a:pt x="0" y="0"/>
                    </a:moveTo>
                    <a:lnTo>
                      <a:pt x="11" y="0"/>
                    </a:lnTo>
                    <a:lnTo>
                      <a:pt x="18" y="14"/>
                    </a:lnTo>
                    <a:lnTo>
                      <a:pt x="21" y="19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27" y="19"/>
                    </a:lnTo>
                    <a:lnTo>
                      <a:pt x="29" y="14"/>
                    </a:lnTo>
                    <a:lnTo>
                      <a:pt x="38" y="0"/>
                    </a:lnTo>
                    <a:lnTo>
                      <a:pt x="47" y="0"/>
                    </a:lnTo>
                    <a:lnTo>
                      <a:pt x="28" y="30"/>
                    </a:lnTo>
                    <a:lnTo>
                      <a:pt x="47" y="60"/>
                    </a:lnTo>
                    <a:lnTo>
                      <a:pt x="38" y="60"/>
                    </a:lnTo>
                    <a:lnTo>
                      <a:pt x="31" y="47"/>
                    </a:lnTo>
                    <a:lnTo>
                      <a:pt x="28" y="43"/>
                    </a:lnTo>
                    <a:lnTo>
                      <a:pt x="25" y="38"/>
                    </a:lnTo>
                    <a:lnTo>
                      <a:pt x="24" y="35"/>
                    </a:lnTo>
                    <a:lnTo>
                      <a:pt x="24" y="35"/>
                    </a:lnTo>
                    <a:lnTo>
                      <a:pt x="22" y="38"/>
                    </a:lnTo>
                    <a:lnTo>
                      <a:pt x="19" y="43"/>
                    </a:lnTo>
                    <a:lnTo>
                      <a:pt x="16" y="47"/>
                    </a:lnTo>
                    <a:lnTo>
                      <a:pt x="9" y="60"/>
                    </a:lnTo>
                    <a:lnTo>
                      <a:pt x="0" y="60"/>
                    </a:lnTo>
                    <a:lnTo>
                      <a:pt x="19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1D"/>
              </a:solidFill>
              <a:ln w="0">
                <a:solidFill>
                  <a:srgbClr val="0000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3198812" y="2692400"/>
                <a:ext cx="76200" cy="95250"/>
              </a:xfrm>
              <a:custGeom>
                <a:avLst/>
                <a:gdLst>
                  <a:gd name="T0" fmla="*/ 1 w 48"/>
                  <a:gd name="T1" fmla="*/ 0 h 60"/>
                  <a:gd name="T2" fmla="*/ 10 w 48"/>
                  <a:gd name="T3" fmla="*/ 0 h 60"/>
                  <a:gd name="T4" fmla="*/ 19 w 48"/>
                  <a:gd name="T5" fmla="*/ 14 h 60"/>
                  <a:gd name="T6" fmla="*/ 22 w 48"/>
                  <a:gd name="T7" fmla="*/ 19 h 60"/>
                  <a:gd name="T8" fmla="*/ 25 w 48"/>
                  <a:gd name="T9" fmla="*/ 25 h 60"/>
                  <a:gd name="T10" fmla="*/ 25 w 48"/>
                  <a:gd name="T11" fmla="*/ 25 h 60"/>
                  <a:gd name="T12" fmla="*/ 27 w 48"/>
                  <a:gd name="T13" fmla="*/ 19 h 60"/>
                  <a:gd name="T14" fmla="*/ 30 w 48"/>
                  <a:gd name="T15" fmla="*/ 14 h 60"/>
                  <a:gd name="T16" fmla="*/ 38 w 48"/>
                  <a:gd name="T17" fmla="*/ 0 h 60"/>
                  <a:gd name="T18" fmla="*/ 48 w 48"/>
                  <a:gd name="T19" fmla="*/ 0 h 60"/>
                  <a:gd name="T20" fmla="*/ 29 w 48"/>
                  <a:gd name="T21" fmla="*/ 30 h 60"/>
                  <a:gd name="T22" fmla="*/ 48 w 48"/>
                  <a:gd name="T23" fmla="*/ 60 h 60"/>
                  <a:gd name="T24" fmla="*/ 39 w 48"/>
                  <a:gd name="T25" fmla="*/ 60 h 60"/>
                  <a:gd name="T26" fmla="*/ 30 w 48"/>
                  <a:gd name="T27" fmla="*/ 47 h 60"/>
                  <a:gd name="T28" fmla="*/ 27 w 48"/>
                  <a:gd name="T29" fmla="*/ 43 h 60"/>
                  <a:gd name="T30" fmla="*/ 26 w 48"/>
                  <a:gd name="T31" fmla="*/ 38 h 60"/>
                  <a:gd name="T32" fmla="*/ 23 w 48"/>
                  <a:gd name="T33" fmla="*/ 35 h 60"/>
                  <a:gd name="T34" fmla="*/ 23 w 48"/>
                  <a:gd name="T35" fmla="*/ 35 h 60"/>
                  <a:gd name="T36" fmla="*/ 22 w 48"/>
                  <a:gd name="T37" fmla="*/ 38 h 60"/>
                  <a:gd name="T38" fmla="*/ 20 w 48"/>
                  <a:gd name="T39" fmla="*/ 43 h 60"/>
                  <a:gd name="T40" fmla="*/ 17 w 48"/>
                  <a:gd name="T41" fmla="*/ 47 h 60"/>
                  <a:gd name="T42" fmla="*/ 10 w 48"/>
                  <a:gd name="T43" fmla="*/ 60 h 60"/>
                  <a:gd name="T44" fmla="*/ 0 w 48"/>
                  <a:gd name="T45" fmla="*/ 60 h 60"/>
                  <a:gd name="T46" fmla="*/ 19 w 48"/>
                  <a:gd name="T47" fmla="*/ 30 h 60"/>
                  <a:gd name="T48" fmla="*/ 1 w 48"/>
                  <a:gd name="T4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60">
                    <a:moveTo>
                      <a:pt x="1" y="0"/>
                    </a:moveTo>
                    <a:lnTo>
                      <a:pt x="10" y="0"/>
                    </a:lnTo>
                    <a:lnTo>
                      <a:pt x="19" y="14"/>
                    </a:lnTo>
                    <a:lnTo>
                      <a:pt x="22" y="19"/>
                    </a:lnTo>
                    <a:lnTo>
                      <a:pt x="25" y="25"/>
                    </a:lnTo>
                    <a:lnTo>
                      <a:pt x="25" y="25"/>
                    </a:lnTo>
                    <a:lnTo>
                      <a:pt x="27" y="19"/>
                    </a:lnTo>
                    <a:lnTo>
                      <a:pt x="30" y="14"/>
                    </a:lnTo>
                    <a:lnTo>
                      <a:pt x="38" y="0"/>
                    </a:lnTo>
                    <a:lnTo>
                      <a:pt x="48" y="0"/>
                    </a:lnTo>
                    <a:lnTo>
                      <a:pt x="29" y="30"/>
                    </a:lnTo>
                    <a:lnTo>
                      <a:pt x="48" y="60"/>
                    </a:lnTo>
                    <a:lnTo>
                      <a:pt x="39" y="60"/>
                    </a:lnTo>
                    <a:lnTo>
                      <a:pt x="30" y="47"/>
                    </a:lnTo>
                    <a:lnTo>
                      <a:pt x="27" y="43"/>
                    </a:lnTo>
                    <a:lnTo>
                      <a:pt x="26" y="38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0" y="43"/>
                    </a:lnTo>
                    <a:lnTo>
                      <a:pt x="17" y="47"/>
                    </a:lnTo>
                    <a:lnTo>
                      <a:pt x="10" y="60"/>
                    </a:lnTo>
                    <a:lnTo>
                      <a:pt x="0" y="60"/>
                    </a:lnTo>
                    <a:lnTo>
                      <a:pt x="19" y="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1D"/>
              </a:solidFill>
              <a:ln w="0">
                <a:solidFill>
                  <a:srgbClr val="0000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3279775" y="2692400"/>
                <a:ext cx="73025" cy="95250"/>
              </a:xfrm>
              <a:custGeom>
                <a:avLst/>
                <a:gdLst>
                  <a:gd name="T0" fmla="*/ 1 w 46"/>
                  <a:gd name="T1" fmla="*/ 0 h 60"/>
                  <a:gd name="T2" fmla="*/ 10 w 46"/>
                  <a:gd name="T3" fmla="*/ 0 h 60"/>
                  <a:gd name="T4" fmla="*/ 17 w 46"/>
                  <a:gd name="T5" fmla="*/ 14 h 60"/>
                  <a:gd name="T6" fmla="*/ 20 w 46"/>
                  <a:gd name="T7" fmla="*/ 19 h 60"/>
                  <a:gd name="T8" fmla="*/ 23 w 46"/>
                  <a:gd name="T9" fmla="*/ 25 h 60"/>
                  <a:gd name="T10" fmla="*/ 23 w 46"/>
                  <a:gd name="T11" fmla="*/ 25 h 60"/>
                  <a:gd name="T12" fmla="*/ 26 w 46"/>
                  <a:gd name="T13" fmla="*/ 19 h 60"/>
                  <a:gd name="T14" fmla="*/ 29 w 46"/>
                  <a:gd name="T15" fmla="*/ 14 h 60"/>
                  <a:gd name="T16" fmla="*/ 38 w 46"/>
                  <a:gd name="T17" fmla="*/ 0 h 60"/>
                  <a:gd name="T18" fmla="*/ 46 w 46"/>
                  <a:gd name="T19" fmla="*/ 0 h 60"/>
                  <a:gd name="T20" fmla="*/ 27 w 46"/>
                  <a:gd name="T21" fmla="*/ 30 h 60"/>
                  <a:gd name="T22" fmla="*/ 46 w 46"/>
                  <a:gd name="T23" fmla="*/ 60 h 60"/>
                  <a:gd name="T24" fmla="*/ 38 w 46"/>
                  <a:gd name="T25" fmla="*/ 60 h 60"/>
                  <a:gd name="T26" fmla="*/ 30 w 46"/>
                  <a:gd name="T27" fmla="*/ 47 h 60"/>
                  <a:gd name="T28" fmla="*/ 27 w 46"/>
                  <a:gd name="T29" fmla="*/ 43 h 60"/>
                  <a:gd name="T30" fmla="*/ 24 w 46"/>
                  <a:gd name="T31" fmla="*/ 38 h 60"/>
                  <a:gd name="T32" fmla="*/ 23 w 46"/>
                  <a:gd name="T33" fmla="*/ 35 h 60"/>
                  <a:gd name="T34" fmla="*/ 23 w 46"/>
                  <a:gd name="T35" fmla="*/ 35 h 60"/>
                  <a:gd name="T36" fmla="*/ 22 w 46"/>
                  <a:gd name="T37" fmla="*/ 38 h 60"/>
                  <a:gd name="T38" fmla="*/ 19 w 46"/>
                  <a:gd name="T39" fmla="*/ 43 h 60"/>
                  <a:gd name="T40" fmla="*/ 16 w 46"/>
                  <a:gd name="T41" fmla="*/ 47 h 60"/>
                  <a:gd name="T42" fmla="*/ 8 w 46"/>
                  <a:gd name="T43" fmla="*/ 60 h 60"/>
                  <a:gd name="T44" fmla="*/ 0 w 46"/>
                  <a:gd name="T45" fmla="*/ 60 h 60"/>
                  <a:gd name="T46" fmla="*/ 19 w 46"/>
                  <a:gd name="T47" fmla="*/ 30 h 60"/>
                  <a:gd name="T48" fmla="*/ 1 w 46"/>
                  <a:gd name="T4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6" h="60">
                    <a:moveTo>
                      <a:pt x="1" y="0"/>
                    </a:moveTo>
                    <a:lnTo>
                      <a:pt x="10" y="0"/>
                    </a:lnTo>
                    <a:lnTo>
                      <a:pt x="17" y="14"/>
                    </a:lnTo>
                    <a:lnTo>
                      <a:pt x="20" y="19"/>
                    </a:lnTo>
                    <a:lnTo>
                      <a:pt x="23" y="25"/>
                    </a:lnTo>
                    <a:lnTo>
                      <a:pt x="23" y="25"/>
                    </a:lnTo>
                    <a:lnTo>
                      <a:pt x="26" y="19"/>
                    </a:lnTo>
                    <a:lnTo>
                      <a:pt x="29" y="14"/>
                    </a:lnTo>
                    <a:lnTo>
                      <a:pt x="38" y="0"/>
                    </a:lnTo>
                    <a:lnTo>
                      <a:pt x="46" y="0"/>
                    </a:lnTo>
                    <a:lnTo>
                      <a:pt x="27" y="30"/>
                    </a:lnTo>
                    <a:lnTo>
                      <a:pt x="46" y="60"/>
                    </a:lnTo>
                    <a:lnTo>
                      <a:pt x="38" y="60"/>
                    </a:lnTo>
                    <a:lnTo>
                      <a:pt x="30" y="47"/>
                    </a:lnTo>
                    <a:lnTo>
                      <a:pt x="27" y="43"/>
                    </a:lnTo>
                    <a:lnTo>
                      <a:pt x="24" y="38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19" y="43"/>
                    </a:lnTo>
                    <a:lnTo>
                      <a:pt x="16" y="47"/>
                    </a:lnTo>
                    <a:lnTo>
                      <a:pt x="8" y="60"/>
                    </a:lnTo>
                    <a:lnTo>
                      <a:pt x="0" y="60"/>
                    </a:lnTo>
                    <a:lnTo>
                      <a:pt x="19" y="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1D"/>
              </a:solidFill>
              <a:ln w="0">
                <a:solidFill>
                  <a:srgbClr val="0000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3360737" y="2692400"/>
                <a:ext cx="73025" cy="95250"/>
              </a:xfrm>
              <a:custGeom>
                <a:avLst/>
                <a:gdLst>
                  <a:gd name="T0" fmla="*/ 0 w 46"/>
                  <a:gd name="T1" fmla="*/ 0 h 60"/>
                  <a:gd name="T2" fmla="*/ 8 w 46"/>
                  <a:gd name="T3" fmla="*/ 0 h 60"/>
                  <a:gd name="T4" fmla="*/ 17 w 46"/>
                  <a:gd name="T5" fmla="*/ 14 h 60"/>
                  <a:gd name="T6" fmla="*/ 20 w 46"/>
                  <a:gd name="T7" fmla="*/ 19 h 60"/>
                  <a:gd name="T8" fmla="*/ 23 w 46"/>
                  <a:gd name="T9" fmla="*/ 25 h 60"/>
                  <a:gd name="T10" fmla="*/ 23 w 46"/>
                  <a:gd name="T11" fmla="*/ 25 h 60"/>
                  <a:gd name="T12" fmla="*/ 26 w 46"/>
                  <a:gd name="T13" fmla="*/ 19 h 60"/>
                  <a:gd name="T14" fmla="*/ 29 w 46"/>
                  <a:gd name="T15" fmla="*/ 14 h 60"/>
                  <a:gd name="T16" fmla="*/ 36 w 46"/>
                  <a:gd name="T17" fmla="*/ 0 h 60"/>
                  <a:gd name="T18" fmla="*/ 46 w 46"/>
                  <a:gd name="T19" fmla="*/ 0 h 60"/>
                  <a:gd name="T20" fmla="*/ 27 w 46"/>
                  <a:gd name="T21" fmla="*/ 30 h 60"/>
                  <a:gd name="T22" fmla="*/ 46 w 46"/>
                  <a:gd name="T23" fmla="*/ 60 h 60"/>
                  <a:gd name="T24" fmla="*/ 37 w 46"/>
                  <a:gd name="T25" fmla="*/ 60 h 60"/>
                  <a:gd name="T26" fmla="*/ 29 w 46"/>
                  <a:gd name="T27" fmla="*/ 47 h 60"/>
                  <a:gd name="T28" fmla="*/ 26 w 46"/>
                  <a:gd name="T29" fmla="*/ 43 h 60"/>
                  <a:gd name="T30" fmla="*/ 24 w 46"/>
                  <a:gd name="T31" fmla="*/ 38 h 60"/>
                  <a:gd name="T32" fmla="*/ 21 w 46"/>
                  <a:gd name="T33" fmla="*/ 35 h 60"/>
                  <a:gd name="T34" fmla="*/ 21 w 46"/>
                  <a:gd name="T35" fmla="*/ 35 h 60"/>
                  <a:gd name="T36" fmla="*/ 20 w 46"/>
                  <a:gd name="T37" fmla="*/ 38 h 60"/>
                  <a:gd name="T38" fmla="*/ 19 w 46"/>
                  <a:gd name="T39" fmla="*/ 43 h 60"/>
                  <a:gd name="T40" fmla="*/ 16 w 46"/>
                  <a:gd name="T41" fmla="*/ 47 h 60"/>
                  <a:gd name="T42" fmla="*/ 8 w 46"/>
                  <a:gd name="T43" fmla="*/ 60 h 60"/>
                  <a:gd name="T44" fmla="*/ 0 w 46"/>
                  <a:gd name="T45" fmla="*/ 60 h 60"/>
                  <a:gd name="T46" fmla="*/ 17 w 46"/>
                  <a:gd name="T47" fmla="*/ 30 h 60"/>
                  <a:gd name="T48" fmla="*/ 0 w 46"/>
                  <a:gd name="T4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6" h="60">
                    <a:moveTo>
                      <a:pt x="0" y="0"/>
                    </a:moveTo>
                    <a:lnTo>
                      <a:pt x="8" y="0"/>
                    </a:lnTo>
                    <a:lnTo>
                      <a:pt x="17" y="14"/>
                    </a:lnTo>
                    <a:lnTo>
                      <a:pt x="20" y="19"/>
                    </a:lnTo>
                    <a:lnTo>
                      <a:pt x="23" y="25"/>
                    </a:lnTo>
                    <a:lnTo>
                      <a:pt x="23" y="25"/>
                    </a:lnTo>
                    <a:lnTo>
                      <a:pt x="26" y="19"/>
                    </a:lnTo>
                    <a:lnTo>
                      <a:pt x="29" y="14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27" y="30"/>
                    </a:lnTo>
                    <a:lnTo>
                      <a:pt x="46" y="60"/>
                    </a:lnTo>
                    <a:lnTo>
                      <a:pt x="37" y="60"/>
                    </a:lnTo>
                    <a:lnTo>
                      <a:pt x="29" y="47"/>
                    </a:lnTo>
                    <a:lnTo>
                      <a:pt x="26" y="43"/>
                    </a:lnTo>
                    <a:lnTo>
                      <a:pt x="24" y="38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0" y="38"/>
                    </a:lnTo>
                    <a:lnTo>
                      <a:pt x="19" y="43"/>
                    </a:lnTo>
                    <a:lnTo>
                      <a:pt x="16" y="47"/>
                    </a:lnTo>
                    <a:lnTo>
                      <a:pt x="8" y="60"/>
                    </a:lnTo>
                    <a:lnTo>
                      <a:pt x="0" y="60"/>
                    </a:lnTo>
                    <a:lnTo>
                      <a:pt x="17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1D"/>
              </a:solidFill>
              <a:ln w="0">
                <a:solidFill>
                  <a:srgbClr val="0000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3438525" y="2692400"/>
                <a:ext cx="74613" cy="95250"/>
              </a:xfrm>
              <a:custGeom>
                <a:avLst/>
                <a:gdLst>
                  <a:gd name="T0" fmla="*/ 2 w 47"/>
                  <a:gd name="T1" fmla="*/ 0 h 60"/>
                  <a:gd name="T2" fmla="*/ 10 w 47"/>
                  <a:gd name="T3" fmla="*/ 0 h 60"/>
                  <a:gd name="T4" fmla="*/ 18 w 47"/>
                  <a:gd name="T5" fmla="*/ 14 h 60"/>
                  <a:gd name="T6" fmla="*/ 20 w 47"/>
                  <a:gd name="T7" fmla="*/ 19 h 60"/>
                  <a:gd name="T8" fmla="*/ 23 w 47"/>
                  <a:gd name="T9" fmla="*/ 25 h 60"/>
                  <a:gd name="T10" fmla="*/ 23 w 47"/>
                  <a:gd name="T11" fmla="*/ 25 h 60"/>
                  <a:gd name="T12" fmla="*/ 26 w 47"/>
                  <a:gd name="T13" fmla="*/ 19 h 60"/>
                  <a:gd name="T14" fmla="*/ 29 w 47"/>
                  <a:gd name="T15" fmla="*/ 14 h 60"/>
                  <a:gd name="T16" fmla="*/ 38 w 47"/>
                  <a:gd name="T17" fmla="*/ 0 h 60"/>
                  <a:gd name="T18" fmla="*/ 47 w 47"/>
                  <a:gd name="T19" fmla="*/ 0 h 60"/>
                  <a:gd name="T20" fmla="*/ 28 w 47"/>
                  <a:gd name="T21" fmla="*/ 30 h 60"/>
                  <a:gd name="T22" fmla="*/ 47 w 47"/>
                  <a:gd name="T23" fmla="*/ 60 h 60"/>
                  <a:gd name="T24" fmla="*/ 38 w 47"/>
                  <a:gd name="T25" fmla="*/ 60 h 60"/>
                  <a:gd name="T26" fmla="*/ 31 w 47"/>
                  <a:gd name="T27" fmla="*/ 47 h 60"/>
                  <a:gd name="T28" fmla="*/ 28 w 47"/>
                  <a:gd name="T29" fmla="*/ 43 h 60"/>
                  <a:gd name="T30" fmla="*/ 25 w 47"/>
                  <a:gd name="T31" fmla="*/ 38 h 60"/>
                  <a:gd name="T32" fmla="*/ 23 w 47"/>
                  <a:gd name="T33" fmla="*/ 35 h 60"/>
                  <a:gd name="T34" fmla="*/ 23 w 47"/>
                  <a:gd name="T35" fmla="*/ 35 h 60"/>
                  <a:gd name="T36" fmla="*/ 22 w 47"/>
                  <a:gd name="T37" fmla="*/ 38 h 60"/>
                  <a:gd name="T38" fmla="*/ 19 w 47"/>
                  <a:gd name="T39" fmla="*/ 43 h 60"/>
                  <a:gd name="T40" fmla="*/ 16 w 47"/>
                  <a:gd name="T41" fmla="*/ 47 h 60"/>
                  <a:gd name="T42" fmla="*/ 9 w 47"/>
                  <a:gd name="T43" fmla="*/ 60 h 60"/>
                  <a:gd name="T44" fmla="*/ 0 w 47"/>
                  <a:gd name="T45" fmla="*/ 60 h 60"/>
                  <a:gd name="T46" fmla="*/ 18 w 47"/>
                  <a:gd name="T47" fmla="*/ 30 h 60"/>
                  <a:gd name="T48" fmla="*/ 2 w 47"/>
                  <a:gd name="T4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60">
                    <a:moveTo>
                      <a:pt x="2" y="0"/>
                    </a:moveTo>
                    <a:lnTo>
                      <a:pt x="10" y="0"/>
                    </a:lnTo>
                    <a:lnTo>
                      <a:pt x="18" y="14"/>
                    </a:lnTo>
                    <a:lnTo>
                      <a:pt x="20" y="19"/>
                    </a:lnTo>
                    <a:lnTo>
                      <a:pt x="23" y="25"/>
                    </a:lnTo>
                    <a:lnTo>
                      <a:pt x="23" y="25"/>
                    </a:lnTo>
                    <a:lnTo>
                      <a:pt x="26" y="19"/>
                    </a:lnTo>
                    <a:lnTo>
                      <a:pt x="29" y="14"/>
                    </a:lnTo>
                    <a:lnTo>
                      <a:pt x="38" y="0"/>
                    </a:lnTo>
                    <a:lnTo>
                      <a:pt x="47" y="0"/>
                    </a:lnTo>
                    <a:lnTo>
                      <a:pt x="28" y="30"/>
                    </a:lnTo>
                    <a:lnTo>
                      <a:pt x="47" y="60"/>
                    </a:lnTo>
                    <a:lnTo>
                      <a:pt x="38" y="60"/>
                    </a:lnTo>
                    <a:lnTo>
                      <a:pt x="31" y="47"/>
                    </a:lnTo>
                    <a:lnTo>
                      <a:pt x="28" y="43"/>
                    </a:lnTo>
                    <a:lnTo>
                      <a:pt x="25" y="38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19" y="43"/>
                    </a:lnTo>
                    <a:lnTo>
                      <a:pt x="16" y="47"/>
                    </a:lnTo>
                    <a:lnTo>
                      <a:pt x="9" y="60"/>
                    </a:lnTo>
                    <a:lnTo>
                      <a:pt x="0" y="60"/>
                    </a:lnTo>
                    <a:lnTo>
                      <a:pt x="18" y="3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1D"/>
              </a:solidFill>
              <a:ln w="0">
                <a:solidFill>
                  <a:srgbClr val="0000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3551238" y="2692400"/>
                <a:ext cx="74613" cy="95250"/>
              </a:xfrm>
              <a:custGeom>
                <a:avLst/>
                <a:gdLst>
                  <a:gd name="T0" fmla="*/ 0 w 47"/>
                  <a:gd name="T1" fmla="*/ 0 h 60"/>
                  <a:gd name="T2" fmla="*/ 9 w 47"/>
                  <a:gd name="T3" fmla="*/ 0 h 60"/>
                  <a:gd name="T4" fmla="*/ 18 w 47"/>
                  <a:gd name="T5" fmla="*/ 14 h 60"/>
                  <a:gd name="T6" fmla="*/ 21 w 47"/>
                  <a:gd name="T7" fmla="*/ 19 h 60"/>
                  <a:gd name="T8" fmla="*/ 24 w 47"/>
                  <a:gd name="T9" fmla="*/ 25 h 60"/>
                  <a:gd name="T10" fmla="*/ 24 w 47"/>
                  <a:gd name="T11" fmla="*/ 25 h 60"/>
                  <a:gd name="T12" fmla="*/ 27 w 47"/>
                  <a:gd name="T13" fmla="*/ 19 h 60"/>
                  <a:gd name="T14" fmla="*/ 29 w 47"/>
                  <a:gd name="T15" fmla="*/ 14 h 60"/>
                  <a:gd name="T16" fmla="*/ 37 w 47"/>
                  <a:gd name="T17" fmla="*/ 0 h 60"/>
                  <a:gd name="T18" fmla="*/ 47 w 47"/>
                  <a:gd name="T19" fmla="*/ 0 h 60"/>
                  <a:gd name="T20" fmla="*/ 28 w 47"/>
                  <a:gd name="T21" fmla="*/ 30 h 60"/>
                  <a:gd name="T22" fmla="*/ 47 w 47"/>
                  <a:gd name="T23" fmla="*/ 60 h 60"/>
                  <a:gd name="T24" fmla="*/ 38 w 47"/>
                  <a:gd name="T25" fmla="*/ 60 h 60"/>
                  <a:gd name="T26" fmla="*/ 29 w 47"/>
                  <a:gd name="T27" fmla="*/ 47 h 60"/>
                  <a:gd name="T28" fmla="*/ 27 w 47"/>
                  <a:gd name="T29" fmla="*/ 43 h 60"/>
                  <a:gd name="T30" fmla="*/ 25 w 47"/>
                  <a:gd name="T31" fmla="*/ 38 h 60"/>
                  <a:gd name="T32" fmla="*/ 24 w 47"/>
                  <a:gd name="T33" fmla="*/ 35 h 60"/>
                  <a:gd name="T34" fmla="*/ 22 w 47"/>
                  <a:gd name="T35" fmla="*/ 35 h 60"/>
                  <a:gd name="T36" fmla="*/ 21 w 47"/>
                  <a:gd name="T37" fmla="*/ 38 h 60"/>
                  <a:gd name="T38" fmla="*/ 19 w 47"/>
                  <a:gd name="T39" fmla="*/ 43 h 60"/>
                  <a:gd name="T40" fmla="*/ 16 w 47"/>
                  <a:gd name="T41" fmla="*/ 47 h 60"/>
                  <a:gd name="T42" fmla="*/ 9 w 47"/>
                  <a:gd name="T43" fmla="*/ 60 h 60"/>
                  <a:gd name="T44" fmla="*/ 0 w 47"/>
                  <a:gd name="T45" fmla="*/ 60 h 60"/>
                  <a:gd name="T46" fmla="*/ 18 w 47"/>
                  <a:gd name="T47" fmla="*/ 30 h 60"/>
                  <a:gd name="T48" fmla="*/ 0 w 47"/>
                  <a:gd name="T4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60">
                    <a:moveTo>
                      <a:pt x="0" y="0"/>
                    </a:moveTo>
                    <a:lnTo>
                      <a:pt x="9" y="0"/>
                    </a:lnTo>
                    <a:lnTo>
                      <a:pt x="18" y="14"/>
                    </a:lnTo>
                    <a:lnTo>
                      <a:pt x="21" y="19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27" y="19"/>
                    </a:lnTo>
                    <a:lnTo>
                      <a:pt x="29" y="14"/>
                    </a:lnTo>
                    <a:lnTo>
                      <a:pt x="37" y="0"/>
                    </a:lnTo>
                    <a:lnTo>
                      <a:pt x="47" y="0"/>
                    </a:lnTo>
                    <a:lnTo>
                      <a:pt x="28" y="30"/>
                    </a:lnTo>
                    <a:lnTo>
                      <a:pt x="47" y="60"/>
                    </a:lnTo>
                    <a:lnTo>
                      <a:pt x="38" y="60"/>
                    </a:lnTo>
                    <a:lnTo>
                      <a:pt x="29" y="47"/>
                    </a:lnTo>
                    <a:lnTo>
                      <a:pt x="27" y="43"/>
                    </a:lnTo>
                    <a:lnTo>
                      <a:pt x="25" y="38"/>
                    </a:lnTo>
                    <a:lnTo>
                      <a:pt x="24" y="35"/>
                    </a:lnTo>
                    <a:lnTo>
                      <a:pt x="22" y="35"/>
                    </a:lnTo>
                    <a:lnTo>
                      <a:pt x="21" y="38"/>
                    </a:lnTo>
                    <a:lnTo>
                      <a:pt x="19" y="43"/>
                    </a:lnTo>
                    <a:lnTo>
                      <a:pt x="16" y="47"/>
                    </a:lnTo>
                    <a:lnTo>
                      <a:pt x="9" y="60"/>
                    </a:lnTo>
                    <a:lnTo>
                      <a:pt x="0" y="60"/>
                    </a:lnTo>
                    <a:lnTo>
                      <a:pt x="18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1D"/>
              </a:solidFill>
              <a:ln w="0">
                <a:solidFill>
                  <a:srgbClr val="0000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3630613" y="2692400"/>
                <a:ext cx="73025" cy="95250"/>
              </a:xfrm>
              <a:custGeom>
                <a:avLst/>
                <a:gdLst>
                  <a:gd name="T0" fmla="*/ 1 w 46"/>
                  <a:gd name="T1" fmla="*/ 0 h 60"/>
                  <a:gd name="T2" fmla="*/ 10 w 46"/>
                  <a:gd name="T3" fmla="*/ 0 h 60"/>
                  <a:gd name="T4" fmla="*/ 17 w 46"/>
                  <a:gd name="T5" fmla="*/ 14 h 60"/>
                  <a:gd name="T6" fmla="*/ 22 w 46"/>
                  <a:gd name="T7" fmla="*/ 19 h 60"/>
                  <a:gd name="T8" fmla="*/ 23 w 46"/>
                  <a:gd name="T9" fmla="*/ 25 h 60"/>
                  <a:gd name="T10" fmla="*/ 23 w 46"/>
                  <a:gd name="T11" fmla="*/ 25 h 60"/>
                  <a:gd name="T12" fmla="*/ 26 w 46"/>
                  <a:gd name="T13" fmla="*/ 19 h 60"/>
                  <a:gd name="T14" fmla="*/ 29 w 46"/>
                  <a:gd name="T15" fmla="*/ 14 h 60"/>
                  <a:gd name="T16" fmla="*/ 38 w 46"/>
                  <a:gd name="T17" fmla="*/ 0 h 60"/>
                  <a:gd name="T18" fmla="*/ 46 w 46"/>
                  <a:gd name="T19" fmla="*/ 0 h 60"/>
                  <a:gd name="T20" fmla="*/ 27 w 46"/>
                  <a:gd name="T21" fmla="*/ 30 h 60"/>
                  <a:gd name="T22" fmla="*/ 46 w 46"/>
                  <a:gd name="T23" fmla="*/ 60 h 60"/>
                  <a:gd name="T24" fmla="*/ 38 w 46"/>
                  <a:gd name="T25" fmla="*/ 60 h 60"/>
                  <a:gd name="T26" fmla="*/ 30 w 46"/>
                  <a:gd name="T27" fmla="*/ 47 h 60"/>
                  <a:gd name="T28" fmla="*/ 27 w 46"/>
                  <a:gd name="T29" fmla="*/ 43 h 60"/>
                  <a:gd name="T30" fmla="*/ 25 w 46"/>
                  <a:gd name="T31" fmla="*/ 38 h 60"/>
                  <a:gd name="T32" fmla="*/ 23 w 46"/>
                  <a:gd name="T33" fmla="*/ 35 h 60"/>
                  <a:gd name="T34" fmla="*/ 23 w 46"/>
                  <a:gd name="T35" fmla="*/ 35 h 60"/>
                  <a:gd name="T36" fmla="*/ 22 w 46"/>
                  <a:gd name="T37" fmla="*/ 38 h 60"/>
                  <a:gd name="T38" fmla="*/ 19 w 46"/>
                  <a:gd name="T39" fmla="*/ 43 h 60"/>
                  <a:gd name="T40" fmla="*/ 16 w 46"/>
                  <a:gd name="T41" fmla="*/ 47 h 60"/>
                  <a:gd name="T42" fmla="*/ 9 w 46"/>
                  <a:gd name="T43" fmla="*/ 60 h 60"/>
                  <a:gd name="T44" fmla="*/ 0 w 46"/>
                  <a:gd name="T45" fmla="*/ 60 h 60"/>
                  <a:gd name="T46" fmla="*/ 19 w 46"/>
                  <a:gd name="T47" fmla="*/ 30 h 60"/>
                  <a:gd name="T48" fmla="*/ 1 w 46"/>
                  <a:gd name="T4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6" h="60">
                    <a:moveTo>
                      <a:pt x="1" y="0"/>
                    </a:moveTo>
                    <a:lnTo>
                      <a:pt x="10" y="0"/>
                    </a:lnTo>
                    <a:lnTo>
                      <a:pt x="17" y="14"/>
                    </a:lnTo>
                    <a:lnTo>
                      <a:pt x="22" y="19"/>
                    </a:lnTo>
                    <a:lnTo>
                      <a:pt x="23" y="25"/>
                    </a:lnTo>
                    <a:lnTo>
                      <a:pt x="23" y="25"/>
                    </a:lnTo>
                    <a:lnTo>
                      <a:pt x="26" y="19"/>
                    </a:lnTo>
                    <a:lnTo>
                      <a:pt x="29" y="14"/>
                    </a:lnTo>
                    <a:lnTo>
                      <a:pt x="38" y="0"/>
                    </a:lnTo>
                    <a:lnTo>
                      <a:pt x="46" y="0"/>
                    </a:lnTo>
                    <a:lnTo>
                      <a:pt x="27" y="30"/>
                    </a:lnTo>
                    <a:lnTo>
                      <a:pt x="46" y="60"/>
                    </a:lnTo>
                    <a:lnTo>
                      <a:pt x="38" y="60"/>
                    </a:lnTo>
                    <a:lnTo>
                      <a:pt x="30" y="47"/>
                    </a:lnTo>
                    <a:lnTo>
                      <a:pt x="27" y="43"/>
                    </a:lnTo>
                    <a:lnTo>
                      <a:pt x="25" y="38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19" y="43"/>
                    </a:lnTo>
                    <a:lnTo>
                      <a:pt x="16" y="47"/>
                    </a:lnTo>
                    <a:lnTo>
                      <a:pt x="9" y="60"/>
                    </a:lnTo>
                    <a:lnTo>
                      <a:pt x="0" y="60"/>
                    </a:lnTo>
                    <a:lnTo>
                      <a:pt x="19" y="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1D"/>
              </a:solidFill>
              <a:ln w="0">
                <a:solidFill>
                  <a:srgbClr val="0000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3711575" y="2692400"/>
                <a:ext cx="73025" cy="95250"/>
              </a:xfrm>
              <a:custGeom>
                <a:avLst/>
                <a:gdLst>
                  <a:gd name="T0" fmla="*/ 0 w 46"/>
                  <a:gd name="T1" fmla="*/ 0 h 60"/>
                  <a:gd name="T2" fmla="*/ 8 w 46"/>
                  <a:gd name="T3" fmla="*/ 0 h 60"/>
                  <a:gd name="T4" fmla="*/ 17 w 46"/>
                  <a:gd name="T5" fmla="*/ 14 h 60"/>
                  <a:gd name="T6" fmla="*/ 20 w 46"/>
                  <a:gd name="T7" fmla="*/ 19 h 60"/>
                  <a:gd name="T8" fmla="*/ 23 w 46"/>
                  <a:gd name="T9" fmla="*/ 25 h 60"/>
                  <a:gd name="T10" fmla="*/ 23 w 46"/>
                  <a:gd name="T11" fmla="*/ 25 h 60"/>
                  <a:gd name="T12" fmla="*/ 26 w 46"/>
                  <a:gd name="T13" fmla="*/ 19 h 60"/>
                  <a:gd name="T14" fmla="*/ 29 w 46"/>
                  <a:gd name="T15" fmla="*/ 14 h 60"/>
                  <a:gd name="T16" fmla="*/ 36 w 46"/>
                  <a:gd name="T17" fmla="*/ 0 h 60"/>
                  <a:gd name="T18" fmla="*/ 46 w 46"/>
                  <a:gd name="T19" fmla="*/ 0 h 60"/>
                  <a:gd name="T20" fmla="*/ 27 w 46"/>
                  <a:gd name="T21" fmla="*/ 30 h 60"/>
                  <a:gd name="T22" fmla="*/ 46 w 46"/>
                  <a:gd name="T23" fmla="*/ 60 h 60"/>
                  <a:gd name="T24" fmla="*/ 38 w 46"/>
                  <a:gd name="T25" fmla="*/ 60 h 60"/>
                  <a:gd name="T26" fmla="*/ 29 w 46"/>
                  <a:gd name="T27" fmla="*/ 47 h 60"/>
                  <a:gd name="T28" fmla="*/ 26 w 46"/>
                  <a:gd name="T29" fmla="*/ 43 h 60"/>
                  <a:gd name="T30" fmla="*/ 24 w 46"/>
                  <a:gd name="T31" fmla="*/ 38 h 60"/>
                  <a:gd name="T32" fmla="*/ 23 w 46"/>
                  <a:gd name="T33" fmla="*/ 35 h 60"/>
                  <a:gd name="T34" fmla="*/ 22 w 46"/>
                  <a:gd name="T35" fmla="*/ 35 h 60"/>
                  <a:gd name="T36" fmla="*/ 20 w 46"/>
                  <a:gd name="T37" fmla="*/ 38 h 60"/>
                  <a:gd name="T38" fmla="*/ 19 w 46"/>
                  <a:gd name="T39" fmla="*/ 43 h 60"/>
                  <a:gd name="T40" fmla="*/ 16 w 46"/>
                  <a:gd name="T41" fmla="*/ 47 h 60"/>
                  <a:gd name="T42" fmla="*/ 8 w 46"/>
                  <a:gd name="T43" fmla="*/ 60 h 60"/>
                  <a:gd name="T44" fmla="*/ 0 w 46"/>
                  <a:gd name="T45" fmla="*/ 60 h 60"/>
                  <a:gd name="T46" fmla="*/ 17 w 46"/>
                  <a:gd name="T47" fmla="*/ 30 h 60"/>
                  <a:gd name="T48" fmla="*/ 0 w 46"/>
                  <a:gd name="T4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6" h="60">
                    <a:moveTo>
                      <a:pt x="0" y="0"/>
                    </a:moveTo>
                    <a:lnTo>
                      <a:pt x="8" y="0"/>
                    </a:lnTo>
                    <a:lnTo>
                      <a:pt x="17" y="14"/>
                    </a:lnTo>
                    <a:lnTo>
                      <a:pt x="20" y="19"/>
                    </a:lnTo>
                    <a:lnTo>
                      <a:pt x="23" y="25"/>
                    </a:lnTo>
                    <a:lnTo>
                      <a:pt x="23" y="25"/>
                    </a:lnTo>
                    <a:lnTo>
                      <a:pt x="26" y="19"/>
                    </a:lnTo>
                    <a:lnTo>
                      <a:pt x="29" y="14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27" y="30"/>
                    </a:lnTo>
                    <a:lnTo>
                      <a:pt x="46" y="60"/>
                    </a:lnTo>
                    <a:lnTo>
                      <a:pt x="38" y="60"/>
                    </a:lnTo>
                    <a:lnTo>
                      <a:pt x="29" y="47"/>
                    </a:lnTo>
                    <a:lnTo>
                      <a:pt x="26" y="43"/>
                    </a:lnTo>
                    <a:lnTo>
                      <a:pt x="24" y="38"/>
                    </a:lnTo>
                    <a:lnTo>
                      <a:pt x="23" y="35"/>
                    </a:lnTo>
                    <a:lnTo>
                      <a:pt x="22" y="35"/>
                    </a:lnTo>
                    <a:lnTo>
                      <a:pt x="20" y="38"/>
                    </a:lnTo>
                    <a:lnTo>
                      <a:pt x="19" y="43"/>
                    </a:lnTo>
                    <a:lnTo>
                      <a:pt x="16" y="47"/>
                    </a:lnTo>
                    <a:lnTo>
                      <a:pt x="8" y="60"/>
                    </a:lnTo>
                    <a:lnTo>
                      <a:pt x="0" y="60"/>
                    </a:lnTo>
                    <a:lnTo>
                      <a:pt x="17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1D"/>
              </a:solidFill>
              <a:ln w="0">
                <a:solidFill>
                  <a:srgbClr val="0000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3789363" y="2692400"/>
                <a:ext cx="74613" cy="95250"/>
              </a:xfrm>
              <a:custGeom>
                <a:avLst/>
                <a:gdLst>
                  <a:gd name="T0" fmla="*/ 2 w 47"/>
                  <a:gd name="T1" fmla="*/ 0 h 60"/>
                  <a:gd name="T2" fmla="*/ 10 w 47"/>
                  <a:gd name="T3" fmla="*/ 0 h 60"/>
                  <a:gd name="T4" fmla="*/ 18 w 47"/>
                  <a:gd name="T5" fmla="*/ 14 h 60"/>
                  <a:gd name="T6" fmla="*/ 22 w 47"/>
                  <a:gd name="T7" fmla="*/ 19 h 60"/>
                  <a:gd name="T8" fmla="*/ 23 w 47"/>
                  <a:gd name="T9" fmla="*/ 25 h 60"/>
                  <a:gd name="T10" fmla="*/ 23 w 47"/>
                  <a:gd name="T11" fmla="*/ 25 h 60"/>
                  <a:gd name="T12" fmla="*/ 26 w 47"/>
                  <a:gd name="T13" fmla="*/ 19 h 60"/>
                  <a:gd name="T14" fmla="*/ 29 w 47"/>
                  <a:gd name="T15" fmla="*/ 14 h 60"/>
                  <a:gd name="T16" fmla="*/ 38 w 47"/>
                  <a:gd name="T17" fmla="*/ 0 h 60"/>
                  <a:gd name="T18" fmla="*/ 47 w 47"/>
                  <a:gd name="T19" fmla="*/ 0 h 60"/>
                  <a:gd name="T20" fmla="*/ 28 w 47"/>
                  <a:gd name="T21" fmla="*/ 30 h 60"/>
                  <a:gd name="T22" fmla="*/ 47 w 47"/>
                  <a:gd name="T23" fmla="*/ 60 h 60"/>
                  <a:gd name="T24" fmla="*/ 38 w 47"/>
                  <a:gd name="T25" fmla="*/ 60 h 60"/>
                  <a:gd name="T26" fmla="*/ 31 w 47"/>
                  <a:gd name="T27" fmla="*/ 47 h 60"/>
                  <a:gd name="T28" fmla="*/ 28 w 47"/>
                  <a:gd name="T29" fmla="*/ 43 h 60"/>
                  <a:gd name="T30" fmla="*/ 25 w 47"/>
                  <a:gd name="T31" fmla="*/ 38 h 60"/>
                  <a:gd name="T32" fmla="*/ 23 w 47"/>
                  <a:gd name="T33" fmla="*/ 35 h 60"/>
                  <a:gd name="T34" fmla="*/ 23 w 47"/>
                  <a:gd name="T35" fmla="*/ 35 h 60"/>
                  <a:gd name="T36" fmla="*/ 22 w 47"/>
                  <a:gd name="T37" fmla="*/ 38 h 60"/>
                  <a:gd name="T38" fmla="*/ 19 w 47"/>
                  <a:gd name="T39" fmla="*/ 43 h 60"/>
                  <a:gd name="T40" fmla="*/ 16 w 47"/>
                  <a:gd name="T41" fmla="*/ 47 h 60"/>
                  <a:gd name="T42" fmla="*/ 9 w 47"/>
                  <a:gd name="T43" fmla="*/ 60 h 60"/>
                  <a:gd name="T44" fmla="*/ 0 w 47"/>
                  <a:gd name="T45" fmla="*/ 60 h 60"/>
                  <a:gd name="T46" fmla="*/ 19 w 47"/>
                  <a:gd name="T47" fmla="*/ 30 h 60"/>
                  <a:gd name="T48" fmla="*/ 2 w 47"/>
                  <a:gd name="T4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60">
                    <a:moveTo>
                      <a:pt x="2" y="0"/>
                    </a:moveTo>
                    <a:lnTo>
                      <a:pt x="10" y="0"/>
                    </a:lnTo>
                    <a:lnTo>
                      <a:pt x="18" y="14"/>
                    </a:lnTo>
                    <a:lnTo>
                      <a:pt x="22" y="19"/>
                    </a:lnTo>
                    <a:lnTo>
                      <a:pt x="23" y="25"/>
                    </a:lnTo>
                    <a:lnTo>
                      <a:pt x="23" y="25"/>
                    </a:lnTo>
                    <a:lnTo>
                      <a:pt x="26" y="19"/>
                    </a:lnTo>
                    <a:lnTo>
                      <a:pt x="29" y="14"/>
                    </a:lnTo>
                    <a:lnTo>
                      <a:pt x="38" y="0"/>
                    </a:lnTo>
                    <a:lnTo>
                      <a:pt x="47" y="0"/>
                    </a:lnTo>
                    <a:lnTo>
                      <a:pt x="28" y="30"/>
                    </a:lnTo>
                    <a:lnTo>
                      <a:pt x="47" y="60"/>
                    </a:lnTo>
                    <a:lnTo>
                      <a:pt x="38" y="60"/>
                    </a:lnTo>
                    <a:lnTo>
                      <a:pt x="31" y="47"/>
                    </a:lnTo>
                    <a:lnTo>
                      <a:pt x="28" y="43"/>
                    </a:lnTo>
                    <a:lnTo>
                      <a:pt x="25" y="38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19" y="43"/>
                    </a:lnTo>
                    <a:lnTo>
                      <a:pt x="16" y="47"/>
                    </a:lnTo>
                    <a:lnTo>
                      <a:pt x="9" y="60"/>
                    </a:lnTo>
                    <a:lnTo>
                      <a:pt x="0" y="60"/>
                    </a:lnTo>
                    <a:lnTo>
                      <a:pt x="19" y="3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1D"/>
              </a:solidFill>
              <a:ln w="0">
                <a:solidFill>
                  <a:srgbClr val="0000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3870325" y="2692400"/>
                <a:ext cx="74613" cy="95250"/>
              </a:xfrm>
              <a:custGeom>
                <a:avLst/>
                <a:gdLst>
                  <a:gd name="T0" fmla="*/ 0 w 47"/>
                  <a:gd name="T1" fmla="*/ 0 h 60"/>
                  <a:gd name="T2" fmla="*/ 9 w 47"/>
                  <a:gd name="T3" fmla="*/ 0 h 60"/>
                  <a:gd name="T4" fmla="*/ 18 w 47"/>
                  <a:gd name="T5" fmla="*/ 14 h 60"/>
                  <a:gd name="T6" fmla="*/ 20 w 47"/>
                  <a:gd name="T7" fmla="*/ 19 h 60"/>
                  <a:gd name="T8" fmla="*/ 23 w 47"/>
                  <a:gd name="T9" fmla="*/ 25 h 60"/>
                  <a:gd name="T10" fmla="*/ 23 w 47"/>
                  <a:gd name="T11" fmla="*/ 25 h 60"/>
                  <a:gd name="T12" fmla="*/ 26 w 47"/>
                  <a:gd name="T13" fmla="*/ 19 h 60"/>
                  <a:gd name="T14" fmla="*/ 29 w 47"/>
                  <a:gd name="T15" fmla="*/ 14 h 60"/>
                  <a:gd name="T16" fmla="*/ 36 w 47"/>
                  <a:gd name="T17" fmla="*/ 0 h 60"/>
                  <a:gd name="T18" fmla="*/ 47 w 47"/>
                  <a:gd name="T19" fmla="*/ 0 h 60"/>
                  <a:gd name="T20" fmla="*/ 28 w 47"/>
                  <a:gd name="T21" fmla="*/ 30 h 60"/>
                  <a:gd name="T22" fmla="*/ 47 w 47"/>
                  <a:gd name="T23" fmla="*/ 60 h 60"/>
                  <a:gd name="T24" fmla="*/ 38 w 47"/>
                  <a:gd name="T25" fmla="*/ 60 h 60"/>
                  <a:gd name="T26" fmla="*/ 29 w 47"/>
                  <a:gd name="T27" fmla="*/ 47 h 60"/>
                  <a:gd name="T28" fmla="*/ 26 w 47"/>
                  <a:gd name="T29" fmla="*/ 43 h 60"/>
                  <a:gd name="T30" fmla="*/ 25 w 47"/>
                  <a:gd name="T31" fmla="*/ 38 h 60"/>
                  <a:gd name="T32" fmla="*/ 23 w 47"/>
                  <a:gd name="T33" fmla="*/ 35 h 60"/>
                  <a:gd name="T34" fmla="*/ 22 w 47"/>
                  <a:gd name="T35" fmla="*/ 35 h 60"/>
                  <a:gd name="T36" fmla="*/ 20 w 47"/>
                  <a:gd name="T37" fmla="*/ 38 h 60"/>
                  <a:gd name="T38" fmla="*/ 19 w 47"/>
                  <a:gd name="T39" fmla="*/ 43 h 60"/>
                  <a:gd name="T40" fmla="*/ 16 w 47"/>
                  <a:gd name="T41" fmla="*/ 47 h 60"/>
                  <a:gd name="T42" fmla="*/ 9 w 47"/>
                  <a:gd name="T43" fmla="*/ 60 h 60"/>
                  <a:gd name="T44" fmla="*/ 0 w 47"/>
                  <a:gd name="T45" fmla="*/ 60 h 60"/>
                  <a:gd name="T46" fmla="*/ 18 w 47"/>
                  <a:gd name="T47" fmla="*/ 30 h 60"/>
                  <a:gd name="T48" fmla="*/ 0 w 47"/>
                  <a:gd name="T4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60">
                    <a:moveTo>
                      <a:pt x="0" y="0"/>
                    </a:moveTo>
                    <a:lnTo>
                      <a:pt x="9" y="0"/>
                    </a:lnTo>
                    <a:lnTo>
                      <a:pt x="18" y="14"/>
                    </a:lnTo>
                    <a:lnTo>
                      <a:pt x="20" y="19"/>
                    </a:lnTo>
                    <a:lnTo>
                      <a:pt x="23" y="25"/>
                    </a:lnTo>
                    <a:lnTo>
                      <a:pt x="23" y="25"/>
                    </a:lnTo>
                    <a:lnTo>
                      <a:pt x="26" y="19"/>
                    </a:lnTo>
                    <a:lnTo>
                      <a:pt x="29" y="14"/>
                    </a:lnTo>
                    <a:lnTo>
                      <a:pt x="36" y="0"/>
                    </a:lnTo>
                    <a:lnTo>
                      <a:pt x="47" y="0"/>
                    </a:lnTo>
                    <a:lnTo>
                      <a:pt x="28" y="30"/>
                    </a:lnTo>
                    <a:lnTo>
                      <a:pt x="47" y="60"/>
                    </a:lnTo>
                    <a:lnTo>
                      <a:pt x="38" y="60"/>
                    </a:lnTo>
                    <a:lnTo>
                      <a:pt x="29" y="47"/>
                    </a:lnTo>
                    <a:lnTo>
                      <a:pt x="26" y="43"/>
                    </a:lnTo>
                    <a:lnTo>
                      <a:pt x="25" y="38"/>
                    </a:lnTo>
                    <a:lnTo>
                      <a:pt x="23" y="35"/>
                    </a:lnTo>
                    <a:lnTo>
                      <a:pt x="22" y="35"/>
                    </a:lnTo>
                    <a:lnTo>
                      <a:pt x="20" y="38"/>
                    </a:lnTo>
                    <a:lnTo>
                      <a:pt x="19" y="43"/>
                    </a:lnTo>
                    <a:lnTo>
                      <a:pt x="16" y="47"/>
                    </a:lnTo>
                    <a:lnTo>
                      <a:pt x="9" y="60"/>
                    </a:lnTo>
                    <a:lnTo>
                      <a:pt x="0" y="60"/>
                    </a:lnTo>
                    <a:lnTo>
                      <a:pt x="18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1D"/>
              </a:solidFill>
              <a:ln w="0">
                <a:solidFill>
                  <a:srgbClr val="0000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3314700" y="1325562"/>
                <a:ext cx="884238" cy="231775"/>
              </a:xfrm>
              <a:custGeom>
                <a:avLst/>
                <a:gdLst>
                  <a:gd name="T0" fmla="*/ 247 w 557"/>
                  <a:gd name="T1" fmla="*/ 0 h 146"/>
                  <a:gd name="T2" fmla="*/ 309 w 557"/>
                  <a:gd name="T3" fmla="*/ 0 h 146"/>
                  <a:gd name="T4" fmla="*/ 370 w 557"/>
                  <a:gd name="T5" fmla="*/ 9 h 146"/>
                  <a:gd name="T6" fmla="*/ 430 w 557"/>
                  <a:gd name="T7" fmla="*/ 25 h 146"/>
                  <a:gd name="T8" fmla="*/ 488 w 557"/>
                  <a:gd name="T9" fmla="*/ 48 h 146"/>
                  <a:gd name="T10" fmla="*/ 544 w 557"/>
                  <a:gd name="T11" fmla="*/ 79 h 146"/>
                  <a:gd name="T12" fmla="*/ 552 w 557"/>
                  <a:gd name="T13" fmla="*/ 89 h 146"/>
                  <a:gd name="T14" fmla="*/ 557 w 557"/>
                  <a:gd name="T15" fmla="*/ 102 h 146"/>
                  <a:gd name="T16" fmla="*/ 555 w 557"/>
                  <a:gd name="T17" fmla="*/ 115 h 146"/>
                  <a:gd name="T18" fmla="*/ 548 w 557"/>
                  <a:gd name="T19" fmla="*/ 128 h 146"/>
                  <a:gd name="T20" fmla="*/ 548 w 557"/>
                  <a:gd name="T21" fmla="*/ 128 h 146"/>
                  <a:gd name="T22" fmla="*/ 538 w 557"/>
                  <a:gd name="T23" fmla="*/ 139 h 146"/>
                  <a:gd name="T24" fmla="*/ 525 w 557"/>
                  <a:gd name="T25" fmla="*/ 144 h 146"/>
                  <a:gd name="T26" fmla="*/ 513 w 557"/>
                  <a:gd name="T27" fmla="*/ 146 h 146"/>
                  <a:gd name="T28" fmla="*/ 503 w 557"/>
                  <a:gd name="T29" fmla="*/ 141 h 146"/>
                  <a:gd name="T30" fmla="*/ 456 w 557"/>
                  <a:gd name="T31" fmla="*/ 115 h 146"/>
                  <a:gd name="T32" fmla="*/ 407 w 557"/>
                  <a:gd name="T33" fmla="*/ 95 h 146"/>
                  <a:gd name="T34" fmla="*/ 356 w 557"/>
                  <a:gd name="T35" fmla="*/ 82 h 146"/>
                  <a:gd name="T36" fmla="*/ 304 w 557"/>
                  <a:gd name="T37" fmla="*/ 75 h 146"/>
                  <a:gd name="T38" fmla="*/ 253 w 557"/>
                  <a:gd name="T39" fmla="*/ 75 h 146"/>
                  <a:gd name="T40" fmla="*/ 200 w 557"/>
                  <a:gd name="T41" fmla="*/ 82 h 146"/>
                  <a:gd name="T42" fmla="*/ 149 w 557"/>
                  <a:gd name="T43" fmla="*/ 95 h 146"/>
                  <a:gd name="T44" fmla="*/ 100 w 557"/>
                  <a:gd name="T45" fmla="*/ 115 h 146"/>
                  <a:gd name="T46" fmla="*/ 53 w 557"/>
                  <a:gd name="T47" fmla="*/ 141 h 146"/>
                  <a:gd name="T48" fmla="*/ 43 w 557"/>
                  <a:gd name="T49" fmla="*/ 146 h 146"/>
                  <a:gd name="T50" fmla="*/ 30 w 557"/>
                  <a:gd name="T51" fmla="*/ 144 h 146"/>
                  <a:gd name="T52" fmla="*/ 18 w 557"/>
                  <a:gd name="T53" fmla="*/ 139 h 146"/>
                  <a:gd name="T54" fmla="*/ 8 w 557"/>
                  <a:gd name="T55" fmla="*/ 128 h 146"/>
                  <a:gd name="T56" fmla="*/ 8 w 557"/>
                  <a:gd name="T57" fmla="*/ 128 h 146"/>
                  <a:gd name="T58" fmla="*/ 1 w 557"/>
                  <a:gd name="T59" fmla="*/ 115 h 146"/>
                  <a:gd name="T60" fmla="*/ 0 w 557"/>
                  <a:gd name="T61" fmla="*/ 102 h 146"/>
                  <a:gd name="T62" fmla="*/ 4 w 557"/>
                  <a:gd name="T63" fmla="*/ 89 h 146"/>
                  <a:gd name="T64" fmla="*/ 13 w 557"/>
                  <a:gd name="T65" fmla="*/ 79 h 146"/>
                  <a:gd name="T66" fmla="*/ 68 w 557"/>
                  <a:gd name="T67" fmla="*/ 48 h 146"/>
                  <a:gd name="T68" fmla="*/ 126 w 557"/>
                  <a:gd name="T69" fmla="*/ 25 h 146"/>
                  <a:gd name="T70" fmla="*/ 186 w 557"/>
                  <a:gd name="T71" fmla="*/ 9 h 146"/>
                  <a:gd name="T72" fmla="*/ 247 w 557"/>
                  <a:gd name="T73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57" h="146">
                    <a:moveTo>
                      <a:pt x="247" y="0"/>
                    </a:moveTo>
                    <a:lnTo>
                      <a:pt x="309" y="0"/>
                    </a:lnTo>
                    <a:lnTo>
                      <a:pt x="370" y="9"/>
                    </a:lnTo>
                    <a:lnTo>
                      <a:pt x="430" y="25"/>
                    </a:lnTo>
                    <a:lnTo>
                      <a:pt x="488" y="48"/>
                    </a:lnTo>
                    <a:lnTo>
                      <a:pt x="544" y="79"/>
                    </a:lnTo>
                    <a:lnTo>
                      <a:pt x="552" y="89"/>
                    </a:lnTo>
                    <a:lnTo>
                      <a:pt x="557" y="102"/>
                    </a:lnTo>
                    <a:lnTo>
                      <a:pt x="555" y="115"/>
                    </a:lnTo>
                    <a:lnTo>
                      <a:pt x="548" y="128"/>
                    </a:lnTo>
                    <a:lnTo>
                      <a:pt x="548" y="128"/>
                    </a:lnTo>
                    <a:lnTo>
                      <a:pt x="538" y="139"/>
                    </a:lnTo>
                    <a:lnTo>
                      <a:pt x="525" y="144"/>
                    </a:lnTo>
                    <a:lnTo>
                      <a:pt x="513" y="146"/>
                    </a:lnTo>
                    <a:lnTo>
                      <a:pt x="503" y="141"/>
                    </a:lnTo>
                    <a:lnTo>
                      <a:pt x="456" y="115"/>
                    </a:lnTo>
                    <a:lnTo>
                      <a:pt x="407" y="95"/>
                    </a:lnTo>
                    <a:lnTo>
                      <a:pt x="356" y="82"/>
                    </a:lnTo>
                    <a:lnTo>
                      <a:pt x="304" y="75"/>
                    </a:lnTo>
                    <a:lnTo>
                      <a:pt x="253" y="75"/>
                    </a:lnTo>
                    <a:lnTo>
                      <a:pt x="200" y="82"/>
                    </a:lnTo>
                    <a:lnTo>
                      <a:pt x="149" y="95"/>
                    </a:lnTo>
                    <a:lnTo>
                      <a:pt x="100" y="115"/>
                    </a:lnTo>
                    <a:lnTo>
                      <a:pt x="53" y="141"/>
                    </a:lnTo>
                    <a:lnTo>
                      <a:pt x="43" y="146"/>
                    </a:lnTo>
                    <a:lnTo>
                      <a:pt x="30" y="144"/>
                    </a:lnTo>
                    <a:lnTo>
                      <a:pt x="18" y="139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1" y="115"/>
                    </a:lnTo>
                    <a:lnTo>
                      <a:pt x="0" y="102"/>
                    </a:lnTo>
                    <a:lnTo>
                      <a:pt x="4" y="89"/>
                    </a:lnTo>
                    <a:lnTo>
                      <a:pt x="13" y="79"/>
                    </a:lnTo>
                    <a:lnTo>
                      <a:pt x="68" y="48"/>
                    </a:lnTo>
                    <a:lnTo>
                      <a:pt x="126" y="25"/>
                    </a:lnTo>
                    <a:lnTo>
                      <a:pt x="186" y="9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00001D"/>
              </a:solidFill>
              <a:ln w="0">
                <a:solidFill>
                  <a:srgbClr val="0000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3521075" y="1524000"/>
                <a:ext cx="469900" cy="120650"/>
              </a:xfrm>
              <a:custGeom>
                <a:avLst/>
                <a:gdLst>
                  <a:gd name="T0" fmla="*/ 147 w 296"/>
                  <a:gd name="T1" fmla="*/ 0 h 76"/>
                  <a:gd name="T2" fmla="*/ 195 w 296"/>
                  <a:gd name="T3" fmla="*/ 3 h 76"/>
                  <a:gd name="T4" fmla="*/ 242 w 296"/>
                  <a:gd name="T5" fmla="*/ 14 h 76"/>
                  <a:gd name="T6" fmla="*/ 287 w 296"/>
                  <a:gd name="T7" fmla="*/ 30 h 76"/>
                  <a:gd name="T8" fmla="*/ 294 w 296"/>
                  <a:gd name="T9" fmla="*/ 35 h 76"/>
                  <a:gd name="T10" fmla="*/ 296 w 296"/>
                  <a:gd name="T11" fmla="*/ 47 h 76"/>
                  <a:gd name="T12" fmla="*/ 291 w 296"/>
                  <a:gd name="T13" fmla="*/ 59 h 76"/>
                  <a:gd name="T14" fmla="*/ 291 w 296"/>
                  <a:gd name="T15" fmla="*/ 59 h 76"/>
                  <a:gd name="T16" fmla="*/ 284 w 296"/>
                  <a:gd name="T17" fmla="*/ 70 h 76"/>
                  <a:gd name="T18" fmla="*/ 275 w 296"/>
                  <a:gd name="T19" fmla="*/ 76 h 76"/>
                  <a:gd name="T20" fmla="*/ 267 w 296"/>
                  <a:gd name="T21" fmla="*/ 76 h 76"/>
                  <a:gd name="T22" fmla="*/ 220 w 296"/>
                  <a:gd name="T23" fmla="*/ 60 h 76"/>
                  <a:gd name="T24" fmla="*/ 172 w 296"/>
                  <a:gd name="T25" fmla="*/ 53 h 76"/>
                  <a:gd name="T26" fmla="*/ 124 w 296"/>
                  <a:gd name="T27" fmla="*/ 53 h 76"/>
                  <a:gd name="T28" fmla="*/ 76 w 296"/>
                  <a:gd name="T29" fmla="*/ 60 h 76"/>
                  <a:gd name="T30" fmla="*/ 28 w 296"/>
                  <a:gd name="T31" fmla="*/ 76 h 76"/>
                  <a:gd name="T32" fmla="*/ 21 w 296"/>
                  <a:gd name="T33" fmla="*/ 76 h 76"/>
                  <a:gd name="T34" fmla="*/ 12 w 296"/>
                  <a:gd name="T35" fmla="*/ 70 h 76"/>
                  <a:gd name="T36" fmla="*/ 5 w 296"/>
                  <a:gd name="T37" fmla="*/ 59 h 76"/>
                  <a:gd name="T38" fmla="*/ 5 w 296"/>
                  <a:gd name="T39" fmla="*/ 59 h 76"/>
                  <a:gd name="T40" fmla="*/ 0 w 296"/>
                  <a:gd name="T41" fmla="*/ 47 h 76"/>
                  <a:gd name="T42" fmla="*/ 2 w 296"/>
                  <a:gd name="T43" fmla="*/ 35 h 76"/>
                  <a:gd name="T44" fmla="*/ 9 w 296"/>
                  <a:gd name="T45" fmla="*/ 30 h 76"/>
                  <a:gd name="T46" fmla="*/ 54 w 296"/>
                  <a:gd name="T47" fmla="*/ 14 h 76"/>
                  <a:gd name="T48" fmla="*/ 101 w 296"/>
                  <a:gd name="T49" fmla="*/ 3 h 76"/>
                  <a:gd name="T50" fmla="*/ 147 w 296"/>
                  <a:gd name="T5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6" h="76">
                    <a:moveTo>
                      <a:pt x="147" y="0"/>
                    </a:moveTo>
                    <a:lnTo>
                      <a:pt x="195" y="3"/>
                    </a:lnTo>
                    <a:lnTo>
                      <a:pt x="242" y="14"/>
                    </a:lnTo>
                    <a:lnTo>
                      <a:pt x="287" y="30"/>
                    </a:lnTo>
                    <a:lnTo>
                      <a:pt x="294" y="35"/>
                    </a:lnTo>
                    <a:lnTo>
                      <a:pt x="296" y="47"/>
                    </a:lnTo>
                    <a:lnTo>
                      <a:pt x="291" y="59"/>
                    </a:lnTo>
                    <a:lnTo>
                      <a:pt x="291" y="59"/>
                    </a:lnTo>
                    <a:lnTo>
                      <a:pt x="284" y="70"/>
                    </a:lnTo>
                    <a:lnTo>
                      <a:pt x="275" y="76"/>
                    </a:lnTo>
                    <a:lnTo>
                      <a:pt x="267" y="76"/>
                    </a:lnTo>
                    <a:lnTo>
                      <a:pt x="220" y="60"/>
                    </a:lnTo>
                    <a:lnTo>
                      <a:pt x="172" y="53"/>
                    </a:lnTo>
                    <a:lnTo>
                      <a:pt x="124" y="53"/>
                    </a:lnTo>
                    <a:lnTo>
                      <a:pt x="76" y="60"/>
                    </a:lnTo>
                    <a:lnTo>
                      <a:pt x="28" y="76"/>
                    </a:lnTo>
                    <a:lnTo>
                      <a:pt x="21" y="76"/>
                    </a:lnTo>
                    <a:lnTo>
                      <a:pt x="12" y="70"/>
                    </a:lnTo>
                    <a:lnTo>
                      <a:pt x="5" y="59"/>
                    </a:lnTo>
                    <a:lnTo>
                      <a:pt x="5" y="59"/>
                    </a:lnTo>
                    <a:lnTo>
                      <a:pt x="0" y="47"/>
                    </a:lnTo>
                    <a:lnTo>
                      <a:pt x="2" y="35"/>
                    </a:lnTo>
                    <a:lnTo>
                      <a:pt x="9" y="30"/>
                    </a:lnTo>
                    <a:lnTo>
                      <a:pt x="54" y="14"/>
                    </a:lnTo>
                    <a:lnTo>
                      <a:pt x="101" y="3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00001D"/>
              </a:solidFill>
              <a:ln w="0">
                <a:solidFill>
                  <a:srgbClr val="0000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3076575" y="1084262"/>
                <a:ext cx="1358900" cy="361950"/>
              </a:xfrm>
              <a:custGeom>
                <a:avLst/>
                <a:gdLst>
                  <a:gd name="T0" fmla="*/ 394 w 856"/>
                  <a:gd name="T1" fmla="*/ 0 h 228"/>
                  <a:gd name="T2" fmla="*/ 462 w 856"/>
                  <a:gd name="T3" fmla="*/ 0 h 228"/>
                  <a:gd name="T4" fmla="*/ 528 w 856"/>
                  <a:gd name="T5" fmla="*/ 7 h 228"/>
                  <a:gd name="T6" fmla="*/ 595 w 856"/>
                  <a:gd name="T7" fmla="*/ 21 h 228"/>
                  <a:gd name="T8" fmla="*/ 659 w 856"/>
                  <a:gd name="T9" fmla="*/ 42 h 228"/>
                  <a:gd name="T10" fmla="*/ 721 w 856"/>
                  <a:gd name="T11" fmla="*/ 69 h 228"/>
                  <a:gd name="T12" fmla="*/ 781 w 856"/>
                  <a:gd name="T13" fmla="*/ 106 h 228"/>
                  <a:gd name="T14" fmla="*/ 836 w 856"/>
                  <a:gd name="T15" fmla="*/ 148 h 228"/>
                  <a:gd name="T16" fmla="*/ 848 w 856"/>
                  <a:gd name="T17" fmla="*/ 161 h 228"/>
                  <a:gd name="T18" fmla="*/ 855 w 856"/>
                  <a:gd name="T19" fmla="*/ 176 h 228"/>
                  <a:gd name="T20" fmla="*/ 856 w 856"/>
                  <a:gd name="T21" fmla="*/ 190 h 228"/>
                  <a:gd name="T22" fmla="*/ 854 w 856"/>
                  <a:gd name="T23" fmla="*/ 203 h 228"/>
                  <a:gd name="T24" fmla="*/ 845 w 856"/>
                  <a:gd name="T25" fmla="*/ 215 h 228"/>
                  <a:gd name="T26" fmla="*/ 845 w 856"/>
                  <a:gd name="T27" fmla="*/ 216 h 228"/>
                  <a:gd name="T28" fmla="*/ 830 w 856"/>
                  <a:gd name="T29" fmla="*/ 225 h 228"/>
                  <a:gd name="T30" fmla="*/ 813 w 856"/>
                  <a:gd name="T31" fmla="*/ 228 h 228"/>
                  <a:gd name="T32" fmla="*/ 795 w 856"/>
                  <a:gd name="T33" fmla="*/ 225 h 228"/>
                  <a:gd name="T34" fmla="*/ 779 w 856"/>
                  <a:gd name="T35" fmla="*/ 215 h 228"/>
                  <a:gd name="T36" fmla="*/ 727 w 856"/>
                  <a:gd name="T37" fmla="*/ 176 h 228"/>
                  <a:gd name="T38" fmla="*/ 672 w 856"/>
                  <a:gd name="T39" fmla="*/ 144 h 228"/>
                  <a:gd name="T40" fmla="*/ 612 w 856"/>
                  <a:gd name="T41" fmla="*/ 119 h 228"/>
                  <a:gd name="T42" fmla="*/ 552 w 856"/>
                  <a:gd name="T43" fmla="*/ 101 h 228"/>
                  <a:gd name="T44" fmla="*/ 490 w 856"/>
                  <a:gd name="T45" fmla="*/ 90 h 228"/>
                  <a:gd name="T46" fmla="*/ 427 w 856"/>
                  <a:gd name="T47" fmla="*/ 87 h 228"/>
                  <a:gd name="T48" fmla="*/ 366 w 856"/>
                  <a:gd name="T49" fmla="*/ 90 h 228"/>
                  <a:gd name="T50" fmla="*/ 304 w 856"/>
                  <a:gd name="T51" fmla="*/ 101 h 228"/>
                  <a:gd name="T52" fmla="*/ 243 w 856"/>
                  <a:gd name="T53" fmla="*/ 119 h 228"/>
                  <a:gd name="T54" fmla="*/ 184 w 856"/>
                  <a:gd name="T55" fmla="*/ 144 h 228"/>
                  <a:gd name="T56" fmla="*/ 129 w 856"/>
                  <a:gd name="T57" fmla="*/ 176 h 228"/>
                  <a:gd name="T58" fmla="*/ 77 w 856"/>
                  <a:gd name="T59" fmla="*/ 215 h 228"/>
                  <a:gd name="T60" fmla="*/ 61 w 856"/>
                  <a:gd name="T61" fmla="*/ 225 h 228"/>
                  <a:gd name="T62" fmla="*/ 43 w 856"/>
                  <a:gd name="T63" fmla="*/ 228 h 228"/>
                  <a:gd name="T64" fmla="*/ 26 w 856"/>
                  <a:gd name="T65" fmla="*/ 225 h 228"/>
                  <a:gd name="T66" fmla="*/ 11 w 856"/>
                  <a:gd name="T67" fmla="*/ 216 h 228"/>
                  <a:gd name="T68" fmla="*/ 11 w 856"/>
                  <a:gd name="T69" fmla="*/ 215 h 228"/>
                  <a:gd name="T70" fmla="*/ 3 w 856"/>
                  <a:gd name="T71" fmla="*/ 203 h 228"/>
                  <a:gd name="T72" fmla="*/ 0 w 856"/>
                  <a:gd name="T73" fmla="*/ 190 h 228"/>
                  <a:gd name="T74" fmla="*/ 1 w 856"/>
                  <a:gd name="T75" fmla="*/ 176 h 228"/>
                  <a:gd name="T76" fmla="*/ 8 w 856"/>
                  <a:gd name="T77" fmla="*/ 161 h 228"/>
                  <a:gd name="T78" fmla="*/ 20 w 856"/>
                  <a:gd name="T79" fmla="*/ 148 h 228"/>
                  <a:gd name="T80" fmla="*/ 75 w 856"/>
                  <a:gd name="T81" fmla="*/ 106 h 228"/>
                  <a:gd name="T82" fmla="*/ 135 w 856"/>
                  <a:gd name="T83" fmla="*/ 69 h 228"/>
                  <a:gd name="T84" fmla="*/ 198 w 856"/>
                  <a:gd name="T85" fmla="*/ 42 h 228"/>
                  <a:gd name="T86" fmla="*/ 262 w 856"/>
                  <a:gd name="T87" fmla="*/ 21 h 228"/>
                  <a:gd name="T88" fmla="*/ 327 w 856"/>
                  <a:gd name="T89" fmla="*/ 7 h 228"/>
                  <a:gd name="T90" fmla="*/ 394 w 856"/>
                  <a:gd name="T91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56" h="228">
                    <a:moveTo>
                      <a:pt x="394" y="0"/>
                    </a:moveTo>
                    <a:lnTo>
                      <a:pt x="462" y="0"/>
                    </a:lnTo>
                    <a:lnTo>
                      <a:pt x="528" y="7"/>
                    </a:lnTo>
                    <a:lnTo>
                      <a:pt x="595" y="21"/>
                    </a:lnTo>
                    <a:lnTo>
                      <a:pt x="659" y="42"/>
                    </a:lnTo>
                    <a:lnTo>
                      <a:pt x="721" y="69"/>
                    </a:lnTo>
                    <a:lnTo>
                      <a:pt x="781" y="106"/>
                    </a:lnTo>
                    <a:lnTo>
                      <a:pt x="836" y="148"/>
                    </a:lnTo>
                    <a:lnTo>
                      <a:pt x="848" y="161"/>
                    </a:lnTo>
                    <a:lnTo>
                      <a:pt x="855" y="176"/>
                    </a:lnTo>
                    <a:lnTo>
                      <a:pt x="856" y="190"/>
                    </a:lnTo>
                    <a:lnTo>
                      <a:pt x="854" y="203"/>
                    </a:lnTo>
                    <a:lnTo>
                      <a:pt x="845" y="215"/>
                    </a:lnTo>
                    <a:lnTo>
                      <a:pt x="845" y="216"/>
                    </a:lnTo>
                    <a:lnTo>
                      <a:pt x="830" y="225"/>
                    </a:lnTo>
                    <a:lnTo>
                      <a:pt x="813" y="228"/>
                    </a:lnTo>
                    <a:lnTo>
                      <a:pt x="795" y="225"/>
                    </a:lnTo>
                    <a:lnTo>
                      <a:pt x="779" y="215"/>
                    </a:lnTo>
                    <a:lnTo>
                      <a:pt x="727" y="176"/>
                    </a:lnTo>
                    <a:lnTo>
                      <a:pt x="672" y="144"/>
                    </a:lnTo>
                    <a:lnTo>
                      <a:pt x="612" y="119"/>
                    </a:lnTo>
                    <a:lnTo>
                      <a:pt x="552" y="101"/>
                    </a:lnTo>
                    <a:lnTo>
                      <a:pt x="490" y="90"/>
                    </a:lnTo>
                    <a:lnTo>
                      <a:pt x="427" y="87"/>
                    </a:lnTo>
                    <a:lnTo>
                      <a:pt x="366" y="90"/>
                    </a:lnTo>
                    <a:lnTo>
                      <a:pt x="304" y="101"/>
                    </a:lnTo>
                    <a:lnTo>
                      <a:pt x="243" y="119"/>
                    </a:lnTo>
                    <a:lnTo>
                      <a:pt x="184" y="144"/>
                    </a:lnTo>
                    <a:lnTo>
                      <a:pt x="129" y="176"/>
                    </a:lnTo>
                    <a:lnTo>
                      <a:pt x="77" y="215"/>
                    </a:lnTo>
                    <a:lnTo>
                      <a:pt x="61" y="225"/>
                    </a:lnTo>
                    <a:lnTo>
                      <a:pt x="43" y="228"/>
                    </a:lnTo>
                    <a:lnTo>
                      <a:pt x="26" y="225"/>
                    </a:lnTo>
                    <a:lnTo>
                      <a:pt x="11" y="216"/>
                    </a:lnTo>
                    <a:lnTo>
                      <a:pt x="11" y="215"/>
                    </a:lnTo>
                    <a:lnTo>
                      <a:pt x="3" y="203"/>
                    </a:lnTo>
                    <a:lnTo>
                      <a:pt x="0" y="190"/>
                    </a:lnTo>
                    <a:lnTo>
                      <a:pt x="1" y="176"/>
                    </a:lnTo>
                    <a:lnTo>
                      <a:pt x="8" y="161"/>
                    </a:lnTo>
                    <a:lnTo>
                      <a:pt x="20" y="148"/>
                    </a:lnTo>
                    <a:lnTo>
                      <a:pt x="75" y="106"/>
                    </a:lnTo>
                    <a:lnTo>
                      <a:pt x="135" y="69"/>
                    </a:lnTo>
                    <a:lnTo>
                      <a:pt x="198" y="42"/>
                    </a:lnTo>
                    <a:lnTo>
                      <a:pt x="262" y="21"/>
                    </a:lnTo>
                    <a:lnTo>
                      <a:pt x="327" y="7"/>
                    </a:lnTo>
                    <a:lnTo>
                      <a:pt x="394" y="0"/>
                    </a:lnTo>
                    <a:close/>
                  </a:path>
                </a:pathLst>
              </a:custGeom>
              <a:solidFill>
                <a:srgbClr val="00001D"/>
              </a:solidFill>
              <a:ln w="0">
                <a:solidFill>
                  <a:srgbClr val="0000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3632200" y="1693862"/>
                <a:ext cx="247650" cy="76200"/>
              </a:xfrm>
              <a:custGeom>
                <a:avLst/>
                <a:gdLst>
                  <a:gd name="T0" fmla="*/ 77 w 156"/>
                  <a:gd name="T1" fmla="*/ 0 h 48"/>
                  <a:gd name="T2" fmla="*/ 115 w 156"/>
                  <a:gd name="T3" fmla="*/ 3 h 48"/>
                  <a:gd name="T4" fmla="*/ 152 w 156"/>
                  <a:gd name="T5" fmla="*/ 11 h 48"/>
                  <a:gd name="T6" fmla="*/ 154 w 156"/>
                  <a:gd name="T7" fmla="*/ 13 h 48"/>
                  <a:gd name="T8" fmla="*/ 156 w 156"/>
                  <a:gd name="T9" fmla="*/ 16 h 48"/>
                  <a:gd name="T10" fmla="*/ 156 w 156"/>
                  <a:gd name="T11" fmla="*/ 20 h 48"/>
                  <a:gd name="T12" fmla="*/ 156 w 156"/>
                  <a:gd name="T13" fmla="*/ 26 h 48"/>
                  <a:gd name="T14" fmla="*/ 154 w 156"/>
                  <a:gd name="T15" fmla="*/ 32 h 48"/>
                  <a:gd name="T16" fmla="*/ 154 w 156"/>
                  <a:gd name="T17" fmla="*/ 32 h 48"/>
                  <a:gd name="T18" fmla="*/ 152 w 156"/>
                  <a:gd name="T19" fmla="*/ 37 h 48"/>
                  <a:gd name="T20" fmla="*/ 149 w 156"/>
                  <a:gd name="T21" fmla="*/ 42 h 48"/>
                  <a:gd name="T22" fmla="*/ 146 w 156"/>
                  <a:gd name="T23" fmla="*/ 46 h 48"/>
                  <a:gd name="T24" fmla="*/ 143 w 156"/>
                  <a:gd name="T25" fmla="*/ 48 h 48"/>
                  <a:gd name="T26" fmla="*/ 141 w 156"/>
                  <a:gd name="T27" fmla="*/ 48 h 48"/>
                  <a:gd name="T28" fmla="*/ 99 w 156"/>
                  <a:gd name="T29" fmla="*/ 39 h 48"/>
                  <a:gd name="T30" fmla="*/ 57 w 156"/>
                  <a:gd name="T31" fmla="*/ 39 h 48"/>
                  <a:gd name="T32" fmla="*/ 15 w 156"/>
                  <a:gd name="T33" fmla="*/ 48 h 48"/>
                  <a:gd name="T34" fmla="*/ 13 w 156"/>
                  <a:gd name="T35" fmla="*/ 48 h 48"/>
                  <a:gd name="T36" fmla="*/ 10 w 156"/>
                  <a:gd name="T37" fmla="*/ 46 h 48"/>
                  <a:gd name="T38" fmla="*/ 8 w 156"/>
                  <a:gd name="T39" fmla="*/ 42 h 48"/>
                  <a:gd name="T40" fmla="*/ 5 w 156"/>
                  <a:gd name="T41" fmla="*/ 37 h 48"/>
                  <a:gd name="T42" fmla="*/ 2 w 156"/>
                  <a:gd name="T43" fmla="*/ 32 h 48"/>
                  <a:gd name="T44" fmla="*/ 2 w 156"/>
                  <a:gd name="T45" fmla="*/ 32 h 48"/>
                  <a:gd name="T46" fmla="*/ 0 w 156"/>
                  <a:gd name="T47" fmla="*/ 26 h 48"/>
                  <a:gd name="T48" fmla="*/ 0 w 156"/>
                  <a:gd name="T49" fmla="*/ 20 h 48"/>
                  <a:gd name="T50" fmla="*/ 0 w 156"/>
                  <a:gd name="T51" fmla="*/ 16 h 48"/>
                  <a:gd name="T52" fmla="*/ 2 w 156"/>
                  <a:gd name="T53" fmla="*/ 13 h 48"/>
                  <a:gd name="T54" fmla="*/ 5 w 156"/>
                  <a:gd name="T55" fmla="*/ 11 h 48"/>
                  <a:gd name="T56" fmla="*/ 41 w 156"/>
                  <a:gd name="T57" fmla="*/ 3 h 48"/>
                  <a:gd name="T58" fmla="*/ 77 w 156"/>
                  <a:gd name="T5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" h="48">
                    <a:moveTo>
                      <a:pt x="77" y="0"/>
                    </a:moveTo>
                    <a:lnTo>
                      <a:pt x="115" y="3"/>
                    </a:lnTo>
                    <a:lnTo>
                      <a:pt x="152" y="11"/>
                    </a:lnTo>
                    <a:lnTo>
                      <a:pt x="154" y="13"/>
                    </a:lnTo>
                    <a:lnTo>
                      <a:pt x="156" y="16"/>
                    </a:lnTo>
                    <a:lnTo>
                      <a:pt x="156" y="20"/>
                    </a:lnTo>
                    <a:lnTo>
                      <a:pt x="156" y="26"/>
                    </a:lnTo>
                    <a:lnTo>
                      <a:pt x="154" y="32"/>
                    </a:lnTo>
                    <a:lnTo>
                      <a:pt x="154" y="32"/>
                    </a:lnTo>
                    <a:lnTo>
                      <a:pt x="152" y="37"/>
                    </a:lnTo>
                    <a:lnTo>
                      <a:pt x="149" y="42"/>
                    </a:lnTo>
                    <a:lnTo>
                      <a:pt x="146" y="46"/>
                    </a:lnTo>
                    <a:lnTo>
                      <a:pt x="143" y="48"/>
                    </a:lnTo>
                    <a:lnTo>
                      <a:pt x="141" y="48"/>
                    </a:lnTo>
                    <a:lnTo>
                      <a:pt x="99" y="39"/>
                    </a:lnTo>
                    <a:lnTo>
                      <a:pt x="57" y="39"/>
                    </a:lnTo>
                    <a:lnTo>
                      <a:pt x="15" y="48"/>
                    </a:lnTo>
                    <a:lnTo>
                      <a:pt x="13" y="48"/>
                    </a:lnTo>
                    <a:lnTo>
                      <a:pt x="10" y="46"/>
                    </a:lnTo>
                    <a:lnTo>
                      <a:pt x="8" y="42"/>
                    </a:lnTo>
                    <a:lnTo>
                      <a:pt x="5" y="37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2" y="13"/>
                    </a:lnTo>
                    <a:lnTo>
                      <a:pt x="5" y="11"/>
                    </a:lnTo>
                    <a:lnTo>
                      <a:pt x="41" y="3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00001D"/>
              </a:solidFill>
              <a:ln w="0">
                <a:solidFill>
                  <a:srgbClr val="0000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1065212" y="4622800"/>
                <a:ext cx="1951038" cy="1065213"/>
              </a:xfrm>
              <a:custGeom>
                <a:avLst/>
                <a:gdLst>
                  <a:gd name="T0" fmla="*/ 187 w 1229"/>
                  <a:gd name="T1" fmla="*/ 0 h 671"/>
                  <a:gd name="T2" fmla="*/ 192 w 1229"/>
                  <a:gd name="T3" fmla="*/ 0 h 671"/>
                  <a:gd name="T4" fmla="*/ 196 w 1229"/>
                  <a:gd name="T5" fmla="*/ 3 h 671"/>
                  <a:gd name="T6" fmla="*/ 1229 w 1229"/>
                  <a:gd name="T7" fmla="*/ 671 h 671"/>
                  <a:gd name="T8" fmla="*/ 585 w 1229"/>
                  <a:gd name="T9" fmla="*/ 671 h 671"/>
                  <a:gd name="T10" fmla="*/ 7 w 1229"/>
                  <a:gd name="T11" fmla="*/ 297 h 671"/>
                  <a:gd name="T12" fmla="*/ 3 w 1229"/>
                  <a:gd name="T13" fmla="*/ 293 h 671"/>
                  <a:gd name="T14" fmla="*/ 0 w 1229"/>
                  <a:gd name="T15" fmla="*/ 290 h 671"/>
                  <a:gd name="T16" fmla="*/ 0 w 1229"/>
                  <a:gd name="T17" fmla="*/ 284 h 671"/>
                  <a:gd name="T18" fmla="*/ 0 w 1229"/>
                  <a:gd name="T19" fmla="*/ 280 h 671"/>
                  <a:gd name="T20" fmla="*/ 1 w 1229"/>
                  <a:gd name="T21" fmla="*/ 275 h 671"/>
                  <a:gd name="T22" fmla="*/ 176 w 1229"/>
                  <a:gd name="T23" fmla="*/ 8 h 671"/>
                  <a:gd name="T24" fmla="*/ 179 w 1229"/>
                  <a:gd name="T25" fmla="*/ 3 h 671"/>
                  <a:gd name="T26" fmla="*/ 183 w 1229"/>
                  <a:gd name="T27" fmla="*/ 2 h 671"/>
                  <a:gd name="T28" fmla="*/ 187 w 1229"/>
                  <a:gd name="T29" fmla="*/ 0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29" h="671">
                    <a:moveTo>
                      <a:pt x="187" y="0"/>
                    </a:moveTo>
                    <a:lnTo>
                      <a:pt x="192" y="0"/>
                    </a:lnTo>
                    <a:lnTo>
                      <a:pt x="196" y="3"/>
                    </a:lnTo>
                    <a:lnTo>
                      <a:pt x="1229" y="671"/>
                    </a:lnTo>
                    <a:lnTo>
                      <a:pt x="585" y="671"/>
                    </a:lnTo>
                    <a:lnTo>
                      <a:pt x="7" y="297"/>
                    </a:lnTo>
                    <a:lnTo>
                      <a:pt x="3" y="293"/>
                    </a:lnTo>
                    <a:lnTo>
                      <a:pt x="0" y="290"/>
                    </a:lnTo>
                    <a:lnTo>
                      <a:pt x="0" y="284"/>
                    </a:lnTo>
                    <a:lnTo>
                      <a:pt x="0" y="280"/>
                    </a:lnTo>
                    <a:lnTo>
                      <a:pt x="1" y="275"/>
                    </a:lnTo>
                    <a:lnTo>
                      <a:pt x="176" y="8"/>
                    </a:lnTo>
                    <a:lnTo>
                      <a:pt x="179" y="3"/>
                    </a:lnTo>
                    <a:lnTo>
                      <a:pt x="183" y="2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AFAFA"/>
              </a:solidFill>
              <a:ln w="0">
                <a:solidFill>
                  <a:srgbClr val="FAFAFA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auto">
              <a:xfrm>
                <a:off x="1325562" y="4840288"/>
                <a:ext cx="176213" cy="176213"/>
              </a:xfrm>
              <a:custGeom>
                <a:avLst/>
                <a:gdLst>
                  <a:gd name="T0" fmla="*/ 53 w 111"/>
                  <a:gd name="T1" fmla="*/ 0 h 111"/>
                  <a:gd name="T2" fmla="*/ 69 w 111"/>
                  <a:gd name="T3" fmla="*/ 2 h 111"/>
                  <a:gd name="T4" fmla="*/ 85 w 111"/>
                  <a:gd name="T5" fmla="*/ 9 h 111"/>
                  <a:gd name="T6" fmla="*/ 98 w 111"/>
                  <a:gd name="T7" fmla="*/ 21 h 111"/>
                  <a:gd name="T8" fmla="*/ 106 w 111"/>
                  <a:gd name="T9" fmla="*/ 35 h 111"/>
                  <a:gd name="T10" fmla="*/ 111 w 111"/>
                  <a:gd name="T11" fmla="*/ 53 h 111"/>
                  <a:gd name="T12" fmla="*/ 109 w 111"/>
                  <a:gd name="T13" fmla="*/ 69 h 111"/>
                  <a:gd name="T14" fmla="*/ 102 w 111"/>
                  <a:gd name="T15" fmla="*/ 85 h 111"/>
                  <a:gd name="T16" fmla="*/ 89 w 111"/>
                  <a:gd name="T17" fmla="*/ 98 h 111"/>
                  <a:gd name="T18" fmla="*/ 74 w 111"/>
                  <a:gd name="T19" fmla="*/ 106 h 111"/>
                  <a:gd name="T20" fmla="*/ 58 w 111"/>
                  <a:gd name="T21" fmla="*/ 111 h 111"/>
                  <a:gd name="T22" fmla="*/ 41 w 111"/>
                  <a:gd name="T23" fmla="*/ 108 h 111"/>
                  <a:gd name="T24" fmla="*/ 25 w 111"/>
                  <a:gd name="T25" fmla="*/ 102 h 111"/>
                  <a:gd name="T26" fmla="*/ 12 w 111"/>
                  <a:gd name="T27" fmla="*/ 89 h 111"/>
                  <a:gd name="T28" fmla="*/ 3 w 111"/>
                  <a:gd name="T29" fmla="*/ 74 h 111"/>
                  <a:gd name="T30" fmla="*/ 0 w 111"/>
                  <a:gd name="T31" fmla="*/ 58 h 111"/>
                  <a:gd name="T32" fmla="*/ 2 w 111"/>
                  <a:gd name="T33" fmla="*/ 41 h 111"/>
                  <a:gd name="T34" fmla="*/ 9 w 111"/>
                  <a:gd name="T35" fmla="*/ 25 h 111"/>
                  <a:gd name="T36" fmla="*/ 21 w 111"/>
                  <a:gd name="T37" fmla="*/ 12 h 111"/>
                  <a:gd name="T38" fmla="*/ 35 w 111"/>
                  <a:gd name="T39" fmla="*/ 3 h 111"/>
                  <a:gd name="T40" fmla="*/ 53 w 111"/>
                  <a:gd name="T41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" h="111">
                    <a:moveTo>
                      <a:pt x="53" y="0"/>
                    </a:moveTo>
                    <a:lnTo>
                      <a:pt x="69" y="2"/>
                    </a:lnTo>
                    <a:lnTo>
                      <a:pt x="85" y="9"/>
                    </a:lnTo>
                    <a:lnTo>
                      <a:pt x="98" y="21"/>
                    </a:lnTo>
                    <a:lnTo>
                      <a:pt x="106" y="35"/>
                    </a:lnTo>
                    <a:lnTo>
                      <a:pt x="111" y="53"/>
                    </a:lnTo>
                    <a:lnTo>
                      <a:pt x="109" y="69"/>
                    </a:lnTo>
                    <a:lnTo>
                      <a:pt x="102" y="85"/>
                    </a:lnTo>
                    <a:lnTo>
                      <a:pt x="89" y="98"/>
                    </a:lnTo>
                    <a:lnTo>
                      <a:pt x="74" y="106"/>
                    </a:lnTo>
                    <a:lnTo>
                      <a:pt x="58" y="111"/>
                    </a:lnTo>
                    <a:lnTo>
                      <a:pt x="41" y="108"/>
                    </a:lnTo>
                    <a:lnTo>
                      <a:pt x="25" y="102"/>
                    </a:lnTo>
                    <a:lnTo>
                      <a:pt x="12" y="89"/>
                    </a:lnTo>
                    <a:lnTo>
                      <a:pt x="3" y="74"/>
                    </a:lnTo>
                    <a:lnTo>
                      <a:pt x="0" y="58"/>
                    </a:lnTo>
                    <a:lnTo>
                      <a:pt x="2" y="41"/>
                    </a:lnTo>
                    <a:lnTo>
                      <a:pt x="9" y="25"/>
                    </a:lnTo>
                    <a:lnTo>
                      <a:pt x="21" y="12"/>
                    </a:lnTo>
                    <a:lnTo>
                      <a:pt x="35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2C6D91"/>
              </a:solidFill>
              <a:ln w="0">
                <a:solidFill>
                  <a:srgbClr val="2C6D9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42"/>
              <p:cNvSpPr>
                <a:spLocks/>
              </p:cNvSpPr>
              <p:nvPr/>
            </p:nvSpPr>
            <p:spPr bwMode="auto">
              <a:xfrm>
                <a:off x="538162" y="4941888"/>
                <a:ext cx="1674813" cy="746125"/>
              </a:xfrm>
              <a:custGeom>
                <a:avLst/>
                <a:gdLst>
                  <a:gd name="T0" fmla="*/ 325 w 1055"/>
                  <a:gd name="T1" fmla="*/ 0 h 470"/>
                  <a:gd name="T2" fmla="*/ 335 w 1055"/>
                  <a:gd name="T3" fmla="*/ 5 h 470"/>
                  <a:gd name="T4" fmla="*/ 1055 w 1055"/>
                  <a:gd name="T5" fmla="*/ 470 h 470"/>
                  <a:gd name="T6" fmla="*/ 0 w 1055"/>
                  <a:gd name="T7" fmla="*/ 470 h 470"/>
                  <a:gd name="T8" fmla="*/ 295 w 1055"/>
                  <a:gd name="T9" fmla="*/ 13 h 470"/>
                  <a:gd name="T10" fmla="*/ 304 w 1055"/>
                  <a:gd name="T11" fmla="*/ 5 h 470"/>
                  <a:gd name="T12" fmla="*/ 314 w 1055"/>
                  <a:gd name="T13" fmla="*/ 0 h 470"/>
                  <a:gd name="T14" fmla="*/ 325 w 1055"/>
                  <a:gd name="T15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5" h="470">
                    <a:moveTo>
                      <a:pt x="325" y="0"/>
                    </a:moveTo>
                    <a:lnTo>
                      <a:pt x="335" y="5"/>
                    </a:lnTo>
                    <a:lnTo>
                      <a:pt x="1055" y="470"/>
                    </a:lnTo>
                    <a:lnTo>
                      <a:pt x="0" y="470"/>
                    </a:lnTo>
                    <a:lnTo>
                      <a:pt x="295" y="13"/>
                    </a:lnTo>
                    <a:lnTo>
                      <a:pt x="304" y="5"/>
                    </a:lnTo>
                    <a:lnTo>
                      <a:pt x="314" y="0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2C6D91"/>
              </a:solidFill>
              <a:ln w="0">
                <a:solidFill>
                  <a:srgbClr val="2C6D9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1797050" y="1543050"/>
                <a:ext cx="822325" cy="2306638"/>
              </a:xfrm>
              <a:custGeom>
                <a:avLst/>
                <a:gdLst>
                  <a:gd name="T0" fmla="*/ 317 w 518"/>
                  <a:gd name="T1" fmla="*/ 0 h 1453"/>
                  <a:gd name="T2" fmla="*/ 345 w 518"/>
                  <a:gd name="T3" fmla="*/ 0 h 1453"/>
                  <a:gd name="T4" fmla="*/ 372 w 518"/>
                  <a:gd name="T5" fmla="*/ 3 h 1453"/>
                  <a:gd name="T6" fmla="*/ 377 w 518"/>
                  <a:gd name="T7" fmla="*/ 3 h 1453"/>
                  <a:gd name="T8" fmla="*/ 407 w 518"/>
                  <a:gd name="T9" fmla="*/ 13 h 1453"/>
                  <a:gd name="T10" fmla="*/ 433 w 518"/>
                  <a:gd name="T11" fmla="*/ 28 h 1453"/>
                  <a:gd name="T12" fmla="*/ 455 w 518"/>
                  <a:gd name="T13" fmla="*/ 48 h 1453"/>
                  <a:gd name="T14" fmla="*/ 473 w 518"/>
                  <a:gd name="T15" fmla="*/ 71 h 1453"/>
                  <a:gd name="T16" fmla="*/ 486 w 518"/>
                  <a:gd name="T17" fmla="*/ 99 h 1453"/>
                  <a:gd name="T18" fmla="*/ 497 w 518"/>
                  <a:gd name="T19" fmla="*/ 130 h 1453"/>
                  <a:gd name="T20" fmla="*/ 505 w 518"/>
                  <a:gd name="T21" fmla="*/ 163 h 1453"/>
                  <a:gd name="T22" fmla="*/ 510 w 518"/>
                  <a:gd name="T23" fmla="*/ 198 h 1453"/>
                  <a:gd name="T24" fmla="*/ 515 w 518"/>
                  <a:gd name="T25" fmla="*/ 234 h 1453"/>
                  <a:gd name="T26" fmla="*/ 516 w 518"/>
                  <a:gd name="T27" fmla="*/ 272 h 1453"/>
                  <a:gd name="T28" fmla="*/ 518 w 518"/>
                  <a:gd name="T29" fmla="*/ 308 h 1453"/>
                  <a:gd name="T30" fmla="*/ 515 w 518"/>
                  <a:gd name="T31" fmla="*/ 349 h 1453"/>
                  <a:gd name="T32" fmla="*/ 400 w 518"/>
                  <a:gd name="T33" fmla="*/ 1260 h 1453"/>
                  <a:gd name="T34" fmla="*/ 391 w 518"/>
                  <a:gd name="T35" fmla="*/ 1298 h 1453"/>
                  <a:gd name="T36" fmla="*/ 374 w 518"/>
                  <a:gd name="T37" fmla="*/ 1334 h 1453"/>
                  <a:gd name="T38" fmla="*/ 350 w 518"/>
                  <a:gd name="T39" fmla="*/ 1367 h 1453"/>
                  <a:gd name="T40" fmla="*/ 321 w 518"/>
                  <a:gd name="T41" fmla="*/ 1398 h 1453"/>
                  <a:gd name="T42" fmla="*/ 288 w 518"/>
                  <a:gd name="T43" fmla="*/ 1423 h 1453"/>
                  <a:gd name="T44" fmla="*/ 252 w 518"/>
                  <a:gd name="T45" fmla="*/ 1442 h 1453"/>
                  <a:gd name="T46" fmla="*/ 212 w 518"/>
                  <a:gd name="T47" fmla="*/ 1452 h 1453"/>
                  <a:gd name="T48" fmla="*/ 173 w 518"/>
                  <a:gd name="T49" fmla="*/ 1453 h 1453"/>
                  <a:gd name="T50" fmla="*/ 161 w 518"/>
                  <a:gd name="T51" fmla="*/ 1453 h 1453"/>
                  <a:gd name="T52" fmla="*/ 126 w 518"/>
                  <a:gd name="T53" fmla="*/ 1446 h 1453"/>
                  <a:gd name="T54" fmla="*/ 96 w 518"/>
                  <a:gd name="T55" fmla="*/ 1433 h 1453"/>
                  <a:gd name="T56" fmla="*/ 68 w 518"/>
                  <a:gd name="T57" fmla="*/ 1415 h 1453"/>
                  <a:gd name="T58" fmla="*/ 46 w 518"/>
                  <a:gd name="T59" fmla="*/ 1394 h 1453"/>
                  <a:gd name="T60" fmla="*/ 28 w 518"/>
                  <a:gd name="T61" fmla="*/ 1367 h 1453"/>
                  <a:gd name="T62" fmla="*/ 13 w 518"/>
                  <a:gd name="T63" fmla="*/ 1338 h 1453"/>
                  <a:gd name="T64" fmla="*/ 4 w 518"/>
                  <a:gd name="T65" fmla="*/ 1306 h 1453"/>
                  <a:gd name="T66" fmla="*/ 0 w 518"/>
                  <a:gd name="T67" fmla="*/ 1274 h 1453"/>
                  <a:gd name="T68" fmla="*/ 1 w 518"/>
                  <a:gd name="T69" fmla="*/ 1241 h 1453"/>
                  <a:gd name="T70" fmla="*/ 148 w 518"/>
                  <a:gd name="T71" fmla="*/ 157 h 1453"/>
                  <a:gd name="T72" fmla="*/ 157 w 518"/>
                  <a:gd name="T73" fmla="*/ 118 h 1453"/>
                  <a:gd name="T74" fmla="*/ 170 w 518"/>
                  <a:gd name="T75" fmla="*/ 84 h 1453"/>
                  <a:gd name="T76" fmla="*/ 185 w 518"/>
                  <a:gd name="T77" fmla="*/ 58 h 1453"/>
                  <a:gd name="T78" fmla="*/ 202 w 518"/>
                  <a:gd name="T79" fmla="*/ 38 h 1453"/>
                  <a:gd name="T80" fmla="*/ 221 w 518"/>
                  <a:gd name="T81" fmla="*/ 22 h 1453"/>
                  <a:gd name="T82" fmla="*/ 243 w 518"/>
                  <a:gd name="T83" fmla="*/ 10 h 1453"/>
                  <a:gd name="T84" fmla="*/ 266 w 518"/>
                  <a:gd name="T85" fmla="*/ 4 h 1453"/>
                  <a:gd name="T86" fmla="*/ 291 w 518"/>
                  <a:gd name="T87" fmla="*/ 0 h 1453"/>
                  <a:gd name="T88" fmla="*/ 317 w 518"/>
                  <a:gd name="T89" fmla="*/ 0 h 1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18" h="1453">
                    <a:moveTo>
                      <a:pt x="317" y="0"/>
                    </a:moveTo>
                    <a:lnTo>
                      <a:pt x="345" y="0"/>
                    </a:lnTo>
                    <a:lnTo>
                      <a:pt x="372" y="3"/>
                    </a:lnTo>
                    <a:lnTo>
                      <a:pt x="377" y="3"/>
                    </a:lnTo>
                    <a:lnTo>
                      <a:pt x="407" y="13"/>
                    </a:lnTo>
                    <a:lnTo>
                      <a:pt x="433" y="28"/>
                    </a:lnTo>
                    <a:lnTo>
                      <a:pt x="455" y="48"/>
                    </a:lnTo>
                    <a:lnTo>
                      <a:pt x="473" y="71"/>
                    </a:lnTo>
                    <a:lnTo>
                      <a:pt x="486" y="99"/>
                    </a:lnTo>
                    <a:lnTo>
                      <a:pt x="497" y="130"/>
                    </a:lnTo>
                    <a:lnTo>
                      <a:pt x="505" y="163"/>
                    </a:lnTo>
                    <a:lnTo>
                      <a:pt x="510" y="198"/>
                    </a:lnTo>
                    <a:lnTo>
                      <a:pt x="515" y="234"/>
                    </a:lnTo>
                    <a:lnTo>
                      <a:pt x="516" y="272"/>
                    </a:lnTo>
                    <a:lnTo>
                      <a:pt x="518" y="308"/>
                    </a:lnTo>
                    <a:lnTo>
                      <a:pt x="515" y="349"/>
                    </a:lnTo>
                    <a:lnTo>
                      <a:pt x="400" y="1260"/>
                    </a:lnTo>
                    <a:lnTo>
                      <a:pt x="391" y="1298"/>
                    </a:lnTo>
                    <a:lnTo>
                      <a:pt x="374" y="1334"/>
                    </a:lnTo>
                    <a:lnTo>
                      <a:pt x="350" y="1367"/>
                    </a:lnTo>
                    <a:lnTo>
                      <a:pt x="321" y="1398"/>
                    </a:lnTo>
                    <a:lnTo>
                      <a:pt x="288" y="1423"/>
                    </a:lnTo>
                    <a:lnTo>
                      <a:pt x="252" y="1442"/>
                    </a:lnTo>
                    <a:lnTo>
                      <a:pt x="212" y="1452"/>
                    </a:lnTo>
                    <a:lnTo>
                      <a:pt x="173" y="1453"/>
                    </a:lnTo>
                    <a:lnTo>
                      <a:pt x="161" y="1453"/>
                    </a:lnTo>
                    <a:lnTo>
                      <a:pt x="126" y="1446"/>
                    </a:lnTo>
                    <a:lnTo>
                      <a:pt x="96" y="1433"/>
                    </a:lnTo>
                    <a:lnTo>
                      <a:pt x="68" y="1415"/>
                    </a:lnTo>
                    <a:lnTo>
                      <a:pt x="46" y="1394"/>
                    </a:lnTo>
                    <a:lnTo>
                      <a:pt x="28" y="1367"/>
                    </a:lnTo>
                    <a:lnTo>
                      <a:pt x="13" y="1338"/>
                    </a:lnTo>
                    <a:lnTo>
                      <a:pt x="4" y="1306"/>
                    </a:lnTo>
                    <a:lnTo>
                      <a:pt x="0" y="1274"/>
                    </a:lnTo>
                    <a:lnTo>
                      <a:pt x="1" y="1241"/>
                    </a:lnTo>
                    <a:lnTo>
                      <a:pt x="148" y="157"/>
                    </a:lnTo>
                    <a:lnTo>
                      <a:pt x="157" y="118"/>
                    </a:lnTo>
                    <a:lnTo>
                      <a:pt x="170" y="84"/>
                    </a:lnTo>
                    <a:lnTo>
                      <a:pt x="185" y="58"/>
                    </a:lnTo>
                    <a:lnTo>
                      <a:pt x="202" y="38"/>
                    </a:lnTo>
                    <a:lnTo>
                      <a:pt x="221" y="22"/>
                    </a:lnTo>
                    <a:lnTo>
                      <a:pt x="243" y="10"/>
                    </a:lnTo>
                    <a:lnTo>
                      <a:pt x="266" y="4"/>
                    </a:lnTo>
                    <a:lnTo>
                      <a:pt x="291" y="0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E4A896"/>
              </a:solidFill>
              <a:ln w="0">
                <a:solidFill>
                  <a:srgbClr val="E4A89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1725612" y="1517650"/>
                <a:ext cx="893763" cy="2352675"/>
              </a:xfrm>
              <a:custGeom>
                <a:avLst/>
                <a:gdLst>
                  <a:gd name="T0" fmla="*/ 391 w 563"/>
                  <a:gd name="T1" fmla="*/ 2 h 1482"/>
                  <a:gd name="T2" fmla="*/ 420 w 563"/>
                  <a:gd name="T3" fmla="*/ 4 h 1482"/>
                  <a:gd name="T4" fmla="*/ 475 w 563"/>
                  <a:gd name="T5" fmla="*/ 34 h 1482"/>
                  <a:gd name="T6" fmla="*/ 516 w 563"/>
                  <a:gd name="T7" fmla="*/ 82 h 1482"/>
                  <a:gd name="T8" fmla="*/ 544 w 563"/>
                  <a:gd name="T9" fmla="*/ 144 h 1482"/>
                  <a:gd name="T10" fmla="*/ 558 w 563"/>
                  <a:gd name="T11" fmla="*/ 214 h 1482"/>
                  <a:gd name="T12" fmla="*/ 563 w 563"/>
                  <a:gd name="T13" fmla="*/ 284 h 1482"/>
                  <a:gd name="T14" fmla="*/ 557 w 563"/>
                  <a:gd name="T15" fmla="*/ 348 h 1482"/>
                  <a:gd name="T16" fmla="*/ 382 w 563"/>
                  <a:gd name="T17" fmla="*/ 1357 h 1482"/>
                  <a:gd name="T18" fmla="*/ 343 w 563"/>
                  <a:gd name="T19" fmla="*/ 1420 h 1482"/>
                  <a:gd name="T20" fmla="*/ 282 w 563"/>
                  <a:gd name="T21" fmla="*/ 1462 h 1482"/>
                  <a:gd name="T22" fmla="*/ 208 w 563"/>
                  <a:gd name="T23" fmla="*/ 1482 h 1482"/>
                  <a:gd name="T24" fmla="*/ 164 w 563"/>
                  <a:gd name="T25" fmla="*/ 1479 h 1482"/>
                  <a:gd name="T26" fmla="*/ 91 w 563"/>
                  <a:gd name="T27" fmla="*/ 1456 h 1482"/>
                  <a:gd name="T28" fmla="*/ 36 w 563"/>
                  <a:gd name="T29" fmla="*/ 1408 h 1482"/>
                  <a:gd name="T30" fmla="*/ 4 w 563"/>
                  <a:gd name="T31" fmla="*/ 1344 h 1482"/>
                  <a:gd name="T32" fmla="*/ 1 w 563"/>
                  <a:gd name="T33" fmla="*/ 1270 h 1482"/>
                  <a:gd name="T34" fmla="*/ 6 w 563"/>
                  <a:gd name="T35" fmla="*/ 1252 h 1482"/>
                  <a:gd name="T36" fmla="*/ 14 w 563"/>
                  <a:gd name="T37" fmla="*/ 1204 h 1482"/>
                  <a:gd name="T38" fmla="*/ 30 w 563"/>
                  <a:gd name="T39" fmla="*/ 1130 h 1482"/>
                  <a:gd name="T40" fmla="*/ 49 w 563"/>
                  <a:gd name="T41" fmla="*/ 1036 h 1482"/>
                  <a:gd name="T42" fmla="*/ 70 w 563"/>
                  <a:gd name="T43" fmla="*/ 927 h 1482"/>
                  <a:gd name="T44" fmla="*/ 93 w 563"/>
                  <a:gd name="T45" fmla="*/ 807 h 1482"/>
                  <a:gd name="T46" fmla="*/ 115 w 563"/>
                  <a:gd name="T47" fmla="*/ 684 h 1482"/>
                  <a:gd name="T48" fmla="*/ 137 w 563"/>
                  <a:gd name="T49" fmla="*/ 560 h 1482"/>
                  <a:gd name="T50" fmla="*/ 155 w 563"/>
                  <a:gd name="T51" fmla="*/ 444 h 1482"/>
                  <a:gd name="T52" fmla="*/ 171 w 563"/>
                  <a:gd name="T53" fmla="*/ 338 h 1482"/>
                  <a:gd name="T54" fmla="*/ 182 w 563"/>
                  <a:gd name="T55" fmla="*/ 249 h 1482"/>
                  <a:gd name="T56" fmla="*/ 185 w 563"/>
                  <a:gd name="T57" fmla="*/ 182 h 1482"/>
                  <a:gd name="T58" fmla="*/ 185 w 563"/>
                  <a:gd name="T59" fmla="*/ 125 h 1482"/>
                  <a:gd name="T60" fmla="*/ 198 w 563"/>
                  <a:gd name="T61" fmla="*/ 73 h 1482"/>
                  <a:gd name="T62" fmla="*/ 227 w 563"/>
                  <a:gd name="T63" fmla="*/ 36 h 1482"/>
                  <a:gd name="T64" fmla="*/ 266 w 563"/>
                  <a:gd name="T65" fmla="*/ 15 h 1482"/>
                  <a:gd name="T66" fmla="*/ 314 w 563"/>
                  <a:gd name="T67" fmla="*/ 3 h 1482"/>
                  <a:gd name="T68" fmla="*/ 365 w 563"/>
                  <a:gd name="T69" fmla="*/ 0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3" h="1482">
                    <a:moveTo>
                      <a:pt x="365" y="0"/>
                    </a:moveTo>
                    <a:lnTo>
                      <a:pt x="391" y="2"/>
                    </a:lnTo>
                    <a:lnTo>
                      <a:pt x="416" y="4"/>
                    </a:lnTo>
                    <a:lnTo>
                      <a:pt x="420" y="4"/>
                    </a:lnTo>
                    <a:lnTo>
                      <a:pt x="449" y="16"/>
                    </a:lnTo>
                    <a:lnTo>
                      <a:pt x="475" y="34"/>
                    </a:lnTo>
                    <a:lnTo>
                      <a:pt x="497" y="55"/>
                    </a:lnTo>
                    <a:lnTo>
                      <a:pt x="516" y="82"/>
                    </a:lnTo>
                    <a:lnTo>
                      <a:pt x="531" y="112"/>
                    </a:lnTo>
                    <a:lnTo>
                      <a:pt x="544" y="144"/>
                    </a:lnTo>
                    <a:lnTo>
                      <a:pt x="553" y="179"/>
                    </a:lnTo>
                    <a:lnTo>
                      <a:pt x="558" y="214"/>
                    </a:lnTo>
                    <a:lnTo>
                      <a:pt x="561" y="250"/>
                    </a:lnTo>
                    <a:lnTo>
                      <a:pt x="563" y="284"/>
                    </a:lnTo>
                    <a:lnTo>
                      <a:pt x="560" y="317"/>
                    </a:lnTo>
                    <a:lnTo>
                      <a:pt x="557" y="348"/>
                    </a:lnTo>
                    <a:lnTo>
                      <a:pt x="393" y="1319"/>
                    </a:lnTo>
                    <a:lnTo>
                      <a:pt x="382" y="1357"/>
                    </a:lnTo>
                    <a:lnTo>
                      <a:pt x="366" y="1391"/>
                    </a:lnTo>
                    <a:lnTo>
                      <a:pt x="343" y="1420"/>
                    </a:lnTo>
                    <a:lnTo>
                      <a:pt x="314" y="1443"/>
                    </a:lnTo>
                    <a:lnTo>
                      <a:pt x="282" y="1462"/>
                    </a:lnTo>
                    <a:lnTo>
                      <a:pt x="247" y="1475"/>
                    </a:lnTo>
                    <a:lnTo>
                      <a:pt x="208" y="1482"/>
                    </a:lnTo>
                    <a:lnTo>
                      <a:pt x="169" y="1481"/>
                    </a:lnTo>
                    <a:lnTo>
                      <a:pt x="164" y="1479"/>
                    </a:lnTo>
                    <a:lnTo>
                      <a:pt x="126" y="1471"/>
                    </a:lnTo>
                    <a:lnTo>
                      <a:pt x="91" y="1456"/>
                    </a:lnTo>
                    <a:lnTo>
                      <a:pt x="61" y="1434"/>
                    </a:lnTo>
                    <a:lnTo>
                      <a:pt x="36" y="1408"/>
                    </a:lnTo>
                    <a:lnTo>
                      <a:pt x="17" y="1378"/>
                    </a:lnTo>
                    <a:lnTo>
                      <a:pt x="4" y="1344"/>
                    </a:lnTo>
                    <a:lnTo>
                      <a:pt x="0" y="1308"/>
                    </a:lnTo>
                    <a:lnTo>
                      <a:pt x="1" y="1270"/>
                    </a:lnTo>
                    <a:lnTo>
                      <a:pt x="3" y="1266"/>
                    </a:lnTo>
                    <a:lnTo>
                      <a:pt x="6" y="1252"/>
                    </a:lnTo>
                    <a:lnTo>
                      <a:pt x="9" y="1232"/>
                    </a:lnTo>
                    <a:lnTo>
                      <a:pt x="14" y="1204"/>
                    </a:lnTo>
                    <a:lnTo>
                      <a:pt x="22" y="1170"/>
                    </a:lnTo>
                    <a:lnTo>
                      <a:pt x="30" y="1130"/>
                    </a:lnTo>
                    <a:lnTo>
                      <a:pt x="39" y="1085"/>
                    </a:lnTo>
                    <a:lnTo>
                      <a:pt x="49" y="1036"/>
                    </a:lnTo>
                    <a:lnTo>
                      <a:pt x="59" y="982"/>
                    </a:lnTo>
                    <a:lnTo>
                      <a:pt x="70" y="927"/>
                    </a:lnTo>
                    <a:lnTo>
                      <a:pt x="81" y="867"/>
                    </a:lnTo>
                    <a:lnTo>
                      <a:pt x="93" y="807"/>
                    </a:lnTo>
                    <a:lnTo>
                      <a:pt x="105" y="745"/>
                    </a:lnTo>
                    <a:lnTo>
                      <a:pt x="115" y="684"/>
                    </a:lnTo>
                    <a:lnTo>
                      <a:pt x="126" y="621"/>
                    </a:lnTo>
                    <a:lnTo>
                      <a:pt x="137" y="560"/>
                    </a:lnTo>
                    <a:lnTo>
                      <a:pt x="147" y="500"/>
                    </a:lnTo>
                    <a:lnTo>
                      <a:pt x="155" y="444"/>
                    </a:lnTo>
                    <a:lnTo>
                      <a:pt x="164" y="388"/>
                    </a:lnTo>
                    <a:lnTo>
                      <a:pt x="171" y="338"/>
                    </a:lnTo>
                    <a:lnTo>
                      <a:pt x="177" y="291"/>
                    </a:lnTo>
                    <a:lnTo>
                      <a:pt x="182" y="249"/>
                    </a:lnTo>
                    <a:lnTo>
                      <a:pt x="185" y="212"/>
                    </a:lnTo>
                    <a:lnTo>
                      <a:pt x="185" y="182"/>
                    </a:lnTo>
                    <a:lnTo>
                      <a:pt x="185" y="159"/>
                    </a:lnTo>
                    <a:lnTo>
                      <a:pt x="185" y="125"/>
                    </a:lnTo>
                    <a:lnTo>
                      <a:pt x="189" y="98"/>
                    </a:lnTo>
                    <a:lnTo>
                      <a:pt x="198" y="73"/>
                    </a:lnTo>
                    <a:lnTo>
                      <a:pt x="211" y="52"/>
                    </a:lnTo>
                    <a:lnTo>
                      <a:pt x="227" y="36"/>
                    </a:lnTo>
                    <a:lnTo>
                      <a:pt x="246" y="23"/>
                    </a:lnTo>
                    <a:lnTo>
                      <a:pt x="266" y="15"/>
                    </a:lnTo>
                    <a:lnTo>
                      <a:pt x="289" y="7"/>
                    </a:lnTo>
                    <a:lnTo>
                      <a:pt x="314" y="3"/>
                    </a:lnTo>
                    <a:lnTo>
                      <a:pt x="339" y="2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EFBCAA"/>
              </a:solidFill>
              <a:ln w="0">
                <a:solidFill>
                  <a:srgbClr val="EFBCAA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45"/>
              <p:cNvSpPr>
                <a:spLocks/>
              </p:cNvSpPr>
              <p:nvPr/>
            </p:nvSpPr>
            <p:spPr bwMode="auto">
              <a:xfrm>
                <a:off x="2000250" y="1528762"/>
                <a:ext cx="280988" cy="506413"/>
              </a:xfrm>
              <a:custGeom>
                <a:avLst/>
                <a:gdLst>
                  <a:gd name="T0" fmla="*/ 116 w 177"/>
                  <a:gd name="T1" fmla="*/ 0 h 319"/>
                  <a:gd name="T2" fmla="*/ 134 w 177"/>
                  <a:gd name="T3" fmla="*/ 3 h 319"/>
                  <a:gd name="T4" fmla="*/ 147 w 177"/>
                  <a:gd name="T5" fmla="*/ 9 h 319"/>
                  <a:gd name="T6" fmla="*/ 157 w 177"/>
                  <a:gd name="T7" fmla="*/ 18 h 319"/>
                  <a:gd name="T8" fmla="*/ 164 w 177"/>
                  <a:gd name="T9" fmla="*/ 27 h 319"/>
                  <a:gd name="T10" fmla="*/ 169 w 177"/>
                  <a:gd name="T11" fmla="*/ 37 h 319"/>
                  <a:gd name="T12" fmla="*/ 172 w 177"/>
                  <a:gd name="T13" fmla="*/ 44 h 319"/>
                  <a:gd name="T14" fmla="*/ 173 w 177"/>
                  <a:gd name="T15" fmla="*/ 51 h 319"/>
                  <a:gd name="T16" fmla="*/ 174 w 177"/>
                  <a:gd name="T17" fmla="*/ 60 h 319"/>
                  <a:gd name="T18" fmla="*/ 174 w 177"/>
                  <a:gd name="T19" fmla="*/ 77 h 319"/>
                  <a:gd name="T20" fmla="*/ 176 w 177"/>
                  <a:gd name="T21" fmla="*/ 99 h 319"/>
                  <a:gd name="T22" fmla="*/ 176 w 177"/>
                  <a:gd name="T23" fmla="*/ 127 h 319"/>
                  <a:gd name="T24" fmla="*/ 177 w 177"/>
                  <a:gd name="T25" fmla="*/ 155 h 319"/>
                  <a:gd name="T26" fmla="*/ 176 w 177"/>
                  <a:gd name="T27" fmla="*/ 182 h 319"/>
                  <a:gd name="T28" fmla="*/ 174 w 177"/>
                  <a:gd name="T29" fmla="*/ 208 h 319"/>
                  <a:gd name="T30" fmla="*/ 173 w 177"/>
                  <a:gd name="T31" fmla="*/ 232 h 319"/>
                  <a:gd name="T32" fmla="*/ 170 w 177"/>
                  <a:gd name="T33" fmla="*/ 248 h 319"/>
                  <a:gd name="T34" fmla="*/ 163 w 177"/>
                  <a:gd name="T35" fmla="*/ 267 h 319"/>
                  <a:gd name="T36" fmla="*/ 154 w 177"/>
                  <a:gd name="T37" fmla="*/ 281 h 319"/>
                  <a:gd name="T38" fmla="*/ 141 w 177"/>
                  <a:gd name="T39" fmla="*/ 291 h 319"/>
                  <a:gd name="T40" fmla="*/ 125 w 177"/>
                  <a:gd name="T41" fmla="*/ 301 h 319"/>
                  <a:gd name="T42" fmla="*/ 100 w 177"/>
                  <a:gd name="T43" fmla="*/ 312 h 319"/>
                  <a:gd name="T44" fmla="*/ 73 w 177"/>
                  <a:gd name="T45" fmla="*/ 319 h 319"/>
                  <a:gd name="T46" fmla="*/ 48 w 177"/>
                  <a:gd name="T47" fmla="*/ 319 h 319"/>
                  <a:gd name="T48" fmla="*/ 28 w 177"/>
                  <a:gd name="T49" fmla="*/ 316 h 319"/>
                  <a:gd name="T50" fmla="*/ 13 w 177"/>
                  <a:gd name="T51" fmla="*/ 310 h 319"/>
                  <a:gd name="T52" fmla="*/ 4 w 177"/>
                  <a:gd name="T53" fmla="*/ 303 h 319"/>
                  <a:gd name="T54" fmla="*/ 1 w 177"/>
                  <a:gd name="T55" fmla="*/ 294 h 319"/>
                  <a:gd name="T56" fmla="*/ 0 w 177"/>
                  <a:gd name="T57" fmla="*/ 280 h 319"/>
                  <a:gd name="T58" fmla="*/ 0 w 177"/>
                  <a:gd name="T59" fmla="*/ 259 h 319"/>
                  <a:gd name="T60" fmla="*/ 1 w 177"/>
                  <a:gd name="T61" fmla="*/ 235 h 319"/>
                  <a:gd name="T62" fmla="*/ 3 w 177"/>
                  <a:gd name="T63" fmla="*/ 207 h 319"/>
                  <a:gd name="T64" fmla="*/ 6 w 177"/>
                  <a:gd name="T65" fmla="*/ 178 h 319"/>
                  <a:gd name="T66" fmla="*/ 7 w 177"/>
                  <a:gd name="T67" fmla="*/ 147 h 319"/>
                  <a:gd name="T68" fmla="*/ 10 w 177"/>
                  <a:gd name="T69" fmla="*/ 118 h 319"/>
                  <a:gd name="T70" fmla="*/ 13 w 177"/>
                  <a:gd name="T71" fmla="*/ 91 h 319"/>
                  <a:gd name="T72" fmla="*/ 19 w 177"/>
                  <a:gd name="T73" fmla="*/ 66 h 319"/>
                  <a:gd name="T74" fmla="*/ 29 w 177"/>
                  <a:gd name="T75" fmla="*/ 44 h 319"/>
                  <a:gd name="T76" fmla="*/ 42 w 177"/>
                  <a:gd name="T77" fmla="*/ 28 h 319"/>
                  <a:gd name="T78" fmla="*/ 58 w 177"/>
                  <a:gd name="T79" fmla="*/ 16 h 319"/>
                  <a:gd name="T80" fmla="*/ 73 w 177"/>
                  <a:gd name="T81" fmla="*/ 9 h 319"/>
                  <a:gd name="T82" fmla="*/ 94 w 177"/>
                  <a:gd name="T83" fmla="*/ 2 h 319"/>
                  <a:gd name="T84" fmla="*/ 116 w 177"/>
                  <a:gd name="T8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7" h="319">
                    <a:moveTo>
                      <a:pt x="116" y="0"/>
                    </a:moveTo>
                    <a:lnTo>
                      <a:pt x="134" y="3"/>
                    </a:lnTo>
                    <a:lnTo>
                      <a:pt x="147" y="9"/>
                    </a:lnTo>
                    <a:lnTo>
                      <a:pt x="157" y="18"/>
                    </a:lnTo>
                    <a:lnTo>
                      <a:pt x="164" y="27"/>
                    </a:lnTo>
                    <a:lnTo>
                      <a:pt x="169" y="37"/>
                    </a:lnTo>
                    <a:lnTo>
                      <a:pt x="172" y="44"/>
                    </a:lnTo>
                    <a:lnTo>
                      <a:pt x="173" y="51"/>
                    </a:lnTo>
                    <a:lnTo>
                      <a:pt x="174" y="60"/>
                    </a:lnTo>
                    <a:lnTo>
                      <a:pt x="174" y="77"/>
                    </a:lnTo>
                    <a:lnTo>
                      <a:pt x="176" y="99"/>
                    </a:lnTo>
                    <a:lnTo>
                      <a:pt x="176" y="127"/>
                    </a:lnTo>
                    <a:lnTo>
                      <a:pt x="177" y="155"/>
                    </a:lnTo>
                    <a:lnTo>
                      <a:pt x="176" y="182"/>
                    </a:lnTo>
                    <a:lnTo>
                      <a:pt x="174" y="208"/>
                    </a:lnTo>
                    <a:lnTo>
                      <a:pt x="173" y="232"/>
                    </a:lnTo>
                    <a:lnTo>
                      <a:pt x="170" y="248"/>
                    </a:lnTo>
                    <a:lnTo>
                      <a:pt x="163" y="267"/>
                    </a:lnTo>
                    <a:lnTo>
                      <a:pt x="154" y="281"/>
                    </a:lnTo>
                    <a:lnTo>
                      <a:pt x="141" y="291"/>
                    </a:lnTo>
                    <a:lnTo>
                      <a:pt x="125" y="301"/>
                    </a:lnTo>
                    <a:lnTo>
                      <a:pt x="100" y="312"/>
                    </a:lnTo>
                    <a:lnTo>
                      <a:pt x="73" y="319"/>
                    </a:lnTo>
                    <a:lnTo>
                      <a:pt x="48" y="319"/>
                    </a:lnTo>
                    <a:lnTo>
                      <a:pt x="28" y="316"/>
                    </a:lnTo>
                    <a:lnTo>
                      <a:pt x="13" y="310"/>
                    </a:lnTo>
                    <a:lnTo>
                      <a:pt x="4" y="303"/>
                    </a:lnTo>
                    <a:lnTo>
                      <a:pt x="1" y="294"/>
                    </a:lnTo>
                    <a:lnTo>
                      <a:pt x="0" y="280"/>
                    </a:lnTo>
                    <a:lnTo>
                      <a:pt x="0" y="259"/>
                    </a:lnTo>
                    <a:lnTo>
                      <a:pt x="1" y="235"/>
                    </a:lnTo>
                    <a:lnTo>
                      <a:pt x="3" y="207"/>
                    </a:lnTo>
                    <a:lnTo>
                      <a:pt x="6" y="178"/>
                    </a:lnTo>
                    <a:lnTo>
                      <a:pt x="7" y="147"/>
                    </a:lnTo>
                    <a:lnTo>
                      <a:pt x="10" y="118"/>
                    </a:lnTo>
                    <a:lnTo>
                      <a:pt x="13" y="91"/>
                    </a:lnTo>
                    <a:lnTo>
                      <a:pt x="19" y="66"/>
                    </a:lnTo>
                    <a:lnTo>
                      <a:pt x="29" y="44"/>
                    </a:lnTo>
                    <a:lnTo>
                      <a:pt x="42" y="28"/>
                    </a:lnTo>
                    <a:lnTo>
                      <a:pt x="58" y="16"/>
                    </a:lnTo>
                    <a:lnTo>
                      <a:pt x="73" y="9"/>
                    </a:lnTo>
                    <a:lnTo>
                      <a:pt x="94" y="2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E9E6D9"/>
              </a:solidFill>
              <a:ln w="0">
                <a:solidFill>
                  <a:srgbClr val="E9E6D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46"/>
              <p:cNvSpPr>
                <a:spLocks/>
              </p:cNvSpPr>
              <p:nvPr/>
            </p:nvSpPr>
            <p:spPr bwMode="auto">
              <a:xfrm>
                <a:off x="4381500" y="1820862"/>
                <a:ext cx="941388" cy="733425"/>
              </a:xfrm>
              <a:custGeom>
                <a:avLst/>
                <a:gdLst>
                  <a:gd name="T0" fmla="*/ 417 w 593"/>
                  <a:gd name="T1" fmla="*/ 0 h 462"/>
                  <a:gd name="T2" fmla="*/ 450 w 593"/>
                  <a:gd name="T3" fmla="*/ 3 h 462"/>
                  <a:gd name="T4" fmla="*/ 482 w 593"/>
                  <a:gd name="T5" fmla="*/ 13 h 462"/>
                  <a:gd name="T6" fmla="*/ 513 w 593"/>
                  <a:gd name="T7" fmla="*/ 29 h 462"/>
                  <a:gd name="T8" fmla="*/ 539 w 593"/>
                  <a:gd name="T9" fmla="*/ 52 h 462"/>
                  <a:gd name="T10" fmla="*/ 561 w 593"/>
                  <a:gd name="T11" fmla="*/ 78 h 462"/>
                  <a:gd name="T12" fmla="*/ 578 w 593"/>
                  <a:gd name="T13" fmla="*/ 110 h 462"/>
                  <a:gd name="T14" fmla="*/ 580 w 593"/>
                  <a:gd name="T15" fmla="*/ 113 h 462"/>
                  <a:gd name="T16" fmla="*/ 590 w 593"/>
                  <a:gd name="T17" fmla="*/ 148 h 462"/>
                  <a:gd name="T18" fmla="*/ 593 w 593"/>
                  <a:gd name="T19" fmla="*/ 183 h 462"/>
                  <a:gd name="T20" fmla="*/ 590 w 593"/>
                  <a:gd name="T21" fmla="*/ 218 h 462"/>
                  <a:gd name="T22" fmla="*/ 581 w 593"/>
                  <a:gd name="T23" fmla="*/ 251 h 462"/>
                  <a:gd name="T24" fmla="*/ 565 w 593"/>
                  <a:gd name="T25" fmla="*/ 280 h 462"/>
                  <a:gd name="T26" fmla="*/ 545 w 593"/>
                  <a:gd name="T27" fmla="*/ 308 h 462"/>
                  <a:gd name="T28" fmla="*/ 519 w 593"/>
                  <a:gd name="T29" fmla="*/ 330 h 462"/>
                  <a:gd name="T30" fmla="*/ 488 w 593"/>
                  <a:gd name="T31" fmla="*/ 347 h 462"/>
                  <a:gd name="T32" fmla="*/ 244 w 593"/>
                  <a:gd name="T33" fmla="*/ 449 h 462"/>
                  <a:gd name="T34" fmla="*/ 209 w 593"/>
                  <a:gd name="T35" fmla="*/ 459 h 462"/>
                  <a:gd name="T36" fmla="*/ 176 w 593"/>
                  <a:gd name="T37" fmla="*/ 462 h 462"/>
                  <a:gd name="T38" fmla="*/ 142 w 593"/>
                  <a:gd name="T39" fmla="*/ 458 h 462"/>
                  <a:gd name="T40" fmla="*/ 110 w 593"/>
                  <a:gd name="T41" fmla="*/ 448 h 462"/>
                  <a:gd name="T42" fmla="*/ 81 w 593"/>
                  <a:gd name="T43" fmla="*/ 432 h 462"/>
                  <a:gd name="T44" fmla="*/ 55 w 593"/>
                  <a:gd name="T45" fmla="*/ 410 h 462"/>
                  <a:gd name="T46" fmla="*/ 32 w 593"/>
                  <a:gd name="T47" fmla="*/ 384 h 462"/>
                  <a:gd name="T48" fmla="*/ 16 w 593"/>
                  <a:gd name="T49" fmla="*/ 352 h 462"/>
                  <a:gd name="T50" fmla="*/ 14 w 593"/>
                  <a:gd name="T51" fmla="*/ 347 h 462"/>
                  <a:gd name="T52" fmla="*/ 2 w 593"/>
                  <a:gd name="T53" fmla="*/ 312 h 462"/>
                  <a:gd name="T54" fmla="*/ 0 w 593"/>
                  <a:gd name="T55" fmla="*/ 277 h 462"/>
                  <a:gd name="T56" fmla="*/ 2 w 593"/>
                  <a:gd name="T57" fmla="*/ 244 h 462"/>
                  <a:gd name="T58" fmla="*/ 13 w 593"/>
                  <a:gd name="T59" fmla="*/ 211 h 462"/>
                  <a:gd name="T60" fmla="*/ 27 w 593"/>
                  <a:gd name="T61" fmla="*/ 180 h 462"/>
                  <a:gd name="T62" fmla="*/ 48 w 593"/>
                  <a:gd name="T63" fmla="*/ 154 h 462"/>
                  <a:gd name="T64" fmla="*/ 74 w 593"/>
                  <a:gd name="T65" fmla="*/ 132 h 462"/>
                  <a:gd name="T66" fmla="*/ 106 w 593"/>
                  <a:gd name="T67" fmla="*/ 115 h 462"/>
                  <a:gd name="T68" fmla="*/ 350 w 593"/>
                  <a:gd name="T69" fmla="*/ 13 h 462"/>
                  <a:gd name="T70" fmla="*/ 384 w 593"/>
                  <a:gd name="T71" fmla="*/ 3 h 462"/>
                  <a:gd name="T72" fmla="*/ 417 w 593"/>
                  <a:gd name="T73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3" h="462">
                    <a:moveTo>
                      <a:pt x="417" y="0"/>
                    </a:moveTo>
                    <a:lnTo>
                      <a:pt x="450" y="3"/>
                    </a:lnTo>
                    <a:lnTo>
                      <a:pt x="482" y="13"/>
                    </a:lnTo>
                    <a:lnTo>
                      <a:pt x="513" y="29"/>
                    </a:lnTo>
                    <a:lnTo>
                      <a:pt x="539" y="52"/>
                    </a:lnTo>
                    <a:lnTo>
                      <a:pt x="561" y="78"/>
                    </a:lnTo>
                    <a:lnTo>
                      <a:pt x="578" y="110"/>
                    </a:lnTo>
                    <a:lnTo>
                      <a:pt x="580" y="113"/>
                    </a:lnTo>
                    <a:lnTo>
                      <a:pt x="590" y="148"/>
                    </a:lnTo>
                    <a:lnTo>
                      <a:pt x="593" y="183"/>
                    </a:lnTo>
                    <a:lnTo>
                      <a:pt x="590" y="218"/>
                    </a:lnTo>
                    <a:lnTo>
                      <a:pt x="581" y="251"/>
                    </a:lnTo>
                    <a:lnTo>
                      <a:pt x="565" y="280"/>
                    </a:lnTo>
                    <a:lnTo>
                      <a:pt x="545" y="308"/>
                    </a:lnTo>
                    <a:lnTo>
                      <a:pt x="519" y="330"/>
                    </a:lnTo>
                    <a:lnTo>
                      <a:pt x="488" y="347"/>
                    </a:lnTo>
                    <a:lnTo>
                      <a:pt x="244" y="449"/>
                    </a:lnTo>
                    <a:lnTo>
                      <a:pt x="209" y="459"/>
                    </a:lnTo>
                    <a:lnTo>
                      <a:pt x="176" y="462"/>
                    </a:lnTo>
                    <a:lnTo>
                      <a:pt x="142" y="458"/>
                    </a:lnTo>
                    <a:lnTo>
                      <a:pt x="110" y="448"/>
                    </a:lnTo>
                    <a:lnTo>
                      <a:pt x="81" y="432"/>
                    </a:lnTo>
                    <a:lnTo>
                      <a:pt x="55" y="410"/>
                    </a:lnTo>
                    <a:lnTo>
                      <a:pt x="32" y="384"/>
                    </a:lnTo>
                    <a:lnTo>
                      <a:pt x="16" y="352"/>
                    </a:lnTo>
                    <a:lnTo>
                      <a:pt x="14" y="347"/>
                    </a:lnTo>
                    <a:lnTo>
                      <a:pt x="2" y="312"/>
                    </a:lnTo>
                    <a:lnTo>
                      <a:pt x="0" y="277"/>
                    </a:lnTo>
                    <a:lnTo>
                      <a:pt x="2" y="244"/>
                    </a:lnTo>
                    <a:lnTo>
                      <a:pt x="13" y="211"/>
                    </a:lnTo>
                    <a:lnTo>
                      <a:pt x="27" y="180"/>
                    </a:lnTo>
                    <a:lnTo>
                      <a:pt x="48" y="154"/>
                    </a:lnTo>
                    <a:lnTo>
                      <a:pt x="74" y="132"/>
                    </a:lnTo>
                    <a:lnTo>
                      <a:pt x="106" y="115"/>
                    </a:lnTo>
                    <a:lnTo>
                      <a:pt x="350" y="13"/>
                    </a:lnTo>
                    <a:lnTo>
                      <a:pt x="384" y="3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EFBCAA"/>
              </a:solidFill>
              <a:ln w="0">
                <a:solidFill>
                  <a:srgbClr val="EFBCAA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47"/>
              <p:cNvSpPr>
                <a:spLocks/>
              </p:cNvSpPr>
              <p:nvPr/>
            </p:nvSpPr>
            <p:spPr bwMode="auto">
              <a:xfrm>
                <a:off x="4389438" y="2062163"/>
                <a:ext cx="461963" cy="441325"/>
              </a:xfrm>
              <a:custGeom>
                <a:avLst/>
                <a:gdLst>
                  <a:gd name="T0" fmla="*/ 185 w 291"/>
                  <a:gd name="T1" fmla="*/ 0 h 278"/>
                  <a:gd name="T2" fmla="*/ 205 w 291"/>
                  <a:gd name="T3" fmla="*/ 5 h 278"/>
                  <a:gd name="T4" fmla="*/ 223 w 291"/>
                  <a:gd name="T5" fmla="*/ 13 h 278"/>
                  <a:gd name="T6" fmla="*/ 239 w 291"/>
                  <a:gd name="T7" fmla="*/ 27 h 278"/>
                  <a:gd name="T8" fmla="*/ 253 w 291"/>
                  <a:gd name="T9" fmla="*/ 43 h 278"/>
                  <a:gd name="T10" fmla="*/ 265 w 291"/>
                  <a:gd name="T11" fmla="*/ 63 h 278"/>
                  <a:gd name="T12" fmla="*/ 275 w 291"/>
                  <a:gd name="T13" fmla="*/ 86 h 278"/>
                  <a:gd name="T14" fmla="*/ 275 w 291"/>
                  <a:gd name="T15" fmla="*/ 88 h 278"/>
                  <a:gd name="T16" fmla="*/ 284 w 291"/>
                  <a:gd name="T17" fmla="*/ 111 h 278"/>
                  <a:gd name="T18" fmla="*/ 290 w 291"/>
                  <a:gd name="T19" fmla="*/ 134 h 278"/>
                  <a:gd name="T20" fmla="*/ 291 w 291"/>
                  <a:gd name="T21" fmla="*/ 156 h 278"/>
                  <a:gd name="T22" fmla="*/ 288 w 291"/>
                  <a:gd name="T23" fmla="*/ 176 h 278"/>
                  <a:gd name="T24" fmla="*/ 281 w 291"/>
                  <a:gd name="T25" fmla="*/ 195 h 278"/>
                  <a:gd name="T26" fmla="*/ 269 w 291"/>
                  <a:gd name="T27" fmla="*/ 213 h 278"/>
                  <a:gd name="T28" fmla="*/ 251 w 291"/>
                  <a:gd name="T29" fmla="*/ 229 h 278"/>
                  <a:gd name="T30" fmla="*/ 226 w 291"/>
                  <a:gd name="T31" fmla="*/ 242 h 278"/>
                  <a:gd name="T32" fmla="*/ 162 w 291"/>
                  <a:gd name="T33" fmla="*/ 268 h 278"/>
                  <a:gd name="T34" fmla="*/ 133 w 291"/>
                  <a:gd name="T35" fmla="*/ 277 h 278"/>
                  <a:gd name="T36" fmla="*/ 105 w 291"/>
                  <a:gd name="T37" fmla="*/ 278 h 278"/>
                  <a:gd name="T38" fmla="*/ 80 w 291"/>
                  <a:gd name="T39" fmla="*/ 272 h 278"/>
                  <a:gd name="T40" fmla="*/ 59 w 291"/>
                  <a:gd name="T41" fmla="*/ 261 h 278"/>
                  <a:gd name="T42" fmla="*/ 41 w 291"/>
                  <a:gd name="T43" fmla="*/ 243 h 278"/>
                  <a:gd name="T44" fmla="*/ 25 w 291"/>
                  <a:gd name="T45" fmla="*/ 221 h 278"/>
                  <a:gd name="T46" fmla="*/ 13 w 291"/>
                  <a:gd name="T47" fmla="*/ 197 h 278"/>
                  <a:gd name="T48" fmla="*/ 12 w 291"/>
                  <a:gd name="T49" fmla="*/ 194 h 278"/>
                  <a:gd name="T50" fmla="*/ 5 w 291"/>
                  <a:gd name="T51" fmla="*/ 171 h 278"/>
                  <a:gd name="T52" fmla="*/ 0 w 291"/>
                  <a:gd name="T53" fmla="*/ 147 h 278"/>
                  <a:gd name="T54" fmla="*/ 0 w 291"/>
                  <a:gd name="T55" fmla="*/ 125 h 278"/>
                  <a:gd name="T56" fmla="*/ 5 w 291"/>
                  <a:gd name="T57" fmla="*/ 104 h 278"/>
                  <a:gd name="T58" fmla="*/ 13 w 291"/>
                  <a:gd name="T59" fmla="*/ 83 h 278"/>
                  <a:gd name="T60" fmla="*/ 27 w 291"/>
                  <a:gd name="T61" fmla="*/ 66 h 278"/>
                  <a:gd name="T62" fmla="*/ 45 w 291"/>
                  <a:gd name="T63" fmla="*/ 50 h 278"/>
                  <a:gd name="T64" fmla="*/ 70 w 291"/>
                  <a:gd name="T65" fmla="*/ 37 h 278"/>
                  <a:gd name="T66" fmla="*/ 134 w 291"/>
                  <a:gd name="T67" fmla="*/ 11 h 278"/>
                  <a:gd name="T68" fmla="*/ 160 w 291"/>
                  <a:gd name="T69" fmla="*/ 3 h 278"/>
                  <a:gd name="T70" fmla="*/ 185 w 291"/>
                  <a:gd name="T71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1" h="278">
                    <a:moveTo>
                      <a:pt x="185" y="0"/>
                    </a:moveTo>
                    <a:lnTo>
                      <a:pt x="205" y="5"/>
                    </a:lnTo>
                    <a:lnTo>
                      <a:pt x="223" y="13"/>
                    </a:lnTo>
                    <a:lnTo>
                      <a:pt x="239" y="27"/>
                    </a:lnTo>
                    <a:lnTo>
                      <a:pt x="253" y="43"/>
                    </a:lnTo>
                    <a:lnTo>
                      <a:pt x="265" y="63"/>
                    </a:lnTo>
                    <a:lnTo>
                      <a:pt x="275" y="86"/>
                    </a:lnTo>
                    <a:lnTo>
                      <a:pt x="275" y="88"/>
                    </a:lnTo>
                    <a:lnTo>
                      <a:pt x="284" y="111"/>
                    </a:lnTo>
                    <a:lnTo>
                      <a:pt x="290" y="134"/>
                    </a:lnTo>
                    <a:lnTo>
                      <a:pt x="291" y="156"/>
                    </a:lnTo>
                    <a:lnTo>
                      <a:pt x="288" y="176"/>
                    </a:lnTo>
                    <a:lnTo>
                      <a:pt x="281" y="195"/>
                    </a:lnTo>
                    <a:lnTo>
                      <a:pt x="269" y="213"/>
                    </a:lnTo>
                    <a:lnTo>
                      <a:pt x="251" y="229"/>
                    </a:lnTo>
                    <a:lnTo>
                      <a:pt x="226" y="242"/>
                    </a:lnTo>
                    <a:lnTo>
                      <a:pt x="162" y="268"/>
                    </a:lnTo>
                    <a:lnTo>
                      <a:pt x="133" y="277"/>
                    </a:lnTo>
                    <a:lnTo>
                      <a:pt x="105" y="278"/>
                    </a:lnTo>
                    <a:lnTo>
                      <a:pt x="80" y="272"/>
                    </a:lnTo>
                    <a:lnTo>
                      <a:pt x="59" y="261"/>
                    </a:lnTo>
                    <a:lnTo>
                      <a:pt x="41" y="243"/>
                    </a:lnTo>
                    <a:lnTo>
                      <a:pt x="25" y="221"/>
                    </a:lnTo>
                    <a:lnTo>
                      <a:pt x="13" y="197"/>
                    </a:lnTo>
                    <a:lnTo>
                      <a:pt x="12" y="194"/>
                    </a:lnTo>
                    <a:lnTo>
                      <a:pt x="5" y="171"/>
                    </a:lnTo>
                    <a:lnTo>
                      <a:pt x="0" y="147"/>
                    </a:lnTo>
                    <a:lnTo>
                      <a:pt x="0" y="125"/>
                    </a:lnTo>
                    <a:lnTo>
                      <a:pt x="5" y="104"/>
                    </a:lnTo>
                    <a:lnTo>
                      <a:pt x="13" y="83"/>
                    </a:lnTo>
                    <a:lnTo>
                      <a:pt x="27" y="66"/>
                    </a:lnTo>
                    <a:lnTo>
                      <a:pt x="45" y="50"/>
                    </a:lnTo>
                    <a:lnTo>
                      <a:pt x="70" y="37"/>
                    </a:lnTo>
                    <a:lnTo>
                      <a:pt x="134" y="11"/>
                    </a:lnTo>
                    <a:lnTo>
                      <a:pt x="160" y="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E9E6D9"/>
              </a:solidFill>
              <a:ln w="0">
                <a:solidFill>
                  <a:srgbClr val="E9E6D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48"/>
              <p:cNvSpPr>
                <a:spLocks/>
              </p:cNvSpPr>
              <p:nvPr/>
            </p:nvSpPr>
            <p:spPr bwMode="auto">
              <a:xfrm>
                <a:off x="4373563" y="2497138"/>
                <a:ext cx="958850" cy="736600"/>
              </a:xfrm>
              <a:custGeom>
                <a:avLst/>
                <a:gdLst>
                  <a:gd name="T0" fmla="*/ 425 w 604"/>
                  <a:gd name="T1" fmla="*/ 0 h 464"/>
                  <a:gd name="T2" fmla="*/ 460 w 604"/>
                  <a:gd name="T3" fmla="*/ 3 h 464"/>
                  <a:gd name="T4" fmla="*/ 492 w 604"/>
                  <a:gd name="T5" fmla="*/ 13 h 464"/>
                  <a:gd name="T6" fmla="*/ 522 w 604"/>
                  <a:gd name="T7" fmla="*/ 29 h 464"/>
                  <a:gd name="T8" fmla="*/ 549 w 604"/>
                  <a:gd name="T9" fmla="*/ 52 h 464"/>
                  <a:gd name="T10" fmla="*/ 572 w 604"/>
                  <a:gd name="T11" fmla="*/ 78 h 464"/>
                  <a:gd name="T12" fmla="*/ 588 w 604"/>
                  <a:gd name="T13" fmla="*/ 110 h 464"/>
                  <a:gd name="T14" fmla="*/ 589 w 604"/>
                  <a:gd name="T15" fmla="*/ 115 h 464"/>
                  <a:gd name="T16" fmla="*/ 601 w 604"/>
                  <a:gd name="T17" fmla="*/ 150 h 464"/>
                  <a:gd name="T18" fmla="*/ 604 w 604"/>
                  <a:gd name="T19" fmla="*/ 185 h 464"/>
                  <a:gd name="T20" fmla="*/ 601 w 604"/>
                  <a:gd name="T21" fmla="*/ 219 h 464"/>
                  <a:gd name="T22" fmla="*/ 591 w 604"/>
                  <a:gd name="T23" fmla="*/ 251 h 464"/>
                  <a:gd name="T24" fmla="*/ 576 w 604"/>
                  <a:gd name="T25" fmla="*/ 282 h 464"/>
                  <a:gd name="T26" fmla="*/ 554 w 604"/>
                  <a:gd name="T27" fmla="*/ 310 h 464"/>
                  <a:gd name="T28" fmla="*/ 528 w 604"/>
                  <a:gd name="T29" fmla="*/ 331 h 464"/>
                  <a:gd name="T30" fmla="*/ 496 w 604"/>
                  <a:gd name="T31" fmla="*/ 349 h 464"/>
                  <a:gd name="T32" fmla="*/ 247 w 604"/>
                  <a:gd name="T33" fmla="*/ 451 h 464"/>
                  <a:gd name="T34" fmla="*/ 214 w 604"/>
                  <a:gd name="T35" fmla="*/ 461 h 464"/>
                  <a:gd name="T36" fmla="*/ 179 w 604"/>
                  <a:gd name="T37" fmla="*/ 464 h 464"/>
                  <a:gd name="T38" fmla="*/ 146 w 604"/>
                  <a:gd name="T39" fmla="*/ 461 h 464"/>
                  <a:gd name="T40" fmla="*/ 114 w 604"/>
                  <a:gd name="T41" fmla="*/ 451 h 464"/>
                  <a:gd name="T42" fmla="*/ 83 w 604"/>
                  <a:gd name="T43" fmla="*/ 435 h 464"/>
                  <a:gd name="T44" fmla="*/ 55 w 604"/>
                  <a:gd name="T45" fmla="*/ 411 h 464"/>
                  <a:gd name="T46" fmla="*/ 34 w 604"/>
                  <a:gd name="T47" fmla="*/ 385 h 464"/>
                  <a:gd name="T48" fmla="*/ 16 w 604"/>
                  <a:gd name="T49" fmla="*/ 353 h 464"/>
                  <a:gd name="T50" fmla="*/ 15 w 604"/>
                  <a:gd name="T51" fmla="*/ 349 h 464"/>
                  <a:gd name="T52" fmla="*/ 5 w 604"/>
                  <a:gd name="T53" fmla="*/ 314 h 464"/>
                  <a:gd name="T54" fmla="*/ 0 w 604"/>
                  <a:gd name="T55" fmla="*/ 279 h 464"/>
                  <a:gd name="T56" fmla="*/ 3 w 604"/>
                  <a:gd name="T57" fmla="*/ 244 h 464"/>
                  <a:gd name="T58" fmla="*/ 13 w 604"/>
                  <a:gd name="T59" fmla="*/ 212 h 464"/>
                  <a:gd name="T60" fmla="*/ 29 w 604"/>
                  <a:gd name="T61" fmla="*/ 182 h 464"/>
                  <a:gd name="T62" fmla="*/ 50 w 604"/>
                  <a:gd name="T63" fmla="*/ 154 h 464"/>
                  <a:gd name="T64" fmla="*/ 76 w 604"/>
                  <a:gd name="T65" fmla="*/ 132 h 464"/>
                  <a:gd name="T66" fmla="*/ 108 w 604"/>
                  <a:gd name="T67" fmla="*/ 115 h 464"/>
                  <a:gd name="T68" fmla="*/ 357 w 604"/>
                  <a:gd name="T69" fmla="*/ 13 h 464"/>
                  <a:gd name="T70" fmla="*/ 390 w 604"/>
                  <a:gd name="T71" fmla="*/ 3 h 464"/>
                  <a:gd name="T72" fmla="*/ 425 w 604"/>
                  <a:gd name="T73" fmla="*/ 0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4" h="464">
                    <a:moveTo>
                      <a:pt x="425" y="0"/>
                    </a:moveTo>
                    <a:lnTo>
                      <a:pt x="460" y="3"/>
                    </a:lnTo>
                    <a:lnTo>
                      <a:pt x="492" y="13"/>
                    </a:lnTo>
                    <a:lnTo>
                      <a:pt x="522" y="29"/>
                    </a:lnTo>
                    <a:lnTo>
                      <a:pt x="549" y="52"/>
                    </a:lnTo>
                    <a:lnTo>
                      <a:pt x="572" y="78"/>
                    </a:lnTo>
                    <a:lnTo>
                      <a:pt x="588" y="110"/>
                    </a:lnTo>
                    <a:lnTo>
                      <a:pt x="589" y="115"/>
                    </a:lnTo>
                    <a:lnTo>
                      <a:pt x="601" y="150"/>
                    </a:lnTo>
                    <a:lnTo>
                      <a:pt x="604" y="185"/>
                    </a:lnTo>
                    <a:lnTo>
                      <a:pt x="601" y="219"/>
                    </a:lnTo>
                    <a:lnTo>
                      <a:pt x="591" y="251"/>
                    </a:lnTo>
                    <a:lnTo>
                      <a:pt x="576" y="282"/>
                    </a:lnTo>
                    <a:lnTo>
                      <a:pt x="554" y="310"/>
                    </a:lnTo>
                    <a:lnTo>
                      <a:pt x="528" y="331"/>
                    </a:lnTo>
                    <a:lnTo>
                      <a:pt x="496" y="349"/>
                    </a:lnTo>
                    <a:lnTo>
                      <a:pt x="247" y="451"/>
                    </a:lnTo>
                    <a:lnTo>
                      <a:pt x="214" y="461"/>
                    </a:lnTo>
                    <a:lnTo>
                      <a:pt x="179" y="464"/>
                    </a:lnTo>
                    <a:lnTo>
                      <a:pt x="146" y="461"/>
                    </a:lnTo>
                    <a:lnTo>
                      <a:pt x="114" y="451"/>
                    </a:lnTo>
                    <a:lnTo>
                      <a:pt x="83" y="435"/>
                    </a:lnTo>
                    <a:lnTo>
                      <a:pt x="55" y="411"/>
                    </a:lnTo>
                    <a:lnTo>
                      <a:pt x="34" y="385"/>
                    </a:lnTo>
                    <a:lnTo>
                      <a:pt x="16" y="353"/>
                    </a:lnTo>
                    <a:lnTo>
                      <a:pt x="15" y="349"/>
                    </a:lnTo>
                    <a:lnTo>
                      <a:pt x="5" y="314"/>
                    </a:lnTo>
                    <a:lnTo>
                      <a:pt x="0" y="279"/>
                    </a:lnTo>
                    <a:lnTo>
                      <a:pt x="3" y="244"/>
                    </a:lnTo>
                    <a:lnTo>
                      <a:pt x="13" y="212"/>
                    </a:lnTo>
                    <a:lnTo>
                      <a:pt x="29" y="182"/>
                    </a:lnTo>
                    <a:lnTo>
                      <a:pt x="50" y="154"/>
                    </a:lnTo>
                    <a:lnTo>
                      <a:pt x="76" y="132"/>
                    </a:lnTo>
                    <a:lnTo>
                      <a:pt x="108" y="115"/>
                    </a:lnTo>
                    <a:lnTo>
                      <a:pt x="357" y="13"/>
                    </a:lnTo>
                    <a:lnTo>
                      <a:pt x="390" y="3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EFBCAA"/>
              </a:solidFill>
              <a:ln w="0">
                <a:solidFill>
                  <a:srgbClr val="EFBCAA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49"/>
              <p:cNvSpPr>
                <a:spLocks/>
              </p:cNvSpPr>
              <p:nvPr/>
            </p:nvSpPr>
            <p:spPr bwMode="auto">
              <a:xfrm>
                <a:off x="4383088" y="2746375"/>
                <a:ext cx="455613" cy="428625"/>
              </a:xfrm>
              <a:custGeom>
                <a:avLst/>
                <a:gdLst>
                  <a:gd name="T0" fmla="*/ 182 w 287"/>
                  <a:gd name="T1" fmla="*/ 0 h 270"/>
                  <a:gd name="T2" fmla="*/ 202 w 287"/>
                  <a:gd name="T3" fmla="*/ 4 h 270"/>
                  <a:gd name="T4" fmla="*/ 220 w 287"/>
                  <a:gd name="T5" fmla="*/ 13 h 270"/>
                  <a:gd name="T6" fmla="*/ 236 w 287"/>
                  <a:gd name="T7" fmla="*/ 25 h 270"/>
                  <a:gd name="T8" fmla="*/ 249 w 287"/>
                  <a:gd name="T9" fmla="*/ 42 h 270"/>
                  <a:gd name="T10" fmla="*/ 260 w 287"/>
                  <a:gd name="T11" fmla="*/ 61 h 270"/>
                  <a:gd name="T12" fmla="*/ 271 w 287"/>
                  <a:gd name="T13" fmla="*/ 83 h 270"/>
                  <a:gd name="T14" fmla="*/ 272 w 287"/>
                  <a:gd name="T15" fmla="*/ 86 h 270"/>
                  <a:gd name="T16" fmla="*/ 279 w 287"/>
                  <a:gd name="T17" fmla="*/ 108 h 270"/>
                  <a:gd name="T18" fmla="*/ 285 w 287"/>
                  <a:gd name="T19" fmla="*/ 131 h 270"/>
                  <a:gd name="T20" fmla="*/ 287 w 287"/>
                  <a:gd name="T21" fmla="*/ 151 h 270"/>
                  <a:gd name="T22" fmla="*/ 284 w 287"/>
                  <a:gd name="T23" fmla="*/ 172 h 270"/>
                  <a:gd name="T24" fmla="*/ 276 w 287"/>
                  <a:gd name="T25" fmla="*/ 190 h 270"/>
                  <a:gd name="T26" fmla="*/ 265 w 287"/>
                  <a:gd name="T27" fmla="*/ 208 h 270"/>
                  <a:gd name="T28" fmla="*/ 247 w 287"/>
                  <a:gd name="T29" fmla="*/ 222 h 270"/>
                  <a:gd name="T30" fmla="*/ 223 w 287"/>
                  <a:gd name="T31" fmla="*/ 234 h 270"/>
                  <a:gd name="T32" fmla="*/ 160 w 287"/>
                  <a:gd name="T33" fmla="*/ 260 h 270"/>
                  <a:gd name="T34" fmla="*/ 129 w 287"/>
                  <a:gd name="T35" fmla="*/ 269 h 270"/>
                  <a:gd name="T36" fmla="*/ 103 w 287"/>
                  <a:gd name="T37" fmla="*/ 270 h 270"/>
                  <a:gd name="T38" fmla="*/ 79 w 287"/>
                  <a:gd name="T39" fmla="*/ 265 h 270"/>
                  <a:gd name="T40" fmla="*/ 58 w 287"/>
                  <a:gd name="T41" fmla="*/ 254 h 270"/>
                  <a:gd name="T42" fmla="*/ 39 w 287"/>
                  <a:gd name="T43" fmla="*/ 237 h 270"/>
                  <a:gd name="T44" fmla="*/ 25 w 287"/>
                  <a:gd name="T45" fmla="*/ 217 h 270"/>
                  <a:gd name="T46" fmla="*/ 13 w 287"/>
                  <a:gd name="T47" fmla="*/ 192 h 270"/>
                  <a:gd name="T48" fmla="*/ 12 w 287"/>
                  <a:gd name="T49" fmla="*/ 189 h 270"/>
                  <a:gd name="T50" fmla="*/ 4 w 287"/>
                  <a:gd name="T51" fmla="*/ 166 h 270"/>
                  <a:gd name="T52" fmla="*/ 0 w 287"/>
                  <a:gd name="T53" fmla="*/ 144 h 270"/>
                  <a:gd name="T54" fmla="*/ 0 w 287"/>
                  <a:gd name="T55" fmla="*/ 122 h 270"/>
                  <a:gd name="T56" fmla="*/ 4 w 287"/>
                  <a:gd name="T57" fmla="*/ 100 h 270"/>
                  <a:gd name="T58" fmla="*/ 13 w 287"/>
                  <a:gd name="T59" fmla="*/ 81 h 270"/>
                  <a:gd name="T60" fmla="*/ 26 w 287"/>
                  <a:gd name="T61" fmla="*/ 64 h 270"/>
                  <a:gd name="T62" fmla="*/ 45 w 287"/>
                  <a:gd name="T63" fmla="*/ 49 h 270"/>
                  <a:gd name="T64" fmla="*/ 70 w 287"/>
                  <a:gd name="T65" fmla="*/ 36 h 270"/>
                  <a:gd name="T66" fmla="*/ 132 w 287"/>
                  <a:gd name="T67" fmla="*/ 10 h 270"/>
                  <a:gd name="T68" fmla="*/ 159 w 287"/>
                  <a:gd name="T69" fmla="*/ 3 h 270"/>
                  <a:gd name="T70" fmla="*/ 182 w 287"/>
                  <a:gd name="T71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7" h="270">
                    <a:moveTo>
                      <a:pt x="182" y="0"/>
                    </a:moveTo>
                    <a:lnTo>
                      <a:pt x="202" y="4"/>
                    </a:lnTo>
                    <a:lnTo>
                      <a:pt x="220" y="13"/>
                    </a:lnTo>
                    <a:lnTo>
                      <a:pt x="236" y="25"/>
                    </a:lnTo>
                    <a:lnTo>
                      <a:pt x="249" y="42"/>
                    </a:lnTo>
                    <a:lnTo>
                      <a:pt x="260" y="61"/>
                    </a:lnTo>
                    <a:lnTo>
                      <a:pt x="271" y="83"/>
                    </a:lnTo>
                    <a:lnTo>
                      <a:pt x="272" y="86"/>
                    </a:lnTo>
                    <a:lnTo>
                      <a:pt x="279" y="108"/>
                    </a:lnTo>
                    <a:lnTo>
                      <a:pt x="285" y="131"/>
                    </a:lnTo>
                    <a:lnTo>
                      <a:pt x="287" y="151"/>
                    </a:lnTo>
                    <a:lnTo>
                      <a:pt x="284" y="172"/>
                    </a:lnTo>
                    <a:lnTo>
                      <a:pt x="276" y="190"/>
                    </a:lnTo>
                    <a:lnTo>
                      <a:pt x="265" y="208"/>
                    </a:lnTo>
                    <a:lnTo>
                      <a:pt x="247" y="222"/>
                    </a:lnTo>
                    <a:lnTo>
                      <a:pt x="223" y="234"/>
                    </a:lnTo>
                    <a:lnTo>
                      <a:pt x="160" y="260"/>
                    </a:lnTo>
                    <a:lnTo>
                      <a:pt x="129" y="269"/>
                    </a:lnTo>
                    <a:lnTo>
                      <a:pt x="103" y="270"/>
                    </a:lnTo>
                    <a:lnTo>
                      <a:pt x="79" y="265"/>
                    </a:lnTo>
                    <a:lnTo>
                      <a:pt x="58" y="254"/>
                    </a:lnTo>
                    <a:lnTo>
                      <a:pt x="39" y="237"/>
                    </a:lnTo>
                    <a:lnTo>
                      <a:pt x="25" y="217"/>
                    </a:lnTo>
                    <a:lnTo>
                      <a:pt x="13" y="192"/>
                    </a:lnTo>
                    <a:lnTo>
                      <a:pt x="12" y="189"/>
                    </a:lnTo>
                    <a:lnTo>
                      <a:pt x="4" y="166"/>
                    </a:lnTo>
                    <a:lnTo>
                      <a:pt x="0" y="144"/>
                    </a:lnTo>
                    <a:lnTo>
                      <a:pt x="0" y="122"/>
                    </a:lnTo>
                    <a:lnTo>
                      <a:pt x="4" y="100"/>
                    </a:lnTo>
                    <a:lnTo>
                      <a:pt x="13" y="81"/>
                    </a:lnTo>
                    <a:lnTo>
                      <a:pt x="26" y="64"/>
                    </a:lnTo>
                    <a:lnTo>
                      <a:pt x="45" y="49"/>
                    </a:lnTo>
                    <a:lnTo>
                      <a:pt x="70" y="36"/>
                    </a:lnTo>
                    <a:lnTo>
                      <a:pt x="132" y="10"/>
                    </a:lnTo>
                    <a:lnTo>
                      <a:pt x="159" y="3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E9E6D9"/>
              </a:solidFill>
              <a:ln w="0">
                <a:solidFill>
                  <a:srgbClr val="E9E6D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50"/>
              <p:cNvSpPr>
                <a:spLocks/>
              </p:cNvSpPr>
              <p:nvPr/>
            </p:nvSpPr>
            <p:spPr bwMode="auto">
              <a:xfrm>
                <a:off x="4413250" y="3171825"/>
                <a:ext cx="962025" cy="696913"/>
              </a:xfrm>
              <a:custGeom>
                <a:avLst/>
                <a:gdLst>
                  <a:gd name="T0" fmla="*/ 432 w 606"/>
                  <a:gd name="T1" fmla="*/ 0 h 439"/>
                  <a:gd name="T2" fmla="*/ 467 w 606"/>
                  <a:gd name="T3" fmla="*/ 1 h 439"/>
                  <a:gd name="T4" fmla="*/ 499 w 606"/>
                  <a:gd name="T5" fmla="*/ 10 h 439"/>
                  <a:gd name="T6" fmla="*/ 528 w 606"/>
                  <a:gd name="T7" fmla="*/ 24 h 439"/>
                  <a:gd name="T8" fmla="*/ 554 w 606"/>
                  <a:gd name="T9" fmla="*/ 45 h 439"/>
                  <a:gd name="T10" fmla="*/ 576 w 606"/>
                  <a:gd name="T11" fmla="*/ 69 h 439"/>
                  <a:gd name="T12" fmla="*/ 592 w 606"/>
                  <a:gd name="T13" fmla="*/ 98 h 439"/>
                  <a:gd name="T14" fmla="*/ 593 w 606"/>
                  <a:gd name="T15" fmla="*/ 101 h 439"/>
                  <a:gd name="T16" fmla="*/ 604 w 606"/>
                  <a:gd name="T17" fmla="*/ 133 h 439"/>
                  <a:gd name="T18" fmla="*/ 606 w 606"/>
                  <a:gd name="T19" fmla="*/ 167 h 439"/>
                  <a:gd name="T20" fmla="*/ 602 w 606"/>
                  <a:gd name="T21" fmla="*/ 199 h 439"/>
                  <a:gd name="T22" fmla="*/ 592 w 606"/>
                  <a:gd name="T23" fmla="*/ 229 h 439"/>
                  <a:gd name="T24" fmla="*/ 574 w 606"/>
                  <a:gd name="T25" fmla="*/ 258 h 439"/>
                  <a:gd name="T26" fmla="*/ 553 w 606"/>
                  <a:gd name="T27" fmla="*/ 285 h 439"/>
                  <a:gd name="T28" fmla="*/ 526 w 606"/>
                  <a:gd name="T29" fmla="*/ 306 h 439"/>
                  <a:gd name="T30" fmla="*/ 494 w 606"/>
                  <a:gd name="T31" fmla="*/ 322 h 439"/>
                  <a:gd name="T32" fmla="*/ 243 w 606"/>
                  <a:gd name="T33" fmla="*/ 426 h 439"/>
                  <a:gd name="T34" fmla="*/ 208 w 606"/>
                  <a:gd name="T35" fmla="*/ 436 h 439"/>
                  <a:gd name="T36" fmla="*/ 173 w 606"/>
                  <a:gd name="T37" fmla="*/ 439 h 439"/>
                  <a:gd name="T38" fmla="*/ 140 w 606"/>
                  <a:gd name="T39" fmla="*/ 437 h 439"/>
                  <a:gd name="T40" fmla="*/ 108 w 606"/>
                  <a:gd name="T41" fmla="*/ 429 h 439"/>
                  <a:gd name="T42" fmla="*/ 77 w 606"/>
                  <a:gd name="T43" fmla="*/ 414 h 439"/>
                  <a:gd name="T44" fmla="*/ 51 w 606"/>
                  <a:gd name="T45" fmla="*/ 394 h 439"/>
                  <a:gd name="T46" fmla="*/ 30 w 606"/>
                  <a:gd name="T47" fmla="*/ 369 h 439"/>
                  <a:gd name="T48" fmla="*/ 13 w 606"/>
                  <a:gd name="T49" fmla="*/ 340 h 439"/>
                  <a:gd name="T50" fmla="*/ 12 w 606"/>
                  <a:gd name="T51" fmla="*/ 337 h 439"/>
                  <a:gd name="T52" fmla="*/ 3 w 606"/>
                  <a:gd name="T53" fmla="*/ 305 h 439"/>
                  <a:gd name="T54" fmla="*/ 0 w 606"/>
                  <a:gd name="T55" fmla="*/ 272 h 439"/>
                  <a:gd name="T56" fmla="*/ 4 w 606"/>
                  <a:gd name="T57" fmla="*/ 240 h 439"/>
                  <a:gd name="T58" fmla="*/ 14 w 606"/>
                  <a:gd name="T59" fmla="*/ 209 h 439"/>
                  <a:gd name="T60" fmla="*/ 30 w 606"/>
                  <a:gd name="T61" fmla="*/ 180 h 439"/>
                  <a:gd name="T62" fmla="*/ 52 w 606"/>
                  <a:gd name="T63" fmla="*/ 154 h 439"/>
                  <a:gd name="T64" fmla="*/ 80 w 606"/>
                  <a:gd name="T65" fmla="*/ 132 h 439"/>
                  <a:gd name="T66" fmla="*/ 112 w 606"/>
                  <a:gd name="T67" fmla="*/ 116 h 439"/>
                  <a:gd name="T68" fmla="*/ 364 w 606"/>
                  <a:gd name="T69" fmla="*/ 14 h 439"/>
                  <a:gd name="T70" fmla="*/ 398 w 606"/>
                  <a:gd name="T71" fmla="*/ 2 h 439"/>
                  <a:gd name="T72" fmla="*/ 432 w 606"/>
                  <a:gd name="T73" fmla="*/ 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6" h="439">
                    <a:moveTo>
                      <a:pt x="432" y="0"/>
                    </a:moveTo>
                    <a:lnTo>
                      <a:pt x="467" y="1"/>
                    </a:lnTo>
                    <a:lnTo>
                      <a:pt x="499" y="10"/>
                    </a:lnTo>
                    <a:lnTo>
                      <a:pt x="528" y="24"/>
                    </a:lnTo>
                    <a:lnTo>
                      <a:pt x="554" y="45"/>
                    </a:lnTo>
                    <a:lnTo>
                      <a:pt x="576" y="69"/>
                    </a:lnTo>
                    <a:lnTo>
                      <a:pt x="592" y="98"/>
                    </a:lnTo>
                    <a:lnTo>
                      <a:pt x="593" y="101"/>
                    </a:lnTo>
                    <a:lnTo>
                      <a:pt x="604" y="133"/>
                    </a:lnTo>
                    <a:lnTo>
                      <a:pt x="606" y="167"/>
                    </a:lnTo>
                    <a:lnTo>
                      <a:pt x="602" y="199"/>
                    </a:lnTo>
                    <a:lnTo>
                      <a:pt x="592" y="229"/>
                    </a:lnTo>
                    <a:lnTo>
                      <a:pt x="574" y="258"/>
                    </a:lnTo>
                    <a:lnTo>
                      <a:pt x="553" y="285"/>
                    </a:lnTo>
                    <a:lnTo>
                      <a:pt x="526" y="306"/>
                    </a:lnTo>
                    <a:lnTo>
                      <a:pt x="494" y="322"/>
                    </a:lnTo>
                    <a:lnTo>
                      <a:pt x="243" y="426"/>
                    </a:lnTo>
                    <a:lnTo>
                      <a:pt x="208" y="436"/>
                    </a:lnTo>
                    <a:lnTo>
                      <a:pt x="173" y="439"/>
                    </a:lnTo>
                    <a:lnTo>
                      <a:pt x="140" y="437"/>
                    </a:lnTo>
                    <a:lnTo>
                      <a:pt x="108" y="429"/>
                    </a:lnTo>
                    <a:lnTo>
                      <a:pt x="77" y="414"/>
                    </a:lnTo>
                    <a:lnTo>
                      <a:pt x="51" y="394"/>
                    </a:lnTo>
                    <a:lnTo>
                      <a:pt x="30" y="369"/>
                    </a:lnTo>
                    <a:lnTo>
                      <a:pt x="13" y="340"/>
                    </a:lnTo>
                    <a:lnTo>
                      <a:pt x="12" y="337"/>
                    </a:lnTo>
                    <a:lnTo>
                      <a:pt x="3" y="305"/>
                    </a:lnTo>
                    <a:lnTo>
                      <a:pt x="0" y="272"/>
                    </a:lnTo>
                    <a:lnTo>
                      <a:pt x="4" y="240"/>
                    </a:lnTo>
                    <a:lnTo>
                      <a:pt x="14" y="209"/>
                    </a:lnTo>
                    <a:lnTo>
                      <a:pt x="30" y="180"/>
                    </a:lnTo>
                    <a:lnTo>
                      <a:pt x="52" y="154"/>
                    </a:lnTo>
                    <a:lnTo>
                      <a:pt x="80" y="132"/>
                    </a:lnTo>
                    <a:lnTo>
                      <a:pt x="112" y="116"/>
                    </a:lnTo>
                    <a:lnTo>
                      <a:pt x="364" y="14"/>
                    </a:lnTo>
                    <a:lnTo>
                      <a:pt x="398" y="2"/>
                    </a:lnTo>
                    <a:lnTo>
                      <a:pt x="432" y="0"/>
                    </a:lnTo>
                    <a:close/>
                  </a:path>
                </a:pathLst>
              </a:custGeom>
              <a:solidFill>
                <a:srgbClr val="EFBCAA"/>
              </a:solidFill>
              <a:ln w="0">
                <a:solidFill>
                  <a:srgbClr val="EFBCAA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51"/>
              <p:cNvSpPr>
                <a:spLocks/>
              </p:cNvSpPr>
              <p:nvPr/>
            </p:nvSpPr>
            <p:spPr bwMode="auto">
              <a:xfrm>
                <a:off x="4424363" y="3436938"/>
                <a:ext cx="414338" cy="385763"/>
              </a:xfrm>
              <a:custGeom>
                <a:avLst/>
                <a:gdLst>
                  <a:gd name="T0" fmla="*/ 170 w 261"/>
                  <a:gd name="T1" fmla="*/ 0 h 243"/>
                  <a:gd name="T2" fmla="*/ 191 w 261"/>
                  <a:gd name="T3" fmla="*/ 6 h 243"/>
                  <a:gd name="T4" fmla="*/ 208 w 261"/>
                  <a:gd name="T5" fmla="*/ 16 h 243"/>
                  <a:gd name="T6" fmla="*/ 223 w 261"/>
                  <a:gd name="T7" fmla="*/ 32 h 243"/>
                  <a:gd name="T8" fmla="*/ 236 w 261"/>
                  <a:gd name="T9" fmla="*/ 51 h 243"/>
                  <a:gd name="T10" fmla="*/ 246 w 261"/>
                  <a:gd name="T11" fmla="*/ 74 h 243"/>
                  <a:gd name="T12" fmla="*/ 247 w 261"/>
                  <a:gd name="T13" fmla="*/ 75 h 243"/>
                  <a:gd name="T14" fmla="*/ 255 w 261"/>
                  <a:gd name="T15" fmla="*/ 99 h 243"/>
                  <a:gd name="T16" fmla="*/ 261 w 261"/>
                  <a:gd name="T17" fmla="*/ 122 h 243"/>
                  <a:gd name="T18" fmla="*/ 261 w 261"/>
                  <a:gd name="T19" fmla="*/ 144 h 243"/>
                  <a:gd name="T20" fmla="*/ 255 w 261"/>
                  <a:gd name="T21" fmla="*/ 163 h 243"/>
                  <a:gd name="T22" fmla="*/ 245 w 261"/>
                  <a:gd name="T23" fmla="*/ 182 h 243"/>
                  <a:gd name="T24" fmla="*/ 227 w 261"/>
                  <a:gd name="T25" fmla="*/ 198 h 243"/>
                  <a:gd name="T26" fmla="*/ 202 w 261"/>
                  <a:gd name="T27" fmla="*/ 211 h 243"/>
                  <a:gd name="T28" fmla="*/ 146 w 261"/>
                  <a:gd name="T29" fmla="*/ 233 h 243"/>
                  <a:gd name="T30" fmla="*/ 118 w 261"/>
                  <a:gd name="T31" fmla="*/ 241 h 243"/>
                  <a:gd name="T32" fmla="*/ 93 w 261"/>
                  <a:gd name="T33" fmla="*/ 243 h 243"/>
                  <a:gd name="T34" fmla="*/ 71 w 261"/>
                  <a:gd name="T35" fmla="*/ 237 h 243"/>
                  <a:gd name="T36" fmla="*/ 53 w 261"/>
                  <a:gd name="T37" fmla="*/ 227 h 243"/>
                  <a:gd name="T38" fmla="*/ 37 w 261"/>
                  <a:gd name="T39" fmla="*/ 212 h 243"/>
                  <a:gd name="T40" fmla="*/ 23 w 261"/>
                  <a:gd name="T41" fmla="*/ 193 h 243"/>
                  <a:gd name="T42" fmla="*/ 12 w 261"/>
                  <a:gd name="T43" fmla="*/ 171 h 243"/>
                  <a:gd name="T44" fmla="*/ 12 w 261"/>
                  <a:gd name="T45" fmla="*/ 169 h 243"/>
                  <a:gd name="T46" fmla="*/ 3 w 261"/>
                  <a:gd name="T47" fmla="*/ 145 h 243"/>
                  <a:gd name="T48" fmla="*/ 0 w 261"/>
                  <a:gd name="T49" fmla="*/ 122 h 243"/>
                  <a:gd name="T50" fmla="*/ 2 w 261"/>
                  <a:gd name="T51" fmla="*/ 100 h 243"/>
                  <a:gd name="T52" fmla="*/ 7 w 261"/>
                  <a:gd name="T53" fmla="*/ 80 h 243"/>
                  <a:gd name="T54" fmla="*/ 21 w 261"/>
                  <a:gd name="T55" fmla="*/ 61 h 243"/>
                  <a:gd name="T56" fmla="*/ 38 w 261"/>
                  <a:gd name="T57" fmla="*/ 45 h 243"/>
                  <a:gd name="T58" fmla="*/ 63 w 261"/>
                  <a:gd name="T59" fmla="*/ 32 h 243"/>
                  <a:gd name="T60" fmla="*/ 121 w 261"/>
                  <a:gd name="T61" fmla="*/ 9 h 243"/>
                  <a:gd name="T62" fmla="*/ 147 w 261"/>
                  <a:gd name="T63" fmla="*/ 1 h 243"/>
                  <a:gd name="T64" fmla="*/ 170 w 261"/>
                  <a:gd name="T65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1" h="243">
                    <a:moveTo>
                      <a:pt x="170" y="0"/>
                    </a:moveTo>
                    <a:lnTo>
                      <a:pt x="191" y="6"/>
                    </a:lnTo>
                    <a:lnTo>
                      <a:pt x="208" y="16"/>
                    </a:lnTo>
                    <a:lnTo>
                      <a:pt x="223" y="32"/>
                    </a:lnTo>
                    <a:lnTo>
                      <a:pt x="236" y="51"/>
                    </a:lnTo>
                    <a:lnTo>
                      <a:pt x="246" y="74"/>
                    </a:lnTo>
                    <a:lnTo>
                      <a:pt x="247" y="75"/>
                    </a:lnTo>
                    <a:lnTo>
                      <a:pt x="255" y="99"/>
                    </a:lnTo>
                    <a:lnTo>
                      <a:pt x="261" y="122"/>
                    </a:lnTo>
                    <a:lnTo>
                      <a:pt x="261" y="144"/>
                    </a:lnTo>
                    <a:lnTo>
                      <a:pt x="255" y="163"/>
                    </a:lnTo>
                    <a:lnTo>
                      <a:pt x="245" y="182"/>
                    </a:lnTo>
                    <a:lnTo>
                      <a:pt x="227" y="198"/>
                    </a:lnTo>
                    <a:lnTo>
                      <a:pt x="202" y="211"/>
                    </a:lnTo>
                    <a:lnTo>
                      <a:pt x="146" y="233"/>
                    </a:lnTo>
                    <a:lnTo>
                      <a:pt x="118" y="241"/>
                    </a:lnTo>
                    <a:lnTo>
                      <a:pt x="93" y="243"/>
                    </a:lnTo>
                    <a:lnTo>
                      <a:pt x="71" y="237"/>
                    </a:lnTo>
                    <a:lnTo>
                      <a:pt x="53" y="227"/>
                    </a:lnTo>
                    <a:lnTo>
                      <a:pt x="37" y="212"/>
                    </a:lnTo>
                    <a:lnTo>
                      <a:pt x="23" y="193"/>
                    </a:lnTo>
                    <a:lnTo>
                      <a:pt x="12" y="171"/>
                    </a:lnTo>
                    <a:lnTo>
                      <a:pt x="12" y="169"/>
                    </a:lnTo>
                    <a:lnTo>
                      <a:pt x="3" y="145"/>
                    </a:lnTo>
                    <a:lnTo>
                      <a:pt x="0" y="122"/>
                    </a:lnTo>
                    <a:lnTo>
                      <a:pt x="2" y="100"/>
                    </a:lnTo>
                    <a:lnTo>
                      <a:pt x="7" y="80"/>
                    </a:lnTo>
                    <a:lnTo>
                      <a:pt x="21" y="61"/>
                    </a:lnTo>
                    <a:lnTo>
                      <a:pt x="38" y="45"/>
                    </a:lnTo>
                    <a:lnTo>
                      <a:pt x="63" y="32"/>
                    </a:lnTo>
                    <a:lnTo>
                      <a:pt x="121" y="9"/>
                    </a:lnTo>
                    <a:lnTo>
                      <a:pt x="147" y="1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E9E6D9"/>
              </a:solidFill>
              <a:ln w="0">
                <a:solidFill>
                  <a:srgbClr val="E9E6D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2462664" y="1597635"/>
              <a:ext cx="1176569" cy="74692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393384" y="2416783"/>
              <a:ext cx="1054639" cy="127010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431125" y="2499742"/>
              <a:ext cx="60755" cy="94930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자유형 3"/>
            <p:cNvSpPr/>
            <p:nvPr/>
          </p:nvSpPr>
          <p:spPr>
            <a:xfrm>
              <a:off x="3468814" y="2537460"/>
              <a:ext cx="211409" cy="352425"/>
            </a:xfrm>
            <a:custGeom>
              <a:avLst/>
              <a:gdLst>
                <a:gd name="connsiteX0" fmla="*/ 15431 w 173961"/>
                <a:gd name="connsiteY0" fmla="*/ 226695 h 352425"/>
                <a:gd name="connsiteX1" fmla="*/ 19241 w 173961"/>
                <a:gd name="connsiteY1" fmla="*/ 240030 h 352425"/>
                <a:gd name="connsiteX2" fmla="*/ 26861 w 173961"/>
                <a:gd name="connsiteY2" fmla="*/ 251460 h 352425"/>
                <a:gd name="connsiteX3" fmla="*/ 45911 w 173961"/>
                <a:gd name="connsiteY3" fmla="*/ 272415 h 352425"/>
                <a:gd name="connsiteX4" fmla="*/ 51626 w 173961"/>
                <a:gd name="connsiteY4" fmla="*/ 278130 h 352425"/>
                <a:gd name="connsiteX5" fmla="*/ 66866 w 173961"/>
                <a:gd name="connsiteY5" fmla="*/ 289560 h 352425"/>
                <a:gd name="connsiteX6" fmla="*/ 80201 w 173961"/>
                <a:gd name="connsiteY6" fmla="*/ 300990 h 352425"/>
                <a:gd name="connsiteX7" fmla="*/ 85916 w 173961"/>
                <a:gd name="connsiteY7" fmla="*/ 304800 h 352425"/>
                <a:gd name="connsiteX8" fmla="*/ 101156 w 173961"/>
                <a:gd name="connsiteY8" fmla="*/ 312420 h 352425"/>
                <a:gd name="connsiteX9" fmla="*/ 116396 w 173961"/>
                <a:gd name="connsiteY9" fmla="*/ 316230 h 352425"/>
                <a:gd name="connsiteX10" fmla="*/ 124016 w 173961"/>
                <a:gd name="connsiteY10" fmla="*/ 318135 h 352425"/>
                <a:gd name="connsiteX11" fmla="*/ 133541 w 173961"/>
                <a:gd name="connsiteY11" fmla="*/ 320040 h 352425"/>
                <a:gd name="connsiteX12" fmla="*/ 148781 w 173961"/>
                <a:gd name="connsiteY12" fmla="*/ 323850 h 352425"/>
                <a:gd name="connsiteX13" fmla="*/ 144971 w 173961"/>
                <a:gd name="connsiteY13" fmla="*/ 318135 h 352425"/>
                <a:gd name="connsiteX14" fmla="*/ 135446 w 173961"/>
                <a:gd name="connsiteY14" fmla="*/ 312420 h 352425"/>
                <a:gd name="connsiteX15" fmla="*/ 129731 w 173961"/>
                <a:gd name="connsiteY15" fmla="*/ 308610 h 352425"/>
                <a:gd name="connsiteX16" fmla="*/ 120206 w 173961"/>
                <a:gd name="connsiteY16" fmla="*/ 297180 h 352425"/>
                <a:gd name="connsiteX17" fmla="*/ 110681 w 173961"/>
                <a:gd name="connsiteY17" fmla="*/ 291465 h 352425"/>
                <a:gd name="connsiteX18" fmla="*/ 97346 w 173961"/>
                <a:gd name="connsiteY18" fmla="*/ 278130 h 352425"/>
                <a:gd name="connsiteX19" fmla="*/ 91631 w 173961"/>
                <a:gd name="connsiteY19" fmla="*/ 272415 h 352425"/>
                <a:gd name="connsiteX20" fmla="*/ 85916 w 173961"/>
                <a:gd name="connsiteY20" fmla="*/ 268605 h 352425"/>
                <a:gd name="connsiteX21" fmla="*/ 82106 w 173961"/>
                <a:gd name="connsiteY21" fmla="*/ 262890 h 352425"/>
                <a:gd name="connsiteX22" fmla="*/ 80201 w 173961"/>
                <a:gd name="connsiteY22" fmla="*/ 257175 h 352425"/>
                <a:gd name="connsiteX23" fmla="*/ 74486 w 173961"/>
                <a:gd name="connsiteY23" fmla="*/ 251460 h 352425"/>
                <a:gd name="connsiteX24" fmla="*/ 64961 w 173961"/>
                <a:gd name="connsiteY24" fmla="*/ 241935 h 352425"/>
                <a:gd name="connsiteX25" fmla="*/ 61151 w 173961"/>
                <a:gd name="connsiteY25" fmla="*/ 236220 h 352425"/>
                <a:gd name="connsiteX26" fmla="*/ 55436 w 173961"/>
                <a:gd name="connsiteY26" fmla="*/ 232410 h 352425"/>
                <a:gd name="connsiteX27" fmla="*/ 63056 w 173961"/>
                <a:gd name="connsiteY27" fmla="*/ 247650 h 352425"/>
                <a:gd name="connsiteX28" fmla="*/ 80201 w 173961"/>
                <a:gd name="connsiteY28" fmla="*/ 276225 h 352425"/>
                <a:gd name="connsiteX29" fmla="*/ 95441 w 173961"/>
                <a:gd name="connsiteY29" fmla="*/ 302895 h 352425"/>
                <a:gd name="connsiteX30" fmla="*/ 104966 w 173961"/>
                <a:gd name="connsiteY30" fmla="*/ 312420 h 352425"/>
                <a:gd name="connsiteX31" fmla="*/ 124016 w 173961"/>
                <a:gd name="connsiteY31" fmla="*/ 327660 h 352425"/>
                <a:gd name="connsiteX32" fmla="*/ 133541 w 173961"/>
                <a:gd name="connsiteY32" fmla="*/ 333375 h 352425"/>
                <a:gd name="connsiteX33" fmla="*/ 141161 w 173961"/>
                <a:gd name="connsiteY33" fmla="*/ 340995 h 352425"/>
                <a:gd name="connsiteX34" fmla="*/ 156401 w 173961"/>
                <a:gd name="connsiteY34" fmla="*/ 342900 h 352425"/>
                <a:gd name="connsiteX35" fmla="*/ 167831 w 173961"/>
                <a:gd name="connsiteY35" fmla="*/ 350520 h 352425"/>
                <a:gd name="connsiteX36" fmla="*/ 173546 w 173961"/>
                <a:gd name="connsiteY36" fmla="*/ 352425 h 352425"/>
                <a:gd name="connsiteX37" fmla="*/ 158306 w 173961"/>
                <a:gd name="connsiteY37" fmla="*/ 346710 h 352425"/>
                <a:gd name="connsiteX38" fmla="*/ 152591 w 173961"/>
                <a:gd name="connsiteY38" fmla="*/ 342900 h 352425"/>
                <a:gd name="connsiteX39" fmla="*/ 144971 w 173961"/>
                <a:gd name="connsiteY39" fmla="*/ 340995 h 352425"/>
                <a:gd name="connsiteX40" fmla="*/ 131636 w 173961"/>
                <a:gd name="connsiteY40" fmla="*/ 327660 h 352425"/>
                <a:gd name="connsiteX41" fmla="*/ 125921 w 173961"/>
                <a:gd name="connsiteY41" fmla="*/ 323850 h 352425"/>
                <a:gd name="connsiteX42" fmla="*/ 103061 w 173961"/>
                <a:gd name="connsiteY42" fmla="*/ 300990 h 352425"/>
                <a:gd name="connsiteX43" fmla="*/ 95441 w 173961"/>
                <a:gd name="connsiteY43" fmla="*/ 293370 h 352425"/>
                <a:gd name="connsiteX44" fmla="*/ 87821 w 173961"/>
                <a:gd name="connsiteY44" fmla="*/ 285750 h 352425"/>
                <a:gd name="connsiteX45" fmla="*/ 82106 w 173961"/>
                <a:gd name="connsiteY45" fmla="*/ 276225 h 352425"/>
                <a:gd name="connsiteX46" fmla="*/ 70676 w 173961"/>
                <a:gd name="connsiteY46" fmla="*/ 260985 h 352425"/>
                <a:gd name="connsiteX47" fmla="*/ 61151 w 173961"/>
                <a:gd name="connsiteY47" fmla="*/ 241935 h 352425"/>
                <a:gd name="connsiteX48" fmla="*/ 57341 w 173961"/>
                <a:gd name="connsiteY48" fmla="*/ 228600 h 352425"/>
                <a:gd name="connsiteX49" fmla="*/ 55436 w 173961"/>
                <a:gd name="connsiteY49" fmla="*/ 220980 h 352425"/>
                <a:gd name="connsiteX50" fmla="*/ 49721 w 173961"/>
                <a:gd name="connsiteY50" fmla="*/ 203835 h 352425"/>
                <a:gd name="connsiteX51" fmla="*/ 44006 w 173961"/>
                <a:gd name="connsiteY51" fmla="*/ 179070 h 352425"/>
                <a:gd name="connsiteX52" fmla="*/ 38291 w 173961"/>
                <a:gd name="connsiteY52" fmla="*/ 175260 h 352425"/>
                <a:gd name="connsiteX53" fmla="*/ 38291 w 173961"/>
                <a:gd name="connsiteY53" fmla="*/ 217170 h 352425"/>
                <a:gd name="connsiteX54" fmla="*/ 42101 w 173961"/>
                <a:gd name="connsiteY54" fmla="*/ 228600 h 352425"/>
                <a:gd name="connsiteX55" fmla="*/ 44006 w 173961"/>
                <a:gd name="connsiteY55" fmla="*/ 238125 h 352425"/>
                <a:gd name="connsiteX56" fmla="*/ 51626 w 173961"/>
                <a:gd name="connsiteY56" fmla="*/ 259080 h 352425"/>
                <a:gd name="connsiteX57" fmla="*/ 53531 w 173961"/>
                <a:gd name="connsiteY57" fmla="*/ 264795 h 352425"/>
                <a:gd name="connsiteX58" fmla="*/ 47816 w 173961"/>
                <a:gd name="connsiteY58" fmla="*/ 257175 h 352425"/>
                <a:gd name="connsiteX59" fmla="*/ 45911 w 173961"/>
                <a:gd name="connsiteY59" fmla="*/ 249555 h 352425"/>
                <a:gd name="connsiteX60" fmla="*/ 42101 w 173961"/>
                <a:gd name="connsiteY60" fmla="*/ 238125 h 352425"/>
                <a:gd name="connsiteX61" fmla="*/ 38291 w 173961"/>
                <a:gd name="connsiteY61" fmla="*/ 226695 h 352425"/>
                <a:gd name="connsiteX62" fmla="*/ 36386 w 173961"/>
                <a:gd name="connsiteY62" fmla="*/ 220980 h 352425"/>
                <a:gd name="connsiteX63" fmla="*/ 34481 w 173961"/>
                <a:gd name="connsiteY63" fmla="*/ 213360 h 352425"/>
                <a:gd name="connsiteX64" fmla="*/ 30671 w 173961"/>
                <a:gd name="connsiteY64" fmla="*/ 203835 h 352425"/>
                <a:gd name="connsiteX65" fmla="*/ 28766 w 173961"/>
                <a:gd name="connsiteY65" fmla="*/ 198120 h 352425"/>
                <a:gd name="connsiteX66" fmla="*/ 26861 w 173961"/>
                <a:gd name="connsiteY66" fmla="*/ 190500 h 352425"/>
                <a:gd name="connsiteX67" fmla="*/ 21146 w 173961"/>
                <a:gd name="connsiteY67" fmla="*/ 184785 h 352425"/>
                <a:gd name="connsiteX68" fmla="*/ 17336 w 173961"/>
                <a:gd name="connsiteY68" fmla="*/ 171450 h 352425"/>
                <a:gd name="connsiteX69" fmla="*/ 15431 w 173961"/>
                <a:gd name="connsiteY69" fmla="*/ 165735 h 352425"/>
                <a:gd name="connsiteX70" fmla="*/ 19241 w 173961"/>
                <a:gd name="connsiteY70" fmla="*/ 173355 h 352425"/>
                <a:gd name="connsiteX71" fmla="*/ 23051 w 173961"/>
                <a:gd name="connsiteY71" fmla="*/ 194310 h 352425"/>
                <a:gd name="connsiteX72" fmla="*/ 21146 w 173961"/>
                <a:gd name="connsiteY72" fmla="*/ 266700 h 352425"/>
                <a:gd name="connsiteX73" fmla="*/ 19241 w 173961"/>
                <a:gd name="connsiteY73" fmla="*/ 272415 h 352425"/>
                <a:gd name="connsiteX74" fmla="*/ 11621 w 173961"/>
                <a:gd name="connsiteY74" fmla="*/ 260985 h 352425"/>
                <a:gd name="connsiteX75" fmla="*/ 9716 w 173961"/>
                <a:gd name="connsiteY75" fmla="*/ 253365 h 352425"/>
                <a:gd name="connsiteX76" fmla="*/ 5906 w 173961"/>
                <a:gd name="connsiteY76" fmla="*/ 243840 h 352425"/>
                <a:gd name="connsiteX77" fmla="*/ 191 w 173961"/>
                <a:gd name="connsiteY77" fmla="*/ 201930 h 352425"/>
                <a:gd name="connsiteX78" fmla="*/ 2096 w 173961"/>
                <a:gd name="connsiteY78" fmla="*/ 158115 h 352425"/>
                <a:gd name="connsiteX79" fmla="*/ 4001 w 173961"/>
                <a:gd name="connsiteY79" fmla="*/ 123825 h 352425"/>
                <a:gd name="connsiteX80" fmla="*/ 7811 w 173961"/>
                <a:gd name="connsiteY80" fmla="*/ 53340 h 352425"/>
                <a:gd name="connsiteX81" fmla="*/ 11621 w 173961"/>
                <a:gd name="connsiteY81" fmla="*/ 43815 h 352425"/>
                <a:gd name="connsiteX82" fmla="*/ 13526 w 173961"/>
                <a:gd name="connsiteY82" fmla="*/ 34290 h 352425"/>
                <a:gd name="connsiteX83" fmla="*/ 21146 w 173961"/>
                <a:gd name="connsiteY83" fmla="*/ 20955 h 352425"/>
                <a:gd name="connsiteX84" fmla="*/ 23051 w 173961"/>
                <a:gd name="connsiteY84" fmla="*/ 15240 h 352425"/>
                <a:gd name="connsiteX85" fmla="*/ 36386 w 173961"/>
                <a:gd name="connsiteY85" fmla="*/ 0 h 352425"/>
                <a:gd name="connsiteX86" fmla="*/ 32576 w 173961"/>
                <a:gd name="connsiteY86" fmla="*/ 7620 h 352425"/>
                <a:gd name="connsiteX87" fmla="*/ 30671 w 173961"/>
                <a:gd name="connsiteY87" fmla="*/ 15240 h 352425"/>
                <a:gd name="connsiteX88" fmla="*/ 26861 w 173961"/>
                <a:gd name="connsiteY88" fmla="*/ 20955 h 352425"/>
                <a:gd name="connsiteX89" fmla="*/ 24956 w 173961"/>
                <a:gd name="connsiteY89" fmla="*/ 41910 h 352425"/>
                <a:gd name="connsiteX90" fmla="*/ 23051 w 173961"/>
                <a:gd name="connsiteY90" fmla="*/ 93345 h 352425"/>
                <a:gd name="connsiteX91" fmla="*/ 21146 w 173961"/>
                <a:gd name="connsiteY91" fmla="*/ 104775 h 352425"/>
                <a:gd name="connsiteX92" fmla="*/ 13526 w 173961"/>
                <a:gd name="connsiteY92" fmla="*/ 118110 h 352425"/>
                <a:gd name="connsiteX93" fmla="*/ 11621 w 173961"/>
                <a:gd name="connsiteY93" fmla="*/ 125730 h 352425"/>
                <a:gd name="connsiteX94" fmla="*/ 5906 w 173961"/>
                <a:gd name="connsiteY94" fmla="*/ 139065 h 352425"/>
                <a:gd name="connsiteX95" fmla="*/ 2096 w 173961"/>
                <a:gd name="connsiteY95" fmla="*/ 163830 h 352425"/>
                <a:gd name="connsiteX96" fmla="*/ 191 w 173961"/>
                <a:gd name="connsiteY96" fmla="*/ 182880 h 352425"/>
                <a:gd name="connsiteX97" fmla="*/ 15431 w 173961"/>
                <a:gd name="connsiteY97" fmla="*/ 22669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73961" h="352425">
                  <a:moveTo>
                    <a:pt x="15431" y="226695"/>
                  </a:moveTo>
                  <a:cubicBezTo>
                    <a:pt x="18606" y="236220"/>
                    <a:pt x="17304" y="235833"/>
                    <a:pt x="19241" y="240030"/>
                  </a:cubicBezTo>
                  <a:cubicBezTo>
                    <a:pt x="21160" y="244188"/>
                    <a:pt x="24000" y="247884"/>
                    <a:pt x="26861" y="251460"/>
                  </a:cubicBezTo>
                  <a:cubicBezTo>
                    <a:pt x="37847" y="265192"/>
                    <a:pt x="31606" y="258110"/>
                    <a:pt x="45911" y="272415"/>
                  </a:cubicBezTo>
                  <a:cubicBezTo>
                    <a:pt x="47816" y="274320"/>
                    <a:pt x="49471" y="276514"/>
                    <a:pt x="51626" y="278130"/>
                  </a:cubicBezTo>
                  <a:cubicBezTo>
                    <a:pt x="56706" y="281940"/>
                    <a:pt x="62376" y="285070"/>
                    <a:pt x="66866" y="289560"/>
                  </a:cubicBezTo>
                  <a:cubicBezTo>
                    <a:pt x="73789" y="296483"/>
                    <a:pt x="71648" y="294880"/>
                    <a:pt x="80201" y="300990"/>
                  </a:cubicBezTo>
                  <a:cubicBezTo>
                    <a:pt x="82064" y="302321"/>
                    <a:pt x="83906" y="303704"/>
                    <a:pt x="85916" y="304800"/>
                  </a:cubicBezTo>
                  <a:cubicBezTo>
                    <a:pt x="90902" y="307520"/>
                    <a:pt x="95646" y="311042"/>
                    <a:pt x="101156" y="312420"/>
                  </a:cubicBezTo>
                  <a:lnTo>
                    <a:pt x="116396" y="316230"/>
                  </a:lnTo>
                  <a:cubicBezTo>
                    <a:pt x="118936" y="316865"/>
                    <a:pt x="121449" y="317622"/>
                    <a:pt x="124016" y="318135"/>
                  </a:cubicBezTo>
                  <a:cubicBezTo>
                    <a:pt x="127191" y="318770"/>
                    <a:pt x="130386" y="319312"/>
                    <a:pt x="133541" y="320040"/>
                  </a:cubicBezTo>
                  <a:cubicBezTo>
                    <a:pt x="138643" y="321217"/>
                    <a:pt x="148781" y="323850"/>
                    <a:pt x="148781" y="323850"/>
                  </a:cubicBezTo>
                  <a:cubicBezTo>
                    <a:pt x="147511" y="321945"/>
                    <a:pt x="146709" y="319625"/>
                    <a:pt x="144971" y="318135"/>
                  </a:cubicBezTo>
                  <a:cubicBezTo>
                    <a:pt x="142160" y="315725"/>
                    <a:pt x="138586" y="314382"/>
                    <a:pt x="135446" y="312420"/>
                  </a:cubicBezTo>
                  <a:cubicBezTo>
                    <a:pt x="133504" y="311207"/>
                    <a:pt x="131636" y="309880"/>
                    <a:pt x="129731" y="308610"/>
                  </a:cubicBezTo>
                  <a:cubicBezTo>
                    <a:pt x="126504" y="303770"/>
                    <a:pt x="125095" y="300847"/>
                    <a:pt x="120206" y="297180"/>
                  </a:cubicBezTo>
                  <a:cubicBezTo>
                    <a:pt x="117244" y="294958"/>
                    <a:pt x="113525" y="293835"/>
                    <a:pt x="110681" y="291465"/>
                  </a:cubicBezTo>
                  <a:cubicBezTo>
                    <a:pt x="105852" y="287441"/>
                    <a:pt x="101791" y="282575"/>
                    <a:pt x="97346" y="278130"/>
                  </a:cubicBezTo>
                  <a:cubicBezTo>
                    <a:pt x="95441" y="276225"/>
                    <a:pt x="93873" y="273909"/>
                    <a:pt x="91631" y="272415"/>
                  </a:cubicBezTo>
                  <a:lnTo>
                    <a:pt x="85916" y="268605"/>
                  </a:lnTo>
                  <a:cubicBezTo>
                    <a:pt x="84646" y="266700"/>
                    <a:pt x="83130" y="264938"/>
                    <a:pt x="82106" y="262890"/>
                  </a:cubicBezTo>
                  <a:cubicBezTo>
                    <a:pt x="81208" y="261094"/>
                    <a:pt x="81315" y="258846"/>
                    <a:pt x="80201" y="257175"/>
                  </a:cubicBezTo>
                  <a:cubicBezTo>
                    <a:pt x="78707" y="254933"/>
                    <a:pt x="76211" y="253530"/>
                    <a:pt x="74486" y="251460"/>
                  </a:cubicBezTo>
                  <a:cubicBezTo>
                    <a:pt x="66549" y="241935"/>
                    <a:pt x="75438" y="248920"/>
                    <a:pt x="64961" y="241935"/>
                  </a:cubicBezTo>
                  <a:cubicBezTo>
                    <a:pt x="63691" y="240030"/>
                    <a:pt x="62770" y="237839"/>
                    <a:pt x="61151" y="236220"/>
                  </a:cubicBezTo>
                  <a:cubicBezTo>
                    <a:pt x="59532" y="234601"/>
                    <a:pt x="55060" y="230152"/>
                    <a:pt x="55436" y="232410"/>
                  </a:cubicBezTo>
                  <a:cubicBezTo>
                    <a:pt x="56370" y="238012"/>
                    <a:pt x="60261" y="242706"/>
                    <a:pt x="63056" y="247650"/>
                  </a:cubicBezTo>
                  <a:cubicBezTo>
                    <a:pt x="68522" y="257320"/>
                    <a:pt x="75825" y="266015"/>
                    <a:pt x="80201" y="276225"/>
                  </a:cubicBezTo>
                  <a:cubicBezTo>
                    <a:pt x="86141" y="290084"/>
                    <a:pt x="85282" y="290704"/>
                    <a:pt x="95441" y="302895"/>
                  </a:cubicBezTo>
                  <a:cubicBezTo>
                    <a:pt x="98316" y="306344"/>
                    <a:pt x="101644" y="309400"/>
                    <a:pt x="104966" y="312420"/>
                  </a:cubicBezTo>
                  <a:cubicBezTo>
                    <a:pt x="108279" y="315432"/>
                    <a:pt x="119186" y="324440"/>
                    <a:pt x="124016" y="327660"/>
                  </a:cubicBezTo>
                  <a:cubicBezTo>
                    <a:pt x="127097" y="329714"/>
                    <a:pt x="130618" y="331102"/>
                    <a:pt x="133541" y="333375"/>
                  </a:cubicBezTo>
                  <a:cubicBezTo>
                    <a:pt x="136376" y="335580"/>
                    <a:pt x="137845" y="339613"/>
                    <a:pt x="141161" y="340995"/>
                  </a:cubicBezTo>
                  <a:cubicBezTo>
                    <a:pt x="145887" y="342964"/>
                    <a:pt x="151321" y="342265"/>
                    <a:pt x="156401" y="342900"/>
                  </a:cubicBezTo>
                  <a:cubicBezTo>
                    <a:pt x="160211" y="345440"/>
                    <a:pt x="163487" y="349072"/>
                    <a:pt x="167831" y="350520"/>
                  </a:cubicBezTo>
                  <a:cubicBezTo>
                    <a:pt x="169736" y="351155"/>
                    <a:pt x="175554" y="352425"/>
                    <a:pt x="173546" y="352425"/>
                  </a:cubicBezTo>
                  <a:cubicBezTo>
                    <a:pt x="168858" y="352425"/>
                    <a:pt x="162099" y="348878"/>
                    <a:pt x="158306" y="346710"/>
                  </a:cubicBezTo>
                  <a:cubicBezTo>
                    <a:pt x="156318" y="345574"/>
                    <a:pt x="154695" y="343802"/>
                    <a:pt x="152591" y="342900"/>
                  </a:cubicBezTo>
                  <a:cubicBezTo>
                    <a:pt x="150185" y="341869"/>
                    <a:pt x="147511" y="341630"/>
                    <a:pt x="144971" y="340995"/>
                  </a:cubicBezTo>
                  <a:cubicBezTo>
                    <a:pt x="140526" y="336550"/>
                    <a:pt x="136866" y="331147"/>
                    <a:pt x="131636" y="327660"/>
                  </a:cubicBezTo>
                  <a:cubicBezTo>
                    <a:pt x="129731" y="326390"/>
                    <a:pt x="127623" y="325382"/>
                    <a:pt x="125921" y="323850"/>
                  </a:cubicBezTo>
                  <a:lnTo>
                    <a:pt x="103061" y="300990"/>
                  </a:lnTo>
                  <a:lnTo>
                    <a:pt x="95441" y="293370"/>
                  </a:lnTo>
                  <a:cubicBezTo>
                    <a:pt x="92901" y="290830"/>
                    <a:pt x="89669" y="288830"/>
                    <a:pt x="87821" y="285750"/>
                  </a:cubicBezTo>
                  <a:cubicBezTo>
                    <a:pt x="85916" y="282575"/>
                    <a:pt x="84214" y="279269"/>
                    <a:pt x="82106" y="276225"/>
                  </a:cubicBezTo>
                  <a:cubicBezTo>
                    <a:pt x="78492" y="271004"/>
                    <a:pt x="73034" y="266881"/>
                    <a:pt x="70676" y="260985"/>
                  </a:cubicBezTo>
                  <a:cubicBezTo>
                    <a:pt x="65491" y="248022"/>
                    <a:pt x="68625" y="254392"/>
                    <a:pt x="61151" y="241935"/>
                  </a:cubicBezTo>
                  <a:cubicBezTo>
                    <a:pt x="55196" y="218114"/>
                    <a:pt x="62807" y="247731"/>
                    <a:pt x="57341" y="228600"/>
                  </a:cubicBezTo>
                  <a:cubicBezTo>
                    <a:pt x="56622" y="226083"/>
                    <a:pt x="56206" y="223482"/>
                    <a:pt x="55436" y="220980"/>
                  </a:cubicBezTo>
                  <a:cubicBezTo>
                    <a:pt x="53664" y="215222"/>
                    <a:pt x="50902" y="209742"/>
                    <a:pt x="49721" y="203835"/>
                  </a:cubicBezTo>
                  <a:cubicBezTo>
                    <a:pt x="48975" y="200104"/>
                    <a:pt x="45066" y="179777"/>
                    <a:pt x="44006" y="179070"/>
                  </a:cubicBezTo>
                  <a:lnTo>
                    <a:pt x="38291" y="175260"/>
                  </a:lnTo>
                  <a:cubicBezTo>
                    <a:pt x="32880" y="191493"/>
                    <a:pt x="34388" y="184647"/>
                    <a:pt x="38291" y="217170"/>
                  </a:cubicBezTo>
                  <a:cubicBezTo>
                    <a:pt x="38769" y="221157"/>
                    <a:pt x="41313" y="224662"/>
                    <a:pt x="42101" y="228600"/>
                  </a:cubicBezTo>
                  <a:cubicBezTo>
                    <a:pt x="42736" y="231775"/>
                    <a:pt x="43154" y="235001"/>
                    <a:pt x="44006" y="238125"/>
                  </a:cubicBezTo>
                  <a:cubicBezTo>
                    <a:pt x="46674" y="247908"/>
                    <a:pt x="48217" y="249990"/>
                    <a:pt x="51626" y="259080"/>
                  </a:cubicBezTo>
                  <a:cubicBezTo>
                    <a:pt x="52331" y="260960"/>
                    <a:pt x="55327" y="265693"/>
                    <a:pt x="53531" y="264795"/>
                  </a:cubicBezTo>
                  <a:cubicBezTo>
                    <a:pt x="50691" y="263375"/>
                    <a:pt x="49721" y="259715"/>
                    <a:pt x="47816" y="257175"/>
                  </a:cubicBezTo>
                  <a:cubicBezTo>
                    <a:pt x="47181" y="254635"/>
                    <a:pt x="46663" y="252063"/>
                    <a:pt x="45911" y="249555"/>
                  </a:cubicBezTo>
                  <a:cubicBezTo>
                    <a:pt x="44757" y="245708"/>
                    <a:pt x="43371" y="241935"/>
                    <a:pt x="42101" y="238125"/>
                  </a:cubicBezTo>
                  <a:lnTo>
                    <a:pt x="38291" y="226695"/>
                  </a:lnTo>
                  <a:cubicBezTo>
                    <a:pt x="37656" y="224790"/>
                    <a:pt x="36873" y="222928"/>
                    <a:pt x="36386" y="220980"/>
                  </a:cubicBezTo>
                  <a:cubicBezTo>
                    <a:pt x="35751" y="218440"/>
                    <a:pt x="35309" y="215844"/>
                    <a:pt x="34481" y="213360"/>
                  </a:cubicBezTo>
                  <a:cubicBezTo>
                    <a:pt x="33400" y="210116"/>
                    <a:pt x="31872" y="207037"/>
                    <a:pt x="30671" y="203835"/>
                  </a:cubicBezTo>
                  <a:cubicBezTo>
                    <a:pt x="29966" y="201955"/>
                    <a:pt x="29318" y="200051"/>
                    <a:pt x="28766" y="198120"/>
                  </a:cubicBezTo>
                  <a:cubicBezTo>
                    <a:pt x="28047" y="195603"/>
                    <a:pt x="28160" y="192773"/>
                    <a:pt x="26861" y="190500"/>
                  </a:cubicBezTo>
                  <a:cubicBezTo>
                    <a:pt x="25524" y="188161"/>
                    <a:pt x="23051" y="186690"/>
                    <a:pt x="21146" y="184785"/>
                  </a:cubicBezTo>
                  <a:cubicBezTo>
                    <a:pt x="16578" y="171082"/>
                    <a:pt x="22120" y="188194"/>
                    <a:pt x="17336" y="171450"/>
                  </a:cubicBezTo>
                  <a:cubicBezTo>
                    <a:pt x="16784" y="169519"/>
                    <a:pt x="14011" y="164315"/>
                    <a:pt x="15431" y="165735"/>
                  </a:cubicBezTo>
                  <a:cubicBezTo>
                    <a:pt x="17439" y="167743"/>
                    <a:pt x="18244" y="170696"/>
                    <a:pt x="19241" y="173355"/>
                  </a:cubicBezTo>
                  <a:cubicBezTo>
                    <a:pt x="21314" y="178882"/>
                    <a:pt x="22356" y="189442"/>
                    <a:pt x="23051" y="194310"/>
                  </a:cubicBezTo>
                  <a:cubicBezTo>
                    <a:pt x="22416" y="218440"/>
                    <a:pt x="22322" y="242590"/>
                    <a:pt x="21146" y="266700"/>
                  </a:cubicBezTo>
                  <a:cubicBezTo>
                    <a:pt x="21048" y="268706"/>
                    <a:pt x="20963" y="273448"/>
                    <a:pt x="19241" y="272415"/>
                  </a:cubicBezTo>
                  <a:cubicBezTo>
                    <a:pt x="15314" y="270059"/>
                    <a:pt x="14161" y="264795"/>
                    <a:pt x="11621" y="260985"/>
                  </a:cubicBezTo>
                  <a:cubicBezTo>
                    <a:pt x="10986" y="258445"/>
                    <a:pt x="10544" y="255849"/>
                    <a:pt x="9716" y="253365"/>
                  </a:cubicBezTo>
                  <a:cubicBezTo>
                    <a:pt x="8635" y="250121"/>
                    <a:pt x="6610" y="247186"/>
                    <a:pt x="5906" y="243840"/>
                  </a:cubicBezTo>
                  <a:cubicBezTo>
                    <a:pt x="4511" y="237213"/>
                    <a:pt x="1420" y="211765"/>
                    <a:pt x="191" y="201930"/>
                  </a:cubicBezTo>
                  <a:cubicBezTo>
                    <a:pt x="826" y="187325"/>
                    <a:pt x="1384" y="172716"/>
                    <a:pt x="2096" y="158115"/>
                  </a:cubicBezTo>
                  <a:cubicBezTo>
                    <a:pt x="2654" y="146681"/>
                    <a:pt x="3429" y="135258"/>
                    <a:pt x="4001" y="123825"/>
                  </a:cubicBezTo>
                  <a:cubicBezTo>
                    <a:pt x="4094" y="121958"/>
                    <a:pt x="6508" y="62024"/>
                    <a:pt x="7811" y="53340"/>
                  </a:cubicBezTo>
                  <a:cubicBezTo>
                    <a:pt x="8318" y="49958"/>
                    <a:pt x="10638" y="47090"/>
                    <a:pt x="11621" y="43815"/>
                  </a:cubicBezTo>
                  <a:cubicBezTo>
                    <a:pt x="12551" y="40714"/>
                    <a:pt x="12502" y="37362"/>
                    <a:pt x="13526" y="34290"/>
                  </a:cubicBezTo>
                  <a:cubicBezTo>
                    <a:pt x="16866" y="24271"/>
                    <a:pt x="16965" y="29316"/>
                    <a:pt x="21146" y="20955"/>
                  </a:cubicBezTo>
                  <a:cubicBezTo>
                    <a:pt x="22044" y="19159"/>
                    <a:pt x="22076" y="16995"/>
                    <a:pt x="23051" y="15240"/>
                  </a:cubicBezTo>
                  <a:cubicBezTo>
                    <a:pt x="29588" y="3474"/>
                    <a:pt x="28038" y="5566"/>
                    <a:pt x="36386" y="0"/>
                  </a:cubicBezTo>
                  <a:cubicBezTo>
                    <a:pt x="35116" y="2540"/>
                    <a:pt x="33573" y="4961"/>
                    <a:pt x="32576" y="7620"/>
                  </a:cubicBezTo>
                  <a:cubicBezTo>
                    <a:pt x="31657" y="10071"/>
                    <a:pt x="31702" y="12834"/>
                    <a:pt x="30671" y="15240"/>
                  </a:cubicBezTo>
                  <a:cubicBezTo>
                    <a:pt x="29769" y="17344"/>
                    <a:pt x="28131" y="19050"/>
                    <a:pt x="26861" y="20955"/>
                  </a:cubicBezTo>
                  <a:cubicBezTo>
                    <a:pt x="26226" y="27940"/>
                    <a:pt x="25325" y="34906"/>
                    <a:pt x="24956" y="41910"/>
                  </a:cubicBezTo>
                  <a:cubicBezTo>
                    <a:pt x="24054" y="59043"/>
                    <a:pt x="24089" y="76220"/>
                    <a:pt x="23051" y="93345"/>
                  </a:cubicBezTo>
                  <a:cubicBezTo>
                    <a:pt x="22817" y="97200"/>
                    <a:pt x="22256" y="101075"/>
                    <a:pt x="21146" y="104775"/>
                  </a:cubicBezTo>
                  <a:cubicBezTo>
                    <a:pt x="19828" y="109169"/>
                    <a:pt x="16077" y="114284"/>
                    <a:pt x="13526" y="118110"/>
                  </a:cubicBezTo>
                  <a:cubicBezTo>
                    <a:pt x="12891" y="120650"/>
                    <a:pt x="12540" y="123279"/>
                    <a:pt x="11621" y="125730"/>
                  </a:cubicBezTo>
                  <a:cubicBezTo>
                    <a:pt x="7532" y="136634"/>
                    <a:pt x="8271" y="129604"/>
                    <a:pt x="5906" y="139065"/>
                  </a:cubicBezTo>
                  <a:cubicBezTo>
                    <a:pt x="3871" y="147207"/>
                    <a:pt x="3021" y="155502"/>
                    <a:pt x="2096" y="163830"/>
                  </a:cubicBezTo>
                  <a:cubicBezTo>
                    <a:pt x="1391" y="170173"/>
                    <a:pt x="680" y="176517"/>
                    <a:pt x="191" y="182880"/>
                  </a:cubicBezTo>
                  <a:cubicBezTo>
                    <a:pt x="-1793" y="208675"/>
                    <a:pt x="12256" y="217170"/>
                    <a:pt x="15431" y="22669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3430323" y="2569845"/>
              <a:ext cx="299667" cy="819686"/>
            </a:xfrm>
            <a:custGeom>
              <a:avLst/>
              <a:gdLst>
                <a:gd name="connsiteX0" fmla="*/ 84402 w 299667"/>
                <a:gd name="connsiteY0" fmla="*/ 0 h 819686"/>
                <a:gd name="connsiteX1" fmla="*/ 80592 w 299667"/>
                <a:gd name="connsiteY1" fmla="*/ 15240 h 819686"/>
                <a:gd name="connsiteX2" fmla="*/ 76782 w 299667"/>
                <a:gd name="connsiteY2" fmla="*/ 28575 h 819686"/>
                <a:gd name="connsiteX3" fmla="*/ 74877 w 299667"/>
                <a:gd name="connsiteY3" fmla="*/ 51435 h 819686"/>
                <a:gd name="connsiteX4" fmla="*/ 72972 w 299667"/>
                <a:gd name="connsiteY4" fmla="*/ 57150 h 819686"/>
                <a:gd name="connsiteX5" fmla="*/ 69162 w 299667"/>
                <a:gd name="connsiteY5" fmla="*/ 74295 h 819686"/>
                <a:gd name="connsiteX6" fmla="*/ 67257 w 299667"/>
                <a:gd name="connsiteY6" fmla="*/ 97155 h 819686"/>
                <a:gd name="connsiteX7" fmla="*/ 65352 w 299667"/>
                <a:gd name="connsiteY7" fmla="*/ 108585 h 819686"/>
                <a:gd name="connsiteX8" fmla="*/ 63447 w 299667"/>
                <a:gd name="connsiteY8" fmla="*/ 125730 h 819686"/>
                <a:gd name="connsiteX9" fmla="*/ 67257 w 299667"/>
                <a:gd name="connsiteY9" fmla="*/ 150495 h 819686"/>
                <a:gd name="connsiteX10" fmla="*/ 71067 w 299667"/>
                <a:gd name="connsiteY10" fmla="*/ 163830 h 819686"/>
                <a:gd name="connsiteX11" fmla="*/ 78687 w 299667"/>
                <a:gd name="connsiteY11" fmla="*/ 175260 h 819686"/>
                <a:gd name="connsiteX12" fmla="*/ 84402 w 299667"/>
                <a:gd name="connsiteY12" fmla="*/ 186690 h 819686"/>
                <a:gd name="connsiteX13" fmla="*/ 90117 w 299667"/>
                <a:gd name="connsiteY13" fmla="*/ 190500 h 819686"/>
                <a:gd name="connsiteX14" fmla="*/ 93927 w 299667"/>
                <a:gd name="connsiteY14" fmla="*/ 196215 h 819686"/>
                <a:gd name="connsiteX15" fmla="*/ 105357 w 299667"/>
                <a:gd name="connsiteY15" fmla="*/ 205740 h 819686"/>
                <a:gd name="connsiteX16" fmla="*/ 114882 w 299667"/>
                <a:gd name="connsiteY16" fmla="*/ 215265 h 819686"/>
                <a:gd name="connsiteX17" fmla="*/ 126312 w 299667"/>
                <a:gd name="connsiteY17" fmla="*/ 224790 h 819686"/>
                <a:gd name="connsiteX18" fmla="*/ 130122 w 299667"/>
                <a:gd name="connsiteY18" fmla="*/ 230505 h 819686"/>
                <a:gd name="connsiteX19" fmla="*/ 141552 w 299667"/>
                <a:gd name="connsiteY19" fmla="*/ 238125 h 819686"/>
                <a:gd name="connsiteX20" fmla="*/ 151077 w 299667"/>
                <a:gd name="connsiteY20" fmla="*/ 247650 h 819686"/>
                <a:gd name="connsiteX21" fmla="*/ 160602 w 299667"/>
                <a:gd name="connsiteY21" fmla="*/ 255270 h 819686"/>
                <a:gd name="connsiteX22" fmla="*/ 170127 w 299667"/>
                <a:gd name="connsiteY22" fmla="*/ 262890 h 819686"/>
                <a:gd name="connsiteX23" fmla="*/ 173937 w 299667"/>
                <a:gd name="connsiteY23" fmla="*/ 268605 h 819686"/>
                <a:gd name="connsiteX24" fmla="*/ 185367 w 299667"/>
                <a:gd name="connsiteY24" fmla="*/ 276225 h 819686"/>
                <a:gd name="connsiteX25" fmla="*/ 196797 w 299667"/>
                <a:gd name="connsiteY25" fmla="*/ 285750 h 819686"/>
                <a:gd name="connsiteX26" fmla="*/ 208227 w 299667"/>
                <a:gd name="connsiteY26" fmla="*/ 289560 h 819686"/>
                <a:gd name="connsiteX27" fmla="*/ 213942 w 299667"/>
                <a:gd name="connsiteY27" fmla="*/ 293370 h 819686"/>
                <a:gd name="connsiteX28" fmla="*/ 227277 w 299667"/>
                <a:gd name="connsiteY28" fmla="*/ 297180 h 819686"/>
                <a:gd name="connsiteX29" fmla="*/ 232992 w 299667"/>
                <a:gd name="connsiteY29" fmla="*/ 300990 h 819686"/>
                <a:gd name="connsiteX30" fmla="*/ 271092 w 299667"/>
                <a:gd name="connsiteY30" fmla="*/ 304800 h 819686"/>
                <a:gd name="connsiteX31" fmla="*/ 269187 w 299667"/>
                <a:gd name="connsiteY31" fmla="*/ 318135 h 819686"/>
                <a:gd name="connsiteX32" fmla="*/ 263472 w 299667"/>
                <a:gd name="connsiteY32" fmla="*/ 323850 h 819686"/>
                <a:gd name="connsiteX33" fmla="*/ 252042 w 299667"/>
                <a:gd name="connsiteY33" fmla="*/ 331470 h 819686"/>
                <a:gd name="connsiteX34" fmla="*/ 238707 w 299667"/>
                <a:gd name="connsiteY34" fmla="*/ 335280 h 819686"/>
                <a:gd name="connsiteX35" fmla="*/ 232992 w 299667"/>
                <a:gd name="connsiteY35" fmla="*/ 337185 h 819686"/>
                <a:gd name="connsiteX36" fmla="*/ 221562 w 299667"/>
                <a:gd name="connsiteY36" fmla="*/ 344805 h 819686"/>
                <a:gd name="connsiteX37" fmla="*/ 215847 w 299667"/>
                <a:gd name="connsiteY37" fmla="*/ 348615 h 819686"/>
                <a:gd name="connsiteX38" fmla="*/ 210132 w 299667"/>
                <a:gd name="connsiteY38" fmla="*/ 352425 h 819686"/>
                <a:gd name="connsiteX39" fmla="*/ 204417 w 299667"/>
                <a:gd name="connsiteY39" fmla="*/ 354330 h 819686"/>
                <a:gd name="connsiteX40" fmla="*/ 192987 w 299667"/>
                <a:gd name="connsiteY40" fmla="*/ 361950 h 819686"/>
                <a:gd name="connsiteX41" fmla="*/ 181557 w 299667"/>
                <a:gd name="connsiteY41" fmla="*/ 365760 h 819686"/>
                <a:gd name="connsiteX42" fmla="*/ 168222 w 299667"/>
                <a:gd name="connsiteY42" fmla="*/ 371475 h 819686"/>
                <a:gd name="connsiteX43" fmla="*/ 156792 w 299667"/>
                <a:gd name="connsiteY43" fmla="*/ 379095 h 819686"/>
                <a:gd name="connsiteX44" fmla="*/ 151077 w 299667"/>
                <a:gd name="connsiteY44" fmla="*/ 384810 h 819686"/>
                <a:gd name="connsiteX45" fmla="*/ 139647 w 299667"/>
                <a:gd name="connsiteY45" fmla="*/ 390525 h 819686"/>
                <a:gd name="connsiteX46" fmla="*/ 128217 w 299667"/>
                <a:gd name="connsiteY46" fmla="*/ 401955 h 819686"/>
                <a:gd name="connsiteX47" fmla="*/ 116787 w 299667"/>
                <a:gd name="connsiteY47" fmla="*/ 409575 h 819686"/>
                <a:gd name="connsiteX48" fmla="*/ 111072 w 299667"/>
                <a:gd name="connsiteY48" fmla="*/ 413385 h 819686"/>
                <a:gd name="connsiteX49" fmla="*/ 99642 w 299667"/>
                <a:gd name="connsiteY49" fmla="*/ 422910 h 819686"/>
                <a:gd name="connsiteX50" fmla="*/ 92022 w 299667"/>
                <a:gd name="connsiteY50" fmla="*/ 434340 h 819686"/>
                <a:gd name="connsiteX51" fmla="*/ 86307 w 299667"/>
                <a:gd name="connsiteY51" fmla="*/ 440055 h 819686"/>
                <a:gd name="connsiteX52" fmla="*/ 78687 w 299667"/>
                <a:gd name="connsiteY52" fmla="*/ 451485 h 819686"/>
                <a:gd name="connsiteX53" fmla="*/ 74877 w 299667"/>
                <a:gd name="connsiteY53" fmla="*/ 457200 h 819686"/>
                <a:gd name="connsiteX54" fmla="*/ 71067 w 299667"/>
                <a:gd name="connsiteY54" fmla="*/ 462915 h 819686"/>
                <a:gd name="connsiteX55" fmla="*/ 65352 w 299667"/>
                <a:gd name="connsiteY55" fmla="*/ 468630 h 819686"/>
                <a:gd name="connsiteX56" fmla="*/ 57732 w 299667"/>
                <a:gd name="connsiteY56" fmla="*/ 480060 h 819686"/>
                <a:gd name="connsiteX57" fmla="*/ 53922 w 299667"/>
                <a:gd name="connsiteY57" fmla="*/ 485775 h 819686"/>
                <a:gd name="connsiteX58" fmla="*/ 48207 w 299667"/>
                <a:gd name="connsiteY58" fmla="*/ 489585 h 819686"/>
                <a:gd name="connsiteX59" fmla="*/ 44397 w 299667"/>
                <a:gd name="connsiteY59" fmla="*/ 501015 h 819686"/>
                <a:gd name="connsiteX60" fmla="*/ 40587 w 299667"/>
                <a:gd name="connsiteY60" fmla="*/ 514350 h 819686"/>
                <a:gd name="connsiteX61" fmla="*/ 40587 w 299667"/>
                <a:gd name="connsiteY61" fmla="*/ 461010 h 819686"/>
                <a:gd name="connsiteX62" fmla="*/ 44397 w 299667"/>
                <a:gd name="connsiteY62" fmla="*/ 449580 h 819686"/>
                <a:gd name="connsiteX63" fmla="*/ 52017 w 299667"/>
                <a:gd name="connsiteY63" fmla="*/ 440055 h 819686"/>
                <a:gd name="connsiteX64" fmla="*/ 57732 w 299667"/>
                <a:gd name="connsiteY64" fmla="*/ 428625 h 819686"/>
                <a:gd name="connsiteX65" fmla="*/ 65352 w 299667"/>
                <a:gd name="connsiteY65" fmla="*/ 426720 h 819686"/>
                <a:gd name="connsiteX66" fmla="*/ 76782 w 299667"/>
                <a:gd name="connsiteY66" fmla="*/ 417195 h 819686"/>
                <a:gd name="connsiteX67" fmla="*/ 82497 w 299667"/>
                <a:gd name="connsiteY67" fmla="*/ 411480 h 819686"/>
                <a:gd name="connsiteX68" fmla="*/ 76782 w 299667"/>
                <a:gd name="connsiteY68" fmla="*/ 419100 h 819686"/>
                <a:gd name="connsiteX69" fmla="*/ 69162 w 299667"/>
                <a:gd name="connsiteY69" fmla="*/ 424815 h 819686"/>
                <a:gd name="connsiteX70" fmla="*/ 57732 w 299667"/>
                <a:gd name="connsiteY70" fmla="*/ 436245 h 819686"/>
                <a:gd name="connsiteX71" fmla="*/ 52017 w 299667"/>
                <a:gd name="connsiteY71" fmla="*/ 441960 h 819686"/>
                <a:gd name="connsiteX72" fmla="*/ 48207 w 299667"/>
                <a:gd name="connsiteY72" fmla="*/ 447675 h 819686"/>
                <a:gd name="connsiteX73" fmla="*/ 42492 w 299667"/>
                <a:gd name="connsiteY73" fmla="*/ 451485 h 819686"/>
                <a:gd name="connsiteX74" fmla="*/ 53922 w 299667"/>
                <a:gd name="connsiteY74" fmla="*/ 447675 h 819686"/>
                <a:gd name="connsiteX75" fmla="*/ 65352 w 299667"/>
                <a:gd name="connsiteY75" fmla="*/ 436245 h 819686"/>
                <a:gd name="connsiteX76" fmla="*/ 69162 w 299667"/>
                <a:gd name="connsiteY76" fmla="*/ 430530 h 819686"/>
                <a:gd name="connsiteX77" fmla="*/ 80592 w 299667"/>
                <a:gd name="connsiteY77" fmla="*/ 421005 h 819686"/>
                <a:gd name="connsiteX78" fmla="*/ 86307 w 299667"/>
                <a:gd name="connsiteY78" fmla="*/ 413385 h 819686"/>
                <a:gd name="connsiteX79" fmla="*/ 97737 w 299667"/>
                <a:gd name="connsiteY79" fmla="*/ 401955 h 819686"/>
                <a:gd name="connsiteX80" fmla="*/ 103452 w 299667"/>
                <a:gd name="connsiteY80" fmla="*/ 396240 h 819686"/>
                <a:gd name="connsiteX81" fmla="*/ 111072 w 299667"/>
                <a:gd name="connsiteY81" fmla="*/ 390525 h 819686"/>
                <a:gd name="connsiteX82" fmla="*/ 124407 w 299667"/>
                <a:gd name="connsiteY82" fmla="*/ 377190 h 819686"/>
                <a:gd name="connsiteX83" fmla="*/ 130122 w 299667"/>
                <a:gd name="connsiteY83" fmla="*/ 373380 h 819686"/>
                <a:gd name="connsiteX84" fmla="*/ 141552 w 299667"/>
                <a:gd name="connsiteY84" fmla="*/ 361950 h 819686"/>
                <a:gd name="connsiteX85" fmla="*/ 154887 w 299667"/>
                <a:gd name="connsiteY85" fmla="*/ 352425 h 819686"/>
                <a:gd name="connsiteX86" fmla="*/ 166317 w 299667"/>
                <a:gd name="connsiteY86" fmla="*/ 344805 h 819686"/>
                <a:gd name="connsiteX87" fmla="*/ 172032 w 299667"/>
                <a:gd name="connsiteY87" fmla="*/ 340995 h 819686"/>
                <a:gd name="connsiteX88" fmla="*/ 198702 w 299667"/>
                <a:gd name="connsiteY88" fmla="*/ 331470 h 819686"/>
                <a:gd name="connsiteX89" fmla="*/ 204417 w 299667"/>
                <a:gd name="connsiteY89" fmla="*/ 329565 h 819686"/>
                <a:gd name="connsiteX90" fmla="*/ 219657 w 299667"/>
                <a:gd name="connsiteY90" fmla="*/ 323850 h 819686"/>
                <a:gd name="connsiteX91" fmla="*/ 232992 w 299667"/>
                <a:gd name="connsiteY91" fmla="*/ 318135 h 819686"/>
                <a:gd name="connsiteX92" fmla="*/ 246327 w 299667"/>
                <a:gd name="connsiteY92" fmla="*/ 316230 h 819686"/>
                <a:gd name="connsiteX93" fmla="*/ 257757 w 299667"/>
                <a:gd name="connsiteY93" fmla="*/ 308610 h 819686"/>
                <a:gd name="connsiteX94" fmla="*/ 250137 w 299667"/>
                <a:gd name="connsiteY94" fmla="*/ 312420 h 819686"/>
                <a:gd name="connsiteX95" fmla="*/ 244422 w 299667"/>
                <a:gd name="connsiteY95" fmla="*/ 316230 h 819686"/>
                <a:gd name="connsiteX96" fmla="*/ 229182 w 299667"/>
                <a:gd name="connsiteY96" fmla="*/ 323850 h 819686"/>
                <a:gd name="connsiteX97" fmla="*/ 223467 w 299667"/>
                <a:gd name="connsiteY97" fmla="*/ 329565 h 819686"/>
                <a:gd name="connsiteX98" fmla="*/ 217752 w 299667"/>
                <a:gd name="connsiteY98" fmla="*/ 331470 h 819686"/>
                <a:gd name="connsiteX99" fmla="*/ 202512 w 299667"/>
                <a:gd name="connsiteY99" fmla="*/ 340995 h 819686"/>
                <a:gd name="connsiteX100" fmla="*/ 194892 w 299667"/>
                <a:gd name="connsiteY100" fmla="*/ 344805 h 819686"/>
                <a:gd name="connsiteX101" fmla="*/ 189177 w 299667"/>
                <a:gd name="connsiteY101" fmla="*/ 346710 h 819686"/>
                <a:gd name="connsiteX102" fmla="*/ 172032 w 299667"/>
                <a:gd name="connsiteY102" fmla="*/ 354330 h 819686"/>
                <a:gd name="connsiteX103" fmla="*/ 152982 w 299667"/>
                <a:gd name="connsiteY103" fmla="*/ 360045 h 819686"/>
                <a:gd name="connsiteX104" fmla="*/ 145362 w 299667"/>
                <a:gd name="connsiteY104" fmla="*/ 363855 h 819686"/>
                <a:gd name="connsiteX105" fmla="*/ 139647 w 299667"/>
                <a:gd name="connsiteY105" fmla="*/ 365760 h 819686"/>
                <a:gd name="connsiteX106" fmla="*/ 128217 w 299667"/>
                <a:gd name="connsiteY106" fmla="*/ 371475 h 819686"/>
                <a:gd name="connsiteX107" fmla="*/ 122502 w 299667"/>
                <a:gd name="connsiteY107" fmla="*/ 377190 h 819686"/>
                <a:gd name="connsiteX108" fmla="*/ 114882 w 299667"/>
                <a:gd name="connsiteY108" fmla="*/ 382905 h 819686"/>
                <a:gd name="connsiteX109" fmla="*/ 105357 w 299667"/>
                <a:gd name="connsiteY109" fmla="*/ 390525 h 819686"/>
                <a:gd name="connsiteX110" fmla="*/ 99642 w 299667"/>
                <a:gd name="connsiteY110" fmla="*/ 396240 h 819686"/>
                <a:gd name="connsiteX111" fmla="*/ 90117 w 299667"/>
                <a:gd name="connsiteY111" fmla="*/ 401955 h 819686"/>
                <a:gd name="connsiteX112" fmla="*/ 86307 w 299667"/>
                <a:gd name="connsiteY112" fmla="*/ 407670 h 819686"/>
                <a:gd name="connsiteX113" fmla="*/ 78687 w 299667"/>
                <a:gd name="connsiteY113" fmla="*/ 413385 h 819686"/>
                <a:gd name="connsiteX114" fmla="*/ 67257 w 299667"/>
                <a:gd name="connsiteY114" fmla="*/ 424815 h 819686"/>
                <a:gd name="connsiteX115" fmla="*/ 57732 w 299667"/>
                <a:gd name="connsiteY115" fmla="*/ 434340 h 819686"/>
                <a:gd name="connsiteX116" fmla="*/ 55827 w 299667"/>
                <a:gd name="connsiteY116" fmla="*/ 428625 h 819686"/>
                <a:gd name="connsiteX117" fmla="*/ 61542 w 299667"/>
                <a:gd name="connsiteY117" fmla="*/ 394335 h 819686"/>
                <a:gd name="connsiteX118" fmla="*/ 65352 w 299667"/>
                <a:gd name="connsiteY118" fmla="*/ 382905 h 819686"/>
                <a:gd name="connsiteX119" fmla="*/ 80592 w 299667"/>
                <a:gd name="connsiteY119" fmla="*/ 365760 h 819686"/>
                <a:gd name="connsiteX120" fmla="*/ 95832 w 299667"/>
                <a:gd name="connsiteY120" fmla="*/ 358140 h 819686"/>
                <a:gd name="connsiteX121" fmla="*/ 101547 w 299667"/>
                <a:gd name="connsiteY121" fmla="*/ 354330 h 819686"/>
                <a:gd name="connsiteX122" fmla="*/ 107262 w 299667"/>
                <a:gd name="connsiteY122" fmla="*/ 348615 h 819686"/>
                <a:gd name="connsiteX123" fmla="*/ 112977 w 299667"/>
                <a:gd name="connsiteY123" fmla="*/ 346710 h 819686"/>
                <a:gd name="connsiteX124" fmla="*/ 120597 w 299667"/>
                <a:gd name="connsiteY124" fmla="*/ 342900 h 819686"/>
                <a:gd name="connsiteX125" fmla="*/ 132027 w 299667"/>
                <a:gd name="connsiteY125" fmla="*/ 339090 h 819686"/>
                <a:gd name="connsiteX126" fmla="*/ 145362 w 299667"/>
                <a:gd name="connsiteY126" fmla="*/ 333375 h 819686"/>
                <a:gd name="connsiteX127" fmla="*/ 151077 w 299667"/>
                <a:gd name="connsiteY127" fmla="*/ 331470 h 819686"/>
                <a:gd name="connsiteX128" fmla="*/ 162507 w 299667"/>
                <a:gd name="connsiteY128" fmla="*/ 323850 h 819686"/>
                <a:gd name="connsiteX129" fmla="*/ 168222 w 299667"/>
                <a:gd name="connsiteY129" fmla="*/ 320040 h 819686"/>
                <a:gd name="connsiteX130" fmla="*/ 179652 w 299667"/>
                <a:gd name="connsiteY130" fmla="*/ 316230 h 819686"/>
                <a:gd name="connsiteX131" fmla="*/ 191082 w 299667"/>
                <a:gd name="connsiteY131" fmla="*/ 314325 h 819686"/>
                <a:gd name="connsiteX132" fmla="*/ 204417 w 299667"/>
                <a:gd name="connsiteY132" fmla="*/ 310515 h 819686"/>
                <a:gd name="connsiteX133" fmla="*/ 189177 w 299667"/>
                <a:gd name="connsiteY133" fmla="*/ 321945 h 819686"/>
                <a:gd name="connsiteX134" fmla="*/ 164412 w 299667"/>
                <a:gd name="connsiteY134" fmla="*/ 340995 h 819686"/>
                <a:gd name="connsiteX135" fmla="*/ 112977 w 299667"/>
                <a:gd name="connsiteY135" fmla="*/ 367665 h 819686"/>
                <a:gd name="connsiteX136" fmla="*/ 95832 w 299667"/>
                <a:gd name="connsiteY136" fmla="*/ 377190 h 819686"/>
                <a:gd name="connsiteX137" fmla="*/ 80592 w 299667"/>
                <a:gd name="connsiteY137" fmla="*/ 384810 h 819686"/>
                <a:gd name="connsiteX138" fmla="*/ 72972 w 299667"/>
                <a:gd name="connsiteY138" fmla="*/ 390525 h 819686"/>
                <a:gd name="connsiteX139" fmla="*/ 65352 w 299667"/>
                <a:gd name="connsiteY139" fmla="*/ 394335 h 819686"/>
                <a:gd name="connsiteX140" fmla="*/ 53922 w 299667"/>
                <a:gd name="connsiteY140" fmla="*/ 398145 h 819686"/>
                <a:gd name="connsiteX141" fmla="*/ 34872 w 299667"/>
                <a:gd name="connsiteY141" fmla="*/ 413385 h 819686"/>
                <a:gd name="connsiteX142" fmla="*/ 29157 w 299667"/>
                <a:gd name="connsiteY142" fmla="*/ 419100 h 819686"/>
                <a:gd name="connsiteX143" fmla="*/ 36777 w 299667"/>
                <a:gd name="connsiteY143" fmla="*/ 413385 h 819686"/>
                <a:gd name="connsiteX144" fmla="*/ 65352 w 299667"/>
                <a:gd name="connsiteY144" fmla="*/ 398145 h 819686"/>
                <a:gd name="connsiteX145" fmla="*/ 78687 w 299667"/>
                <a:gd name="connsiteY145" fmla="*/ 392430 h 819686"/>
                <a:gd name="connsiteX146" fmla="*/ 103452 w 299667"/>
                <a:gd name="connsiteY146" fmla="*/ 377190 h 819686"/>
                <a:gd name="connsiteX147" fmla="*/ 114882 w 299667"/>
                <a:gd name="connsiteY147" fmla="*/ 371475 h 819686"/>
                <a:gd name="connsiteX148" fmla="*/ 122502 w 299667"/>
                <a:gd name="connsiteY148" fmla="*/ 365760 h 819686"/>
                <a:gd name="connsiteX149" fmla="*/ 137742 w 299667"/>
                <a:gd name="connsiteY149" fmla="*/ 356235 h 819686"/>
                <a:gd name="connsiteX150" fmla="*/ 143457 w 299667"/>
                <a:gd name="connsiteY150" fmla="*/ 352425 h 819686"/>
                <a:gd name="connsiteX151" fmla="*/ 149172 w 299667"/>
                <a:gd name="connsiteY151" fmla="*/ 346710 h 819686"/>
                <a:gd name="connsiteX152" fmla="*/ 158697 w 299667"/>
                <a:gd name="connsiteY152" fmla="*/ 342900 h 819686"/>
                <a:gd name="connsiteX153" fmla="*/ 170127 w 299667"/>
                <a:gd name="connsiteY153" fmla="*/ 335280 h 819686"/>
                <a:gd name="connsiteX154" fmla="*/ 175842 w 299667"/>
                <a:gd name="connsiteY154" fmla="*/ 331470 h 819686"/>
                <a:gd name="connsiteX155" fmla="*/ 183462 w 299667"/>
                <a:gd name="connsiteY155" fmla="*/ 329565 h 819686"/>
                <a:gd name="connsiteX156" fmla="*/ 191082 w 299667"/>
                <a:gd name="connsiteY156" fmla="*/ 323850 h 819686"/>
                <a:gd name="connsiteX157" fmla="*/ 198702 w 299667"/>
                <a:gd name="connsiteY157" fmla="*/ 320040 h 819686"/>
                <a:gd name="connsiteX158" fmla="*/ 204417 w 299667"/>
                <a:gd name="connsiteY158" fmla="*/ 314325 h 819686"/>
                <a:gd name="connsiteX159" fmla="*/ 198702 w 299667"/>
                <a:gd name="connsiteY159" fmla="*/ 310515 h 819686"/>
                <a:gd name="connsiteX160" fmla="*/ 154887 w 299667"/>
                <a:gd name="connsiteY160" fmla="*/ 316230 h 819686"/>
                <a:gd name="connsiteX161" fmla="*/ 130122 w 299667"/>
                <a:gd name="connsiteY161" fmla="*/ 321945 h 819686"/>
                <a:gd name="connsiteX162" fmla="*/ 109167 w 299667"/>
                <a:gd name="connsiteY162" fmla="*/ 325755 h 819686"/>
                <a:gd name="connsiteX163" fmla="*/ 92022 w 299667"/>
                <a:gd name="connsiteY163" fmla="*/ 331470 h 819686"/>
                <a:gd name="connsiteX164" fmla="*/ 65352 w 299667"/>
                <a:gd name="connsiteY164" fmla="*/ 339090 h 819686"/>
                <a:gd name="connsiteX165" fmla="*/ 57732 w 299667"/>
                <a:gd name="connsiteY165" fmla="*/ 342900 h 819686"/>
                <a:gd name="connsiteX166" fmla="*/ 46302 w 299667"/>
                <a:gd name="connsiteY166" fmla="*/ 348615 h 819686"/>
                <a:gd name="connsiteX167" fmla="*/ 52017 w 299667"/>
                <a:gd name="connsiteY167" fmla="*/ 350520 h 819686"/>
                <a:gd name="connsiteX168" fmla="*/ 69162 w 299667"/>
                <a:gd name="connsiteY168" fmla="*/ 339090 h 819686"/>
                <a:gd name="connsiteX169" fmla="*/ 80592 w 299667"/>
                <a:gd name="connsiteY169" fmla="*/ 333375 h 819686"/>
                <a:gd name="connsiteX170" fmla="*/ 105357 w 299667"/>
                <a:gd name="connsiteY170" fmla="*/ 318135 h 819686"/>
                <a:gd name="connsiteX171" fmla="*/ 151077 w 299667"/>
                <a:gd name="connsiteY171" fmla="*/ 302895 h 819686"/>
                <a:gd name="connsiteX172" fmla="*/ 164412 w 299667"/>
                <a:gd name="connsiteY172" fmla="*/ 297180 h 819686"/>
                <a:gd name="connsiteX173" fmla="*/ 179652 w 299667"/>
                <a:gd name="connsiteY173" fmla="*/ 293370 h 819686"/>
                <a:gd name="connsiteX174" fmla="*/ 154887 w 299667"/>
                <a:gd name="connsiteY174" fmla="*/ 304800 h 819686"/>
                <a:gd name="connsiteX175" fmla="*/ 133932 w 299667"/>
                <a:gd name="connsiteY175" fmla="*/ 312420 h 819686"/>
                <a:gd name="connsiteX176" fmla="*/ 111072 w 299667"/>
                <a:gd name="connsiteY176" fmla="*/ 321945 h 819686"/>
                <a:gd name="connsiteX177" fmla="*/ 65352 w 299667"/>
                <a:gd name="connsiteY177" fmla="*/ 337185 h 819686"/>
                <a:gd name="connsiteX178" fmla="*/ 36777 w 299667"/>
                <a:gd name="connsiteY178" fmla="*/ 350520 h 819686"/>
                <a:gd name="connsiteX179" fmla="*/ 23442 w 299667"/>
                <a:gd name="connsiteY179" fmla="*/ 360045 h 819686"/>
                <a:gd name="connsiteX180" fmla="*/ 19632 w 299667"/>
                <a:gd name="connsiteY180" fmla="*/ 365760 h 819686"/>
                <a:gd name="connsiteX181" fmla="*/ 25347 w 299667"/>
                <a:gd name="connsiteY181" fmla="*/ 369570 h 819686"/>
                <a:gd name="connsiteX182" fmla="*/ 52017 w 299667"/>
                <a:gd name="connsiteY182" fmla="*/ 363855 h 819686"/>
                <a:gd name="connsiteX183" fmla="*/ 65352 w 299667"/>
                <a:gd name="connsiteY183" fmla="*/ 361950 h 819686"/>
                <a:gd name="connsiteX184" fmla="*/ 78687 w 299667"/>
                <a:gd name="connsiteY184" fmla="*/ 356235 h 819686"/>
                <a:gd name="connsiteX185" fmla="*/ 86307 w 299667"/>
                <a:gd name="connsiteY185" fmla="*/ 352425 h 819686"/>
                <a:gd name="connsiteX186" fmla="*/ 92022 w 299667"/>
                <a:gd name="connsiteY186" fmla="*/ 350520 h 819686"/>
                <a:gd name="connsiteX187" fmla="*/ 48207 w 299667"/>
                <a:gd name="connsiteY187" fmla="*/ 371475 h 819686"/>
                <a:gd name="connsiteX188" fmla="*/ 32967 w 299667"/>
                <a:gd name="connsiteY188" fmla="*/ 377190 h 819686"/>
                <a:gd name="connsiteX189" fmla="*/ 15822 w 299667"/>
                <a:gd name="connsiteY189" fmla="*/ 384810 h 819686"/>
                <a:gd name="connsiteX190" fmla="*/ 10107 w 299667"/>
                <a:gd name="connsiteY190" fmla="*/ 386715 h 819686"/>
                <a:gd name="connsiteX191" fmla="*/ 29157 w 299667"/>
                <a:gd name="connsiteY191" fmla="*/ 375285 h 819686"/>
                <a:gd name="connsiteX192" fmla="*/ 44397 w 299667"/>
                <a:gd name="connsiteY192" fmla="*/ 371475 h 819686"/>
                <a:gd name="connsiteX193" fmla="*/ 61542 w 299667"/>
                <a:gd name="connsiteY193" fmla="*/ 363855 h 819686"/>
                <a:gd name="connsiteX194" fmla="*/ 76782 w 299667"/>
                <a:gd name="connsiteY194" fmla="*/ 360045 h 819686"/>
                <a:gd name="connsiteX195" fmla="*/ 107262 w 299667"/>
                <a:gd name="connsiteY195" fmla="*/ 352425 h 819686"/>
                <a:gd name="connsiteX196" fmla="*/ 120597 w 299667"/>
                <a:gd name="connsiteY196" fmla="*/ 346710 h 819686"/>
                <a:gd name="connsiteX197" fmla="*/ 133932 w 299667"/>
                <a:gd name="connsiteY197" fmla="*/ 344805 h 819686"/>
                <a:gd name="connsiteX198" fmla="*/ 152982 w 299667"/>
                <a:gd name="connsiteY198" fmla="*/ 340995 h 819686"/>
                <a:gd name="connsiteX199" fmla="*/ 166317 w 299667"/>
                <a:gd name="connsiteY199" fmla="*/ 333375 h 819686"/>
                <a:gd name="connsiteX200" fmla="*/ 177747 w 299667"/>
                <a:gd name="connsiteY200" fmla="*/ 323850 h 819686"/>
                <a:gd name="connsiteX201" fmla="*/ 187272 w 299667"/>
                <a:gd name="connsiteY201" fmla="*/ 314325 h 819686"/>
                <a:gd name="connsiteX202" fmla="*/ 192987 w 299667"/>
                <a:gd name="connsiteY202" fmla="*/ 302895 h 819686"/>
                <a:gd name="connsiteX203" fmla="*/ 187272 w 299667"/>
                <a:gd name="connsiteY203" fmla="*/ 297180 h 819686"/>
                <a:gd name="connsiteX204" fmla="*/ 151077 w 299667"/>
                <a:gd name="connsiteY204" fmla="*/ 300990 h 819686"/>
                <a:gd name="connsiteX205" fmla="*/ 133932 w 299667"/>
                <a:gd name="connsiteY205" fmla="*/ 304800 h 819686"/>
                <a:gd name="connsiteX206" fmla="*/ 126312 w 299667"/>
                <a:gd name="connsiteY206" fmla="*/ 306705 h 819686"/>
                <a:gd name="connsiteX207" fmla="*/ 118692 w 299667"/>
                <a:gd name="connsiteY207" fmla="*/ 310515 h 819686"/>
                <a:gd name="connsiteX208" fmla="*/ 107262 w 299667"/>
                <a:gd name="connsiteY208" fmla="*/ 312420 h 819686"/>
                <a:gd name="connsiteX209" fmla="*/ 82497 w 299667"/>
                <a:gd name="connsiteY209" fmla="*/ 318135 h 819686"/>
                <a:gd name="connsiteX210" fmla="*/ 71067 w 299667"/>
                <a:gd name="connsiteY210" fmla="*/ 321945 h 819686"/>
                <a:gd name="connsiteX211" fmla="*/ 65352 w 299667"/>
                <a:gd name="connsiteY211" fmla="*/ 323850 h 819686"/>
                <a:gd name="connsiteX212" fmla="*/ 55827 w 299667"/>
                <a:gd name="connsiteY212" fmla="*/ 325755 h 819686"/>
                <a:gd name="connsiteX213" fmla="*/ 42492 w 299667"/>
                <a:gd name="connsiteY213" fmla="*/ 333375 h 819686"/>
                <a:gd name="connsiteX214" fmla="*/ 36777 w 299667"/>
                <a:gd name="connsiteY214" fmla="*/ 335280 h 819686"/>
                <a:gd name="connsiteX215" fmla="*/ 25347 w 299667"/>
                <a:gd name="connsiteY215" fmla="*/ 344805 h 819686"/>
                <a:gd name="connsiteX216" fmla="*/ 27252 w 299667"/>
                <a:gd name="connsiteY216" fmla="*/ 348615 h 819686"/>
                <a:gd name="connsiteX217" fmla="*/ 38682 w 299667"/>
                <a:gd name="connsiteY217" fmla="*/ 340995 h 819686"/>
                <a:gd name="connsiteX218" fmla="*/ 101547 w 299667"/>
                <a:gd name="connsiteY218" fmla="*/ 318135 h 819686"/>
                <a:gd name="connsiteX219" fmla="*/ 124407 w 299667"/>
                <a:gd name="connsiteY219" fmla="*/ 314325 h 819686"/>
                <a:gd name="connsiteX220" fmla="*/ 160602 w 299667"/>
                <a:gd name="connsiteY220" fmla="*/ 304800 h 819686"/>
                <a:gd name="connsiteX221" fmla="*/ 173937 w 299667"/>
                <a:gd name="connsiteY221" fmla="*/ 300990 h 819686"/>
                <a:gd name="connsiteX222" fmla="*/ 181557 w 299667"/>
                <a:gd name="connsiteY222" fmla="*/ 297180 h 819686"/>
                <a:gd name="connsiteX223" fmla="*/ 191082 w 299667"/>
                <a:gd name="connsiteY223" fmla="*/ 293370 h 819686"/>
                <a:gd name="connsiteX224" fmla="*/ 160602 w 299667"/>
                <a:gd name="connsiteY224" fmla="*/ 283845 h 819686"/>
                <a:gd name="connsiteX225" fmla="*/ 90117 w 299667"/>
                <a:gd name="connsiteY225" fmla="*/ 285750 h 819686"/>
                <a:gd name="connsiteX226" fmla="*/ 76782 w 299667"/>
                <a:gd name="connsiteY226" fmla="*/ 289560 h 819686"/>
                <a:gd name="connsiteX227" fmla="*/ 65352 w 299667"/>
                <a:gd name="connsiteY227" fmla="*/ 291465 h 819686"/>
                <a:gd name="connsiteX228" fmla="*/ 55827 w 299667"/>
                <a:gd name="connsiteY228" fmla="*/ 293370 h 819686"/>
                <a:gd name="connsiteX229" fmla="*/ 42492 w 299667"/>
                <a:gd name="connsiteY229" fmla="*/ 297180 h 819686"/>
                <a:gd name="connsiteX230" fmla="*/ 23442 w 299667"/>
                <a:gd name="connsiteY230" fmla="*/ 302895 h 819686"/>
                <a:gd name="connsiteX231" fmla="*/ 15822 w 299667"/>
                <a:gd name="connsiteY231" fmla="*/ 306705 h 819686"/>
                <a:gd name="connsiteX232" fmla="*/ 4392 w 299667"/>
                <a:gd name="connsiteY232" fmla="*/ 314325 h 819686"/>
                <a:gd name="connsiteX233" fmla="*/ 582 w 299667"/>
                <a:gd name="connsiteY233" fmla="*/ 320040 h 819686"/>
                <a:gd name="connsiteX234" fmla="*/ 19632 w 299667"/>
                <a:gd name="connsiteY234" fmla="*/ 318135 h 819686"/>
                <a:gd name="connsiteX235" fmla="*/ 46302 w 299667"/>
                <a:gd name="connsiteY235" fmla="*/ 314325 h 819686"/>
                <a:gd name="connsiteX236" fmla="*/ 88212 w 299667"/>
                <a:gd name="connsiteY236" fmla="*/ 304800 h 819686"/>
                <a:gd name="connsiteX237" fmla="*/ 128217 w 299667"/>
                <a:gd name="connsiteY237" fmla="*/ 291465 h 819686"/>
                <a:gd name="connsiteX238" fmla="*/ 141552 w 299667"/>
                <a:gd name="connsiteY238" fmla="*/ 289560 h 819686"/>
                <a:gd name="connsiteX239" fmla="*/ 160602 w 299667"/>
                <a:gd name="connsiteY239" fmla="*/ 281940 h 819686"/>
                <a:gd name="connsiteX240" fmla="*/ 147267 w 299667"/>
                <a:gd name="connsiteY240" fmla="*/ 283845 h 819686"/>
                <a:gd name="connsiteX241" fmla="*/ 109167 w 299667"/>
                <a:gd name="connsiteY241" fmla="*/ 299085 h 819686"/>
                <a:gd name="connsiteX242" fmla="*/ 90117 w 299667"/>
                <a:gd name="connsiteY242" fmla="*/ 306705 h 819686"/>
                <a:gd name="connsiteX243" fmla="*/ 46302 w 299667"/>
                <a:gd name="connsiteY243" fmla="*/ 321945 h 819686"/>
                <a:gd name="connsiteX244" fmla="*/ 15822 w 299667"/>
                <a:gd name="connsiteY244" fmla="*/ 339090 h 819686"/>
                <a:gd name="connsiteX245" fmla="*/ 8202 w 299667"/>
                <a:gd name="connsiteY245" fmla="*/ 342900 h 819686"/>
                <a:gd name="connsiteX246" fmla="*/ 2487 w 299667"/>
                <a:gd name="connsiteY246" fmla="*/ 344805 h 819686"/>
                <a:gd name="connsiteX247" fmla="*/ 12012 w 299667"/>
                <a:gd name="connsiteY247" fmla="*/ 340995 h 819686"/>
                <a:gd name="connsiteX248" fmla="*/ 19632 w 299667"/>
                <a:gd name="connsiteY248" fmla="*/ 335280 h 819686"/>
                <a:gd name="connsiteX249" fmla="*/ 44397 w 299667"/>
                <a:gd name="connsiteY249" fmla="*/ 318135 h 819686"/>
                <a:gd name="connsiteX250" fmla="*/ 59637 w 299667"/>
                <a:gd name="connsiteY250" fmla="*/ 310515 h 819686"/>
                <a:gd name="connsiteX251" fmla="*/ 76782 w 299667"/>
                <a:gd name="connsiteY251" fmla="*/ 304800 h 819686"/>
                <a:gd name="connsiteX252" fmla="*/ 95832 w 299667"/>
                <a:gd name="connsiteY252" fmla="*/ 293370 h 819686"/>
                <a:gd name="connsiteX253" fmla="*/ 126312 w 299667"/>
                <a:gd name="connsiteY253" fmla="*/ 280035 h 819686"/>
                <a:gd name="connsiteX254" fmla="*/ 135837 w 299667"/>
                <a:gd name="connsiteY254" fmla="*/ 274320 h 819686"/>
                <a:gd name="connsiteX255" fmla="*/ 141552 w 299667"/>
                <a:gd name="connsiteY255" fmla="*/ 272415 h 819686"/>
                <a:gd name="connsiteX256" fmla="*/ 152982 w 299667"/>
                <a:gd name="connsiteY256" fmla="*/ 262890 h 819686"/>
                <a:gd name="connsiteX257" fmla="*/ 152982 w 299667"/>
                <a:gd name="connsiteY257" fmla="*/ 251460 h 819686"/>
                <a:gd name="connsiteX258" fmla="*/ 145362 w 299667"/>
                <a:gd name="connsiteY258" fmla="*/ 249555 h 819686"/>
                <a:gd name="connsiteX259" fmla="*/ 114882 w 299667"/>
                <a:gd name="connsiteY259" fmla="*/ 251460 h 819686"/>
                <a:gd name="connsiteX260" fmla="*/ 84402 w 299667"/>
                <a:gd name="connsiteY260" fmla="*/ 259080 h 819686"/>
                <a:gd name="connsiteX261" fmla="*/ 59637 w 299667"/>
                <a:gd name="connsiteY261" fmla="*/ 264795 h 819686"/>
                <a:gd name="connsiteX262" fmla="*/ 48207 w 299667"/>
                <a:gd name="connsiteY262" fmla="*/ 268605 h 819686"/>
                <a:gd name="connsiteX263" fmla="*/ 42492 w 299667"/>
                <a:gd name="connsiteY263" fmla="*/ 274320 h 819686"/>
                <a:gd name="connsiteX264" fmla="*/ 42492 w 299667"/>
                <a:gd name="connsiteY264" fmla="*/ 285750 h 819686"/>
                <a:gd name="connsiteX265" fmla="*/ 48207 w 299667"/>
                <a:gd name="connsiteY265" fmla="*/ 287655 h 819686"/>
                <a:gd name="connsiteX266" fmla="*/ 69162 w 299667"/>
                <a:gd name="connsiteY266" fmla="*/ 285750 h 819686"/>
                <a:gd name="connsiteX267" fmla="*/ 84402 w 299667"/>
                <a:gd name="connsiteY267" fmla="*/ 278130 h 819686"/>
                <a:gd name="connsiteX268" fmla="*/ 90117 w 299667"/>
                <a:gd name="connsiteY268" fmla="*/ 276225 h 819686"/>
                <a:gd name="connsiteX269" fmla="*/ 95832 w 299667"/>
                <a:gd name="connsiteY269" fmla="*/ 270510 h 819686"/>
                <a:gd name="connsiteX270" fmla="*/ 101547 w 299667"/>
                <a:gd name="connsiteY270" fmla="*/ 268605 h 819686"/>
                <a:gd name="connsiteX271" fmla="*/ 111072 w 299667"/>
                <a:gd name="connsiteY271" fmla="*/ 255270 h 819686"/>
                <a:gd name="connsiteX272" fmla="*/ 105357 w 299667"/>
                <a:gd name="connsiteY272" fmla="*/ 251460 h 819686"/>
                <a:gd name="connsiteX273" fmla="*/ 93927 w 299667"/>
                <a:gd name="connsiteY273" fmla="*/ 247650 h 819686"/>
                <a:gd name="connsiteX274" fmla="*/ 55827 w 299667"/>
                <a:gd name="connsiteY274" fmla="*/ 251460 h 819686"/>
                <a:gd name="connsiteX275" fmla="*/ 46302 w 299667"/>
                <a:gd name="connsiteY275" fmla="*/ 257175 h 819686"/>
                <a:gd name="connsiteX276" fmla="*/ 29157 w 299667"/>
                <a:gd name="connsiteY276" fmla="*/ 276225 h 819686"/>
                <a:gd name="connsiteX277" fmla="*/ 27252 w 299667"/>
                <a:gd name="connsiteY277" fmla="*/ 310515 h 819686"/>
                <a:gd name="connsiteX278" fmla="*/ 34872 w 299667"/>
                <a:gd name="connsiteY278" fmla="*/ 314325 h 819686"/>
                <a:gd name="connsiteX279" fmla="*/ 55827 w 299667"/>
                <a:gd name="connsiteY279" fmla="*/ 312420 h 819686"/>
                <a:gd name="connsiteX280" fmla="*/ 63447 w 299667"/>
                <a:gd name="connsiteY280" fmla="*/ 306705 h 819686"/>
                <a:gd name="connsiteX281" fmla="*/ 74877 w 299667"/>
                <a:gd name="connsiteY281" fmla="*/ 297180 h 819686"/>
                <a:gd name="connsiteX282" fmla="*/ 80592 w 299667"/>
                <a:gd name="connsiteY282" fmla="*/ 287655 h 819686"/>
                <a:gd name="connsiteX283" fmla="*/ 86307 w 299667"/>
                <a:gd name="connsiteY283" fmla="*/ 266700 h 819686"/>
                <a:gd name="connsiteX284" fmla="*/ 84402 w 299667"/>
                <a:gd name="connsiteY284" fmla="*/ 241935 h 819686"/>
                <a:gd name="connsiteX285" fmla="*/ 78687 w 299667"/>
                <a:gd name="connsiteY285" fmla="*/ 238125 h 819686"/>
                <a:gd name="connsiteX286" fmla="*/ 74877 w 299667"/>
                <a:gd name="connsiteY286" fmla="*/ 232410 h 819686"/>
                <a:gd name="connsiteX287" fmla="*/ 55827 w 299667"/>
                <a:gd name="connsiteY287" fmla="*/ 236220 h 819686"/>
                <a:gd name="connsiteX288" fmla="*/ 50112 w 299667"/>
                <a:gd name="connsiteY288" fmla="*/ 241935 h 819686"/>
                <a:gd name="connsiteX289" fmla="*/ 36777 w 299667"/>
                <a:gd name="connsiteY289" fmla="*/ 266700 h 819686"/>
                <a:gd name="connsiteX290" fmla="*/ 38682 w 299667"/>
                <a:gd name="connsiteY290" fmla="*/ 280035 h 819686"/>
                <a:gd name="connsiteX291" fmla="*/ 44397 w 299667"/>
                <a:gd name="connsiteY291" fmla="*/ 283845 h 819686"/>
                <a:gd name="connsiteX292" fmla="*/ 69162 w 299667"/>
                <a:gd name="connsiteY292" fmla="*/ 281940 h 819686"/>
                <a:gd name="connsiteX293" fmla="*/ 93927 w 299667"/>
                <a:gd name="connsiteY293" fmla="*/ 264795 h 819686"/>
                <a:gd name="connsiteX294" fmla="*/ 101547 w 299667"/>
                <a:gd name="connsiteY294" fmla="*/ 259080 h 819686"/>
                <a:gd name="connsiteX295" fmla="*/ 111072 w 299667"/>
                <a:gd name="connsiteY295" fmla="*/ 247650 h 819686"/>
                <a:gd name="connsiteX296" fmla="*/ 112977 w 299667"/>
                <a:gd name="connsiteY296" fmla="*/ 241935 h 819686"/>
                <a:gd name="connsiteX297" fmla="*/ 111072 w 299667"/>
                <a:gd name="connsiteY297" fmla="*/ 213360 h 819686"/>
                <a:gd name="connsiteX298" fmla="*/ 93927 w 299667"/>
                <a:gd name="connsiteY298" fmla="*/ 198120 h 819686"/>
                <a:gd name="connsiteX299" fmla="*/ 76782 w 299667"/>
                <a:gd name="connsiteY299" fmla="*/ 200025 h 819686"/>
                <a:gd name="connsiteX300" fmla="*/ 71067 w 299667"/>
                <a:gd name="connsiteY300" fmla="*/ 201930 h 819686"/>
                <a:gd name="connsiteX301" fmla="*/ 61542 w 299667"/>
                <a:gd name="connsiteY301" fmla="*/ 213360 h 819686"/>
                <a:gd name="connsiteX302" fmla="*/ 55827 w 299667"/>
                <a:gd name="connsiteY302" fmla="*/ 220980 h 819686"/>
                <a:gd name="connsiteX303" fmla="*/ 46302 w 299667"/>
                <a:gd name="connsiteY303" fmla="*/ 243840 h 819686"/>
                <a:gd name="connsiteX304" fmla="*/ 42492 w 299667"/>
                <a:gd name="connsiteY304" fmla="*/ 255270 h 819686"/>
                <a:gd name="connsiteX305" fmla="*/ 48207 w 299667"/>
                <a:gd name="connsiteY305" fmla="*/ 259080 h 819686"/>
                <a:gd name="connsiteX306" fmla="*/ 76782 w 299667"/>
                <a:gd name="connsiteY306" fmla="*/ 243840 h 819686"/>
                <a:gd name="connsiteX307" fmla="*/ 78687 w 299667"/>
                <a:gd name="connsiteY307" fmla="*/ 238125 h 819686"/>
                <a:gd name="connsiteX308" fmla="*/ 82497 w 299667"/>
                <a:gd name="connsiteY308" fmla="*/ 224790 h 819686"/>
                <a:gd name="connsiteX309" fmla="*/ 80592 w 299667"/>
                <a:gd name="connsiteY309" fmla="*/ 190500 h 819686"/>
                <a:gd name="connsiteX310" fmla="*/ 74877 w 299667"/>
                <a:gd name="connsiteY310" fmla="*/ 188595 h 819686"/>
                <a:gd name="connsiteX311" fmla="*/ 63447 w 299667"/>
                <a:gd name="connsiteY311" fmla="*/ 198120 h 819686"/>
                <a:gd name="connsiteX312" fmla="*/ 59637 w 299667"/>
                <a:gd name="connsiteY312" fmla="*/ 211455 h 819686"/>
                <a:gd name="connsiteX313" fmla="*/ 57732 w 299667"/>
                <a:gd name="connsiteY313" fmla="*/ 224790 h 819686"/>
                <a:gd name="connsiteX314" fmla="*/ 55827 w 299667"/>
                <a:gd name="connsiteY314" fmla="*/ 236220 h 819686"/>
                <a:gd name="connsiteX315" fmla="*/ 57732 w 299667"/>
                <a:gd name="connsiteY315" fmla="*/ 278130 h 819686"/>
                <a:gd name="connsiteX316" fmla="*/ 63447 w 299667"/>
                <a:gd name="connsiteY316" fmla="*/ 280035 h 819686"/>
                <a:gd name="connsiteX317" fmla="*/ 78687 w 299667"/>
                <a:gd name="connsiteY317" fmla="*/ 276225 h 819686"/>
                <a:gd name="connsiteX318" fmla="*/ 80592 w 299667"/>
                <a:gd name="connsiteY318" fmla="*/ 270510 h 819686"/>
                <a:gd name="connsiteX319" fmla="*/ 86307 w 299667"/>
                <a:gd name="connsiteY319" fmla="*/ 255270 h 819686"/>
                <a:gd name="connsiteX320" fmla="*/ 90117 w 299667"/>
                <a:gd name="connsiteY320" fmla="*/ 236220 h 819686"/>
                <a:gd name="connsiteX321" fmla="*/ 84402 w 299667"/>
                <a:gd name="connsiteY321" fmla="*/ 203835 h 819686"/>
                <a:gd name="connsiteX322" fmla="*/ 82497 w 299667"/>
                <a:gd name="connsiteY322" fmla="*/ 196215 h 819686"/>
                <a:gd name="connsiteX323" fmla="*/ 80592 w 299667"/>
                <a:gd name="connsiteY323" fmla="*/ 190500 h 819686"/>
                <a:gd name="connsiteX324" fmla="*/ 76782 w 299667"/>
                <a:gd name="connsiteY324" fmla="*/ 180975 h 819686"/>
                <a:gd name="connsiteX325" fmla="*/ 71067 w 299667"/>
                <a:gd name="connsiteY325" fmla="*/ 165735 h 819686"/>
                <a:gd name="connsiteX326" fmla="*/ 72972 w 299667"/>
                <a:gd name="connsiteY326" fmla="*/ 190500 h 819686"/>
                <a:gd name="connsiteX327" fmla="*/ 78687 w 299667"/>
                <a:gd name="connsiteY327" fmla="*/ 226695 h 819686"/>
                <a:gd name="connsiteX328" fmla="*/ 86307 w 299667"/>
                <a:gd name="connsiteY328" fmla="*/ 241935 h 819686"/>
                <a:gd name="connsiteX329" fmla="*/ 90117 w 299667"/>
                <a:gd name="connsiteY329" fmla="*/ 255270 h 819686"/>
                <a:gd name="connsiteX330" fmla="*/ 92022 w 299667"/>
                <a:gd name="connsiteY330" fmla="*/ 260985 h 819686"/>
                <a:gd name="connsiteX331" fmla="*/ 95832 w 299667"/>
                <a:gd name="connsiteY331" fmla="*/ 266700 h 819686"/>
                <a:gd name="connsiteX332" fmla="*/ 95832 w 299667"/>
                <a:gd name="connsiteY332" fmla="*/ 226695 h 819686"/>
                <a:gd name="connsiteX333" fmla="*/ 92022 w 299667"/>
                <a:gd name="connsiteY333" fmla="*/ 215265 h 819686"/>
                <a:gd name="connsiteX334" fmla="*/ 84402 w 299667"/>
                <a:gd name="connsiteY334" fmla="*/ 207645 h 819686"/>
                <a:gd name="connsiteX335" fmla="*/ 80592 w 299667"/>
                <a:gd name="connsiteY335" fmla="*/ 192405 h 819686"/>
                <a:gd name="connsiteX336" fmla="*/ 78687 w 299667"/>
                <a:gd name="connsiteY336" fmla="*/ 180975 h 819686"/>
                <a:gd name="connsiteX337" fmla="*/ 74877 w 299667"/>
                <a:gd name="connsiteY337" fmla="*/ 173355 h 819686"/>
                <a:gd name="connsiteX338" fmla="*/ 72972 w 299667"/>
                <a:gd name="connsiteY338" fmla="*/ 163830 h 819686"/>
                <a:gd name="connsiteX339" fmla="*/ 65352 w 299667"/>
                <a:gd name="connsiteY339" fmla="*/ 137160 h 819686"/>
                <a:gd name="connsiteX340" fmla="*/ 63447 w 299667"/>
                <a:gd name="connsiteY340" fmla="*/ 127635 h 819686"/>
                <a:gd name="connsiteX341" fmla="*/ 61542 w 299667"/>
                <a:gd name="connsiteY341" fmla="*/ 121920 h 819686"/>
                <a:gd name="connsiteX342" fmla="*/ 55827 w 299667"/>
                <a:gd name="connsiteY342" fmla="*/ 120015 h 819686"/>
                <a:gd name="connsiteX343" fmla="*/ 57732 w 299667"/>
                <a:gd name="connsiteY343" fmla="*/ 198120 h 819686"/>
                <a:gd name="connsiteX344" fmla="*/ 59637 w 299667"/>
                <a:gd name="connsiteY344" fmla="*/ 220980 h 819686"/>
                <a:gd name="connsiteX345" fmla="*/ 61542 w 299667"/>
                <a:gd name="connsiteY345" fmla="*/ 266700 h 819686"/>
                <a:gd name="connsiteX346" fmla="*/ 61542 w 299667"/>
                <a:gd name="connsiteY346" fmla="*/ 196215 h 819686"/>
                <a:gd name="connsiteX347" fmla="*/ 59637 w 299667"/>
                <a:gd name="connsiteY347" fmla="*/ 188595 h 819686"/>
                <a:gd name="connsiteX348" fmla="*/ 55827 w 299667"/>
                <a:gd name="connsiteY348" fmla="*/ 177165 h 819686"/>
                <a:gd name="connsiteX349" fmla="*/ 53922 w 299667"/>
                <a:gd name="connsiteY349" fmla="*/ 171450 h 819686"/>
                <a:gd name="connsiteX350" fmla="*/ 52017 w 299667"/>
                <a:gd name="connsiteY350" fmla="*/ 163830 h 819686"/>
                <a:gd name="connsiteX351" fmla="*/ 50112 w 299667"/>
                <a:gd name="connsiteY351" fmla="*/ 154305 h 819686"/>
                <a:gd name="connsiteX352" fmla="*/ 46302 w 299667"/>
                <a:gd name="connsiteY352" fmla="*/ 142875 h 819686"/>
                <a:gd name="connsiteX353" fmla="*/ 44397 w 299667"/>
                <a:gd name="connsiteY353" fmla="*/ 135255 h 819686"/>
                <a:gd name="connsiteX354" fmla="*/ 40587 w 299667"/>
                <a:gd name="connsiteY354" fmla="*/ 123825 h 819686"/>
                <a:gd name="connsiteX355" fmla="*/ 44397 w 299667"/>
                <a:gd name="connsiteY355" fmla="*/ 184785 h 819686"/>
                <a:gd name="connsiteX356" fmla="*/ 50112 w 299667"/>
                <a:gd name="connsiteY356" fmla="*/ 203835 h 819686"/>
                <a:gd name="connsiteX357" fmla="*/ 57732 w 299667"/>
                <a:gd name="connsiteY357" fmla="*/ 240030 h 819686"/>
                <a:gd name="connsiteX358" fmla="*/ 59637 w 299667"/>
                <a:gd name="connsiteY358" fmla="*/ 253365 h 819686"/>
                <a:gd name="connsiteX359" fmla="*/ 63447 w 299667"/>
                <a:gd name="connsiteY359" fmla="*/ 266700 h 819686"/>
                <a:gd name="connsiteX360" fmla="*/ 72972 w 299667"/>
                <a:gd name="connsiteY360" fmla="*/ 278130 h 819686"/>
                <a:gd name="connsiteX361" fmla="*/ 80592 w 299667"/>
                <a:gd name="connsiteY361" fmla="*/ 283845 h 819686"/>
                <a:gd name="connsiteX362" fmla="*/ 86307 w 299667"/>
                <a:gd name="connsiteY362" fmla="*/ 285750 h 819686"/>
                <a:gd name="connsiteX363" fmla="*/ 99642 w 299667"/>
                <a:gd name="connsiteY363" fmla="*/ 289560 h 819686"/>
                <a:gd name="connsiteX364" fmla="*/ 107262 w 299667"/>
                <a:gd name="connsiteY364" fmla="*/ 285750 h 819686"/>
                <a:gd name="connsiteX365" fmla="*/ 109167 w 299667"/>
                <a:gd name="connsiteY365" fmla="*/ 278130 h 819686"/>
                <a:gd name="connsiteX366" fmla="*/ 112977 w 299667"/>
                <a:gd name="connsiteY366" fmla="*/ 238125 h 819686"/>
                <a:gd name="connsiteX367" fmla="*/ 116787 w 299667"/>
                <a:gd name="connsiteY367" fmla="*/ 232410 h 819686"/>
                <a:gd name="connsiteX368" fmla="*/ 122502 w 299667"/>
                <a:gd name="connsiteY368" fmla="*/ 228600 h 819686"/>
                <a:gd name="connsiteX369" fmla="*/ 135837 w 299667"/>
                <a:gd name="connsiteY369" fmla="*/ 243840 h 819686"/>
                <a:gd name="connsiteX370" fmla="*/ 141552 w 299667"/>
                <a:gd name="connsiteY370" fmla="*/ 249555 h 819686"/>
                <a:gd name="connsiteX371" fmla="*/ 152982 w 299667"/>
                <a:gd name="connsiteY371" fmla="*/ 257175 h 819686"/>
                <a:gd name="connsiteX372" fmla="*/ 162507 w 299667"/>
                <a:gd name="connsiteY372" fmla="*/ 259080 h 819686"/>
                <a:gd name="connsiteX373" fmla="*/ 173937 w 299667"/>
                <a:gd name="connsiteY373" fmla="*/ 262890 h 819686"/>
                <a:gd name="connsiteX374" fmla="*/ 192987 w 299667"/>
                <a:gd name="connsiteY374" fmla="*/ 268605 h 819686"/>
                <a:gd name="connsiteX375" fmla="*/ 198702 w 299667"/>
                <a:gd name="connsiteY375" fmla="*/ 270510 h 819686"/>
                <a:gd name="connsiteX376" fmla="*/ 208227 w 299667"/>
                <a:gd name="connsiteY376" fmla="*/ 272415 h 819686"/>
                <a:gd name="connsiteX377" fmla="*/ 221562 w 299667"/>
                <a:gd name="connsiteY377" fmla="*/ 278130 h 819686"/>
                <a:gd name="connsiteX378" fmla="*/ 232992 w 299667"/>
                <a:gd name="connsiteY378" fmla="*/ 285750 h 819686"/>
                <a:gd name="connsiteX379" fmla="*/ 238707 w 299667"/>
                <a:gd name="connsiteY379" fmla="*/ 289560 h 819686"/>
                <a:gd name="connsiteX380" fmla="*/ 244422 w 299667"/>
                <a:gd name="connsiteY380" fmla="*/ 291465 h 819686"/>
                <a:gd name="connsiteX381" fmla="*/ 271092 w 299667"/>
                <a:gd name="connsiteY381" fmla="*/ 295275 h 819686"/>
                <a:gd name="connsiteX382" fmla="*/ 299667 w 299667"/>
                <a:gd name="connsiteY382" fmla="*/ 297180 h 819686"/>
                <a:gd name="connsiteX383" fmla="*/ 286332 w 299667"/>
                <a:gd name="connsiteY383" fmla="*/ 299085 h 819686"/>
                <a:gd name="connsiteX384" fmla="*/ 280617 w 299667"/>
                <a:gd name="connsiteY384" fmla="*/ 300990 h 819686"/>
                <a:gd name="connsiteX385" fmla="*/ 255852 w 299667"/>
                <a:gd name="connsiteY385" fmla="*/ 299085 h 819686"/>
                <a:gd name="connsiteX386" fmla="*/ 246327 w 299667"/>
                <a:gd name="connsiteY386" fmla="*/ 297180 h 819686"/>
                <a:gd name="connsiteX387" fmla="*/ 240612 w 299667"/>
                <a:gd name="connsiteY387" fmla="*/ 293370 h 819686"/>
                <a:gd name="connsiteX388" fmla="*/ 234897 w 299667"/>
                <a:gd name="connsiteY388" fmla="*/ 291465 h 819686"/>
                <a:gd name="connsiteX389" fmla="*/ 229182 w 299667"/>
                <a:gd name="connsiteY389" fmla="*/ 285750 h 819686"/>
                <a:gd name="connsiteX390" fmla="*/ 234897 w 299667"/>
                <a:gd name="connsiteY390" fmla="*/ 287655 h 819686"/>
                <a:gd name="connsiteX391" fmla="*/ 240612 w 299667"/>
                <a:gd name="connsiteY391" fmla="*/ 293370 h 819686"/>
                <a:gd name="connsiteX392" fmla="*/ 252042 w 299667"/>
                <a:gd name="connsiteY392" fmla="*/ 297180 h 819686"/>
                <a:gd name="connsiteX393" fmla="*/ 276807 w 299667"/>
                <a:gd name="connsiteY393" fmla="*/ 295275 h 819686"/>
                <a:gd name="connsiteX394" fmla="*/ 271092 w 299667"/>
                <a:gd name="connsiteY394" fmla="*/ 293370 h 819686"/>
                <a:gd name="connsiteX395" fmla="*/ 263472 w 299667"/>
                <a:gd name="connsiteY395" fmla="*/ 291465 h 819686"/>
                <a:gd name="connsiteX396" fmla="*/ 257757 w 299667"/>
                <a:gd name="connsiteY396" fmla="*/ 287655 h 819686"/>
                <a:gd name="connsiteX397" fmla="*/ 250137 w 299667"/>
                <a:gd name="connsiteY397" fmla="*/ 285750 h 819686"/>
                <a:gd name="connsiteX398" fmla="*/ 244422 w 299667"/>
                <a:gd name="connsiteY398" fmla="*/ 283845 h 819686"/>
                <a:gd name="connsiteX399" fmla="*/ 232992 w 299667"/>
                <a:gd name="connsiteY399" fmla="*/ 281940 h 819686"/>
                <a:gd name="connsiteX400" fmla="*/ 227277 w 299667"/>
                <a:gd name="connsiteY400" fmla="*/ 280035 h 819686"/>
                <a:gd name="connsiteX401" fmla="*/ 236802 w 299667"/>
                <a:gd name="connsiteY401" fmla="*/ 283845 h 819686"/>
                <a:gd name="connsiteX402" fmla="*/ 242517 w 299667"/>
                <a:gd name="connsiteY402" fmla="*/ 285750 h 819686"/>
                <a:gd name="connsiteX403" fmla="*/ 248232 w 299667"/>
                <a:gd name="connsiteY403" fmla="*/ 289560 h 819686"/>
                <a:gd name="connsiteX404" fmla="*/ 259662 w 299667"/>
                <a:gd name="connsiteY404" fmla="*/ 293370 h 819686"/>
                <a:gd name="connsiteX405" fmla="*/ 284427 w 299667"/>
                <a:gd name="connsiteY405" fmla="*/ 299085 h 819686"/>
                <a:gd name="connsiteX406" fmla="*/ 272997 w 299667"/>
                <a:gd name="connsiteY406" fmla="*/ 308610 h 819686"/>
                <a:gd name="connsiteX407" fmla="*/ 267282 w 299667"/>
                <a:gd name="connsiteY407" fmla="*/ 310515 h 819686"/>
                <a:gd name="connsiteX408" fmla="*/ 259662 w 299667"/>
                <a:gd name="connsiteY408" fmla="*/ 314325 h 819686"/>
                <a:gd name="connsiteX409" fmla="*/ 246327 w 299667"/>
                <a:gd name="connsiteY409" fmla="*/ 318135 h 819686"/>
                <a:gd name="connsiteX410" fmla="*/ 234897 w 299667"/>
                <a:gd name="connsiteY410" fmla="*/ 321945 h 819686"/>
                <a:gd name="connsiteX411" fmla="*/ 229182 w 299667"/>
                <a:gd name="connsiteY411" fmla="*/ 323850 h 819686"/>
                <a:gd name="connsiteX412" fmla="*/ 215847 w 299667"/>
                <a:gd name="connsiteY412" fmla="*/ 329565 h 819686"/>
                <a:gd name="connsiteX413" fmla="*/ 202512 w 299667"/>
                <a:gd name="connsiteY413" fmla="*/ 333375 h 819686"/>
                <a:gd name="connsiteX414" fmla="*/ 189177 w 299667"/>
                <a:gd name="connsiteY414" fmla="*/ 340995 h 819686"/>
                <a:gd name="connsiteX415" fmla="*/ 183462 w 299667"/>
                <a:gd name="connsiteY415" fmla="*/ 342900 h 819686"/>
                <a:gd name="connsiteX416" fmla="*/ 177747 w 299667"/>
                <a:gd name="connsiteY416" fmla="*/ 346710 h 819686"/>
                <a:gd name="connsiteX417" fmla="*/ 164412 w 299667"/>
                <a:gd name="connsiteY417" fmla="*/ 350520 h 819686"/>
                <a:gd name="connsiteX418" fmla="*/ 154887 w 299667"/>
                <a:gd name="connsiteY418" fmla="*/ 360045 h 819686"/>
                <a:gd name="connsiteX419" fmla="*/ 143457 w 299667"/>
                <a:gd name="connsiteY419" fmla="*/ 369570 h 819686"/>
                <a:gd name="connsiteX420" fmla="*/ 133932 w 299667"/>
                <a:gd name="connsiteY420" fmla="*/ 381000 h 819686"/>
                <a:gd name="connsiteX421" fmla="*/ 130122 w 299667"/>
                <a:gd name="connsiteY421" fmla="*/ 386715 h 819686"/>
                <a:gd name="connsiteX422" fmla="*/ 124407 w 299667"/>
                <a:gd name="connsiteY422" fmla="*/ 392430 h 819686"/>
                <a:gd name="connsiteX423" fmla="*/ 120597 w 299667"/>
                <a:gd name="connsiteY423" fmla="*/ 398145 h 819686"/>
                <a:gd name="connsiteX424" fmla="*/ 114882 w 299667"/>
                <a:gd name="connsiteY424" fmla="*/ 401955 h 819686"/>
                <a:gd name="connsiteX425" fmla="*/ 111072 w 299667"/>
                <a:gd name="connsiteY425" fmla="*/ 407670 h 819686"/>
                <a:gd name="connsiteX426" fmla="*/ 101547 w 299667"/>
                <a:gd name="connsiteY426" fmla="*/ 419100 h 819686"/>
                <a:gd name="connsiteX427" fmla="*/ 99642 w 299667"/>
                <a:gd name="connsiteY427" fmla="*/ 424815 h 819686"/>
                <a:gd name="connsiteX428" fmla="*/ 92022 w 299667"/>
                <a:gd name="connsiteY428" fmla="*/ 436245 h 819686"/>
                <a:gd name="connsiteX429" fmla="*/ 84402 w 299667"/>
                <a:gd name="connsiteY429" fmla="*/ 447675 h 819686"/>
                <a:gd name="connsiteX430" fmla="*/ 80592 w 299667"/>
                <a:gd name="connsiteY430" fmla="*/ 453390 h 819686"/>
                <a:gd name="connsiteX431" fmla="*/ 78687 w 299667"/>
                <a:gd name="connsiteY431" fmla="*/ 459105 h 819686"/>
                <a:gd name="connsiteX432" fmla="*/ 72972 w 299667"/>
                <a:gd name="connsiteY432" fmla="*/ 466725 h 819686"/>
                <a:gd name="connsiteX433" fmla="*/ 69162 w 299667"/>
                <a:gd name="connsiteY433" fmla="*/ 472440 h 819686"/>
                <a:gd name="connsiteX434" fmla="*/ 67257 w 299667"/>
                <a:gd name="connsiteY434" fmla="*/ 481965 h 819686"/>
                <a:gd name="connsiteX435" fmla="*/ 63447 w 299667"/>
                <a:gd name="connsiteY435" fmla="*/ 487680 h 819686"/>
                <a:gd name="connsiteX436" fmla="*/ 57732 w 299667"/>
                <a:gd name="connsiteY436" fmla="*/ 495300 h 819686"/>
                <a:gd name="connsiteX437" fmla="*/ 53922 w 299667"/>
                <a:gd name="connsiteY437" fmla="*/ 501015 h 819686"/>
                <a:gd name="connsiteX438" fmla="*/ 48207 w 299667"/>
                <a:gd name="connsiteY438" fmla="*/ 506730 h 819686"/>
                <a:gd name="connsiteX439" fmla="*/ 42492 w 299667"/>
                <a:gd name="connsiteY439" fmla="*/ 523875 h 819686"/>
                <a:gd name="connsiteX440" fmla="*/ 40587 w 299667"/>
                <a:gd name="connsiteY440" fmla="*/ 529590 h 819686"/>
                <a:gd name="connsiteX441" fmla="*/ 38682 w 299667"/>
                <a:gd name="connsiteY441" fmla="*/ 550545 h 819686"/>
                <a:gd name="connsiteX442" fmla="*/ 36777 w 299667"/>
                <a:gd name="connsiteY442" fmla="*/ 565785 h 819686"/>
                <a:gd name="connsiteX443" fmla="*/ 40587 w 299667"/>
                <a:gd name="connsiteY443" fmla="*/ 641985 h 819686"/>
                <a:gd name="connsiteX444" fmla="*/ 42492 w 299667"/>
                <a:gd name="connsiteY444" fmla="*/ 727710 h 819686"/>
                <a:gd name="connsiteX445" fmla="*/ 46302 w 299667"/>
                <a:gd name="connsiteY445" fmla="*/ 739140 h 819686"/>
                <a:gd name="connsiteX446" fmla="*/ 48207 w 299667"/>
                <a:gd name="connsiteY446" fmla="*/ 744855 h 819686"/>
                <a:gd name="connsiteX447" fmla="*/ 50112 w 299667"/>
                <a:gd name="connsiteY447" fmla="*/ 750570 h 819686"/>
                <a:gd name="connsiteX448" fmla="*/ 53922 w 299667"/>
                <a:gd name="connsiteY448" fmla="*/ 758190 h 819686"/>
                <a:gd name="connsiteX449" fmla="*/ 59637 w 299667"/>
                <a:gd name="connsiteY449" fmla="*/ 777240 h 819686"/>
                <a:gd name="connsiteX450" fmla="*/ 61542 w 299667"/>
                <a:gd name="connsiteY450" fmla="*/ 782955 h 819686"/>
                <a:gd name="connsiteX451" fmla="*/ 63447 w 299667"/>
                <a:gd name="connsiteY451" fmla="*/ 790575 h 819686"/>
                <a:gd name="connsiteX452" fmla="*/ 67257 w 299667"/>
                <a:gd name="connsiteY452" fmla="*/ 802005 h 819686"/>
                <a:gd name="connsiteX453" fmla="*/ 69162 w 299667"/>
                <a:gd name="connsiteY453" fmla="*/ 811530 h 819686"/>
                <a:gd name="connsiteX454" fmla="*/ 71067 w 299667"/>
                <a:gd name="connsiteY454" fmla="*/ 819150 h 819686"/>
                <a:gd name="connsiteX455" fmla="*/ 63447 w 299667"/>
                <a:gd name="connsiteY455" fmla="*/ 786765 h 819686"/>
                <a:gd name="connsiteX456" fmla="*/ 55827 w 299667"/>
                <a:gd name="connsiteY456" fmla="*/ 769620 h 819686"/>
                <a:gd name="connsiteX457" fmla="*/ 46302 w 299667"/>
                <a:gd name="connsiteY457" fmla="*/ 737235 h 819686"/>
                <a:gd name="connsiteX458" fmla="*/ 42492 w 299667"/>
                <a:gd name="connsiteY458" fmla="*/ 720090 h 819686"/>
                <a:gd name="connsiteX459" fmla="*/ 36777 w 299667"/>
                <a:gd name="connsiteY459" fmla="*/ 706755 h 819686"/>
                <a:gd name="connsiteX460" fmla="*/ 34872 w 299667"/>
                <a:gd name="connsiteY460" fmla="*/ 693420 h 819686"/>
                <a:gd name="connsiteX461" fmla="*/ 32967 w 299667"/>
                <a:gd name="connsiteY461" fmla="*/ 685800 h 819686"/>
                <a:gd name="connsiteX462" fmla="*/ 38682 w 299667"/>
                <a:gd name="connsiteY462" fmla="*/ 721995 h 819686"/>
                <a:gd name="connsiteX463" fmla="*/ 40587 w 299667"/>
                <a:gd name="connsiteY463" fmla="*/ 735330 h 819686"/>
                <a:gd name="connsiteX464" fmla="*/ 42492 w 299667"/>
                <a:gd name="connsiteY464" fmla="*/ 750570 h 819686"/>
                <a:gd name="connsiteX465" fmla="*/ 52017 w 299667"/>
                <a:gd name="connsiteY465" fmla="*/ 781050 h 819686"/>
                <a:gd name="connsiteX466" fmla="*/ 55827 w 299667"/>
                <a:gd name="connsiteY466" fmla="*/ 805815 h 819686"/>
                <a:gd name="connsiteX467" fmla="*/ 57732 w 299667"/>
                <a:gd name="connsiteY467" fmla="*/ 811530 h 819686"/>
                <a:gd name="connsiteX468" fmla="*/ 61542 w 299667"/>
                <a:gd name="connsiteY468" fmla="*/ 817245 h 819686"/>
                <a:gd name="connsiteX469" fmla="*/ 61542 w 299667"/>
                <a:gd name="connsiteY469" fmla="*/ 782955 h 819686"/>
                <a:gd name="connsiteX470" fmla="*/ 55827 w 299667"/>
                <a:gd name="connsiteY470" fmla="*/ 754380 h 819686"/>
                <a:gd name="connsiteX471" fmla="*/ 50112 w 299667"/>
                <a:gd name="connsiteY471" fmla="*/ 741045 h 819686"/>
                <a:gd name="connsiteX472" fmla="*/ 44397 w 299667"/>
                <a:gd name="connsiteY472" fmla="*/ 706755 h 819686"/>
                <a:gd name="connsiteX473" fmla="*/ 40587 w 299667"/>
                <a:gd name="connsiteY473" fmla="*/ 695325 h 819686"/>
                <a:gd name="connsiteX474" fmla="*/ 50112 w 299667"/>
                <a:gd name="connsiteY474" fmla="*/ 714375 h 819686"/>
                <a:gd name="connsiteX475" fmla="*/ 69162 w 299667"/>
                <a:gd name="connsiteY475" fmla="*/ 744855 h 819686"/>
                <a:gd name="connsiteX476" fmla="*/ 78687 w 299667"/>
                <a:gd name="connsiteY476" fmla="*/ 765810 h 819686"/>
                <a:gd name="connsiteX477" fmla="*/ 95832 w 299667"/>
                <a:gd name="connsiteY477" fmla="*/ 790575 h 819686"/>
                <a:gd name="connsiteX478" fmla="*/ 101547 w 299667"/>
                <a:gd name="connsiteY478" fmla="*/ 802005 h 819686"/>
                <a:gd name="connsiteX479" fmla="*/ 86307 w 299667"/>
                <a:gd name="connsiteY479" fmla="*/ 767715 h 819686"/>
                <a:gd name="connsiteX480" fmla="*/ 65352 w 299667"/>
                <a:gd name="connsiteY480" fmla="*/ 727710 h 819686"/>
                <a:gd name="connsiteX481" fmla="*/ 55827 w 299667"/>
                <a:gd name="connsiteY481" fmla="*/ 706755 h 819686"/>
                <a:gd name="connsiteX482" fmla="*/ 38682 w 299667"/>
                <a:gd name="connsiteY482" fmla="*/ 676275 h 819686"/>
                <a:gd name="connsiteX483" fmla="*/ 34872 w 299667"/>
                <a:gd name="connsiteY483" fmla="*/ 668655 h 819686"/>
                <a:gd name="connsiteX484" fmla="*/ 32967 w 299667"/>
                <a:gd name="connsiteY484" fmla="*/ 662940 h 819686"/>
                <a:gd name="connsiteX485" fmla="*/ 40587 w 299667"/>
                <a:gd name="connsiteY485" fmla="*/ 699135 h 819686"/>
                <a:gd name="connsiteX486" fmla="*/ 61542 w 299667"/>
                <a:gd name="connsiteY486" fmla="*/ 739140 h 819686"/>
                <a:gd name="connsiteX487" fmla="*/ 80592 w 299667"/>
                <a:gd name="connsiteY487" fmla="*/ 777240 h 819686"/>
                <a:gd name="connsiteX488" fmla="*/ 88212 w 299667"/>
                <a:gd name="connsiteY488" fmla="*/ 788670 h 819686"/>
                <a:gd name="connsiteX489" fmla="*/ 97737 w 299667"/>
                <a:gd name="connsiteY489" fmla="*/ 800100 h 819686"/>
                <a:gd name="connsiteX490" fmla="*/ 97737 w 299667"/>
                <a:gd name="connsiteY490" fmla="*/ 767715 h 819686"/>
                <a:gd name="connsiteX491" fmla="*/ 82497 w 299667"/>
                <a:gd name="connsiteY491" fmla="*/ 733425 h 819686"/>
                <a:gd name="connsiteX492" fmla="*/ 71067 w 299667"/>
                <a:gd name="connsiteY492" fmla="*/ 701040 h 819686"/>
                <a:gd name="connsiteX493" fmla="*/ 67257 w 299667"/>
                <a:gd name="connsiteY493" fmla="*/ 676275 h 819686"/>
                <a:gd name="connsiteX494" fmla="*/ 65352 w 299667"/>
                <a:gd name="connsiteY494" fmla="*/ 668655 h 819686"/>
                <a:gd name="connsiteX495" fmla="*/ 78687 w 299667"/>
                <a:gd name="connsiteY495" fmla="*/ 702945 h 819686"/>
                <a:gd name="connsiteX496" fmla="*/ 99642 w 299667"/>
                <a:gd name="connsiteY496" fmla="*/ 742950 h 819686"/>
                <a:gd name="connsiteX497" fmla="*/ 112977 w 299667"/>
                <a:gd name="connsiteY497" fmla="*/ 777240 h 819686"/>
                <a:gd name="connsiteX498" fmla="*/ 118692 w 299667"/>
                <a:gd name="connsiteY498" fmla="*/ 788670 h 819686"/>
                <a:gd name="connsiteX499" fmla="*/ 120597 w 299667"/>
                <a:gd name="connsiteY499" fmla="*/ 794385 h 819686"/>
                <a:gd name="connsiteX500" fmla="*/ 116787 w 299667"/>
                <a:gd name="connsiteY500" fmla="*/ 775335 h 819686"/>
                <a:gd name="connsiteX501" fmla="*/ 99642 w 299667"/>
                <a:gd name="connsiteY501" fmla="*/ 731520 h 819686"/>
                <a:gd name="connsiteX502" fmla="*/ 92022 w 299667"/>
                <a:gd name="connsiteY502" fmla="*/ 714375 h 819686"/>
                <a:gd name="connsiteX503" fmla="*/ 84402 w 299667"/>
                <a:gd name="connsiteY503" fmla="*/ 683895 h 819686"/>
                <a:gd name="connsiteX504" fmla="*/ 78687 w 299667"/>
                <a:gd name="connsiteY504" fmla="*/ 670560 h 819686"/>
                <a:gd name="connsiteX505" fmla="*/ 72972 w 299667"/>
                <a:gd name="connsiteY505" fmla="*/ 641985 h 819686"/>
                <a:gd name="connsiteX506" fmla="*/ 69162 w 299667"/>
                <a:gd name="connsiteY506" fmla="*/ 628650 h 819686"/>
                <a:gd name="connsiteX507" fmla="*/ 65352 w 299667"/>
                <a:gd name="connsiteY507" fmla="*/ 609600 h 819686"/>
                <a:gd name="connsiteX508" fmla="*/ 67257 w 299667"/>
                <a:gd name="connsiteY508" fmla="*/ 701040 h 819686"/>
                <a:gd name="connsiteX509" fmla="*/ 69162 w 299667"/>
                <a:gd name="connsiteY509" fmla="*/ 714375 h 819686"/>
                <a:gd name="connsiteX510" fmla="*/ 72972 w 299667"/>
                <a:gd name="connsiteY510" fmla="*/ 729615 h 819686"/>
                <a:gd name="connsiteX511" fmla="*/ 71067 w 299667"/>
                <a:gd name="connsiteY511" fmla="*/ 716280 h 819686"/>
                <a:gd name="connsiteX512" fmla="*/ 69162 w 299667"/>
                <a:gd name="connsiteY512" fmla="*/ 704850 h 819686"/>
                <a:gd name="connsiteX513" fmla="*/ 65352 w 299667"/>
                <a:gd name="connsiteY513" fmla="*/ 678180 h 819686"/>
                <a:gd name="connsiteX514" fmla="*/ 59637 w 299667"/>
                <a:gd name="connsiteY514" fmla="*/ 544830 h 819686"/>
                <a:gd name="connsiteX515" fmla="*/ 61542 w 299667"/>
                <a:gd name="connsiteY515" fmla="*/ 487680 h 819686"/>
                <a:gd name="connsiteX516" fmla="*/ 59637 w 299667"/>
                <a:gd name="connsiteY516" fmla="*/ 512445 h 819686"/>
                <a:gd name="connsiteX517" fmla="*/ 57732 w 299667"/>
                <a:gd name="connsiteY517" fmla="*/ 525780 h 819686"/>
                <a:gd name="connsiteX518" fmla="*/ 52017 w 299667"/>
                <a:gd name="connsiteY518" fmla="*/ 588645 h 819686"/>
                <a:gd name="connsiteX519" fmla="*/ 50112 w 299667"/>
                <a:gd name="connsiteY519" fmla="*/ 611505 h 819686"/>
                <a:gd name="connsiteX520" fmla="*/ 44397 w 299667"/>
                <a:gd name="connsiteY520" fmla="*/ 634365 h 819686"/>
                <a:gd name="connsiteX521" fmla="*/ 40587 w 299667"/>
                <a:gd name="connsiteY521" fmla="*/ 653415 h 819686"/>
                <a:gd name="connsiteX522" fmla="*/ 38682 w 299667"/>
                <a:gd name="connsiteY522" fmla="*/ 666750 h 819686"/>
                <a:gd name="connsiteX523" fmla="*/ 34872 w 299667"/>
                <a:gd name="connsiteY523" fmla="*/ 678180 h 819686"/>
                <a:gd name="connsiteX524" fmla="*/ 38682 w 299667"/>
                <a:gd name="connsiteY524" fmla="*/ 615315 h 819686"/>
                <a:gd name="connsiteX525" fmla="*/ 40587 w 299667"/>
                <a:gd name="connsiteY525" fmla="*/ 510540 h 819686"/>
                <a:gd name="connsiteX526" fmla="*/ 42492 w 299667"/>
                <a:gd name="connsiteY526" fmla="*/ 497205 h 819686"/>
                <a:gd name="connsiteX527" fmla="*/ 46302 w 299667"/>
                <a:gd name="connsiteY527" fmla="*/ 485775 h 819686"/>
                <a:gd name="connsiteX528" fmla="*/ 48207 w 299667"/>
                <a:gd name="connsiteY528" fmla="*/ 474345 h 819686"/>
                <a:gd name="connsiteX529" fmla="*/ 52017 w 299667"/>
                <a:gd name="connsiteY529" fmla="*/ 462915 h 819686"/>
                <a:gd name="connsiteX530" fmla="*/ 57732 w 299667"/>
                <a:gd name="connsiteY530" fmla="*/ 449580 h 819686"/>
                <a:gd name="connsiteX531" fmla="*/ 61542 w 299667"/>
                <a:gd name="connsiteY531" fmla="*/ 443865 h 819686"/>
                <a:gd name="connsiteX532" fmla="*/ 72972 w 299667"/>
                <a:gd name="connsiteY532" fmla="*/ 436245 h 819686"/>
                <a:gd name="connsiteX533" fmla="*/ 78687 w 299667"/>
                <a:gd name="connsiteY533" fmla="*/ 432435 h 819686"/>
                <a:gd name="connsiteX534" fmla="*/ 86307 w 299667"/>
                <a:gd name="connsiteY534" fmla="*/ 424815 h 819686"/>
                <a:gd name="connsiteX535" fmla="*/ 97737 w 299667"/>
                <a:gd name="connsiteY535" fmla="*/ 417195 h 819686"/>
                <a:gd name="connsiteX536" fmla="*/ 99642 w 299667"/>
                <a:gd name="connsiteY536" fmla="*/ 411480 h 819686"/>
                <a:gd name="connsiteX537" fmla="*/ 109167 w 299667"/>
                <a:gd name="connsiteY537" fmla="*/ 400050 h 819686"/>
                <a:gd name="connsiteX538" fmla="*/ 114882 w 299667"/>
                <a:gd name="connsiteY538" fmla="*/ 396240 h 819686"/>
                <a:gd name="connsiteX539" fmla="*/ 109167 w 299667"/>
                <a:gd name="connsiteY539" fmla="*/ 405765 h 819686"/>
                <a:gd name="connsiteX540" fmla="*/ 105357 w 299667"/>
                <a:gd name="connsiteY540" fmla="*/ 411480 h 819686"/>
                <a:gd name="connsiteX541" fmla="*/ 103452 w 299667"/>
                <a:gd name="connsiteY541" fmla="*/ 417195 h 819686"/>
                <a:gd name="connsiteX542" fmla="*/ 97737 w 299667"/>
                <a:gd name="connsiteY542" fmla="*/ 424815 h 819686"/>
                <a:gd name="connsiteX543" fmla="*/ 90117 w 299667"/>
                <a:gd name="connsiteY543" fmla="*/ 436245 h 819686"/>
                <a:gd name="connsiteX544" fmla="*/ 84402 w 299667"/>
                <a:gd name="connsiteY544" fmla="*/ 443865 h 819686"/>
                <a:gd name="connsiteX545" fmla="*/ 80592 w 299667"/>
                <a:gd name="connsiteY545" fmla="*/ 449580 h 819686"/>
                <a:gd name="connsiteX546" fmla="*/ 74877 w 299667"/>
                <a:gd name="connsiteY546" fmla="*/ 455295 h 819686"/>
                <a:gd name="connsiteX547" fmla="*/ 63447 w 299667"/>
                <a:gd name="connsiteY547" fmla="*/ 474345 h 819686"/>
                <a:gd name="connsiteX548" fmla="*/ 55827 w 299667"/>
                <a:gd name="connsiteY548" fmla="*/ 487680 h 819686"/>
                <a:gd name="connsiteX549" fmla="*/ 52017 w 299667"/>
                <a:gd name="connsiteY549" fmla="*/ 504825 h 819686"/>
                <a:gd name="connsiteX550" fmla="*/ 53922 w 299667"/>
                <a:gd name="connsiteY550" fmla="*/ 514350 h 819686"/>
                <a:gd name="connsiteX551" fmla="*/ 57732 w 299667"/>
                <a:gd name="connsiteY551" fmla="*/ 504825 h 819686"/>
                <a:gd name="connsiteX552" fmla="*/ 59637 w 299667"/>
                <a:gd name="connsiteY552" fmla="*/ 499110 h 819686"/>
                <a:gd name="connsiteX553" fmla="*/ 61542 w 299667"/>
                <a:gd name="connsiteY553" fmla="*/ 491490 h 819686"/>
                <a:gd name="connsiteX554" fmla="*/ 65352 w 299667"/>
                <a:gd name="connsiteY554" fmla="*/ 485775 h 819686"/>
                <a:gd name="connsiteX555" fmla="*/ 69162 w 299667"/>
                <a:gd name="connsiteY555" fmla="*/ 474345 h 819686"/>
                <a:gd name="connsiteX556" fmla="*/ 71067 w 299667"/>
                <a:gd name="connsiteY556" fmla="*/ 461010 h 819686"/>
                <a:gd name="connsiteX557" fmla="*/ 82497 w 299667"/>
                <a:gd name="connsiteY557" fmla="*/ 441960 h 819686"/>
                <a:gd name="connsiteX558" fmla="*/ 86307 w 299667"/>
                <a:gd name="connsiteY558" fmla="*/ 436245 h 819686"/>
                <a:gd name="connsiteX559" fmla="*/ 88212 w 299667"/>
                <a:gd name="connsiteY559" fmla="*/ 430530 h 819686"/>
                <a:gd name="connsiteX560" fmla="*/ 93927 w 299667"/>
                <a:gd name="connsiteY560" fmla="*/ 424815 h 819686"/>
                <a:gd name="connsiteX561" fmla="*/ 97737 w 299667"/>
                <a:gd name="connsiteY561" fmla="*/ 419100 h 819686"/>
                <a:gd name="connsiteX562" fmla="*/ 109167 w 299667"/>
                <a:gd name="connsiteY562" fmla="*/ 409575 h 819686"/>
                <a:gd name="connsiteX563" fmla="*/ 118692 w 299667"/>
                <a:gd name="connsiteY563" fmla="*/ 398145 h 819686"/>
                <a:gd name="connsiteX564" fmla="*/ 124407 w 299667"/>
                <a:gd name="connsiteY564" fmla="*/ 394335 h 819686"/>
                <a:gd name="connsiteX565" fmla="*/ 118692 w 299667"/>
                <a:gd name="connsiteY565" fmla="*/ 401955 h 819686"/>
                <a:gd name="connsiteX566" fmla="*/ 109167 w 299667"/>
                <a:gd name="connsiteY566" fmla="*/ 413385 h 819686"/>
                <a:gd name="connsiteX567" fmla="*/ 103452 w 299667"/>
                <a:gd name="connsiteY567" fmla="*/ 424815 h 819686"/>
                <a:gd name="connsiteX568" fmla="*/ 101547 w 299667"/>
                <a:gd name="connsiteY568" fmla="*/ 432435 h 819686"/>
                <a:gd name="connsiteX569" fmla="*/ 99642 w 299667"/>
                <a:gd name="connsiteY569" fmla="*/ 438150 h 819686"/>
                <a:gd name="connsiteX570" fmla="*/ 93927 w 299667"/>
                <a:gd name="connsiteY570" fmla="*/ 459105 h 819686"/>
                <a:gd name="connsiteX571" fmla="*/ 92022 w 299667"/>
                <a:gd name="connsiteY571" fmla="*/ 464820 h 819686"/>
                <a:gd name="connsiteX572" fmla="*/ 90117 w 299667"/>
                <a:gd name="connsiteY572" fmla="*/ 470535 h 819686"/>
                <a:gd name="connsiteX573" fmla="*/ 82497 w 299667"/>
                <a:gd name="connsiteY573" fmla="*/ 481965 h 819686"/>
                <a:gd name="connsiteX574" fmla="*/ 80592 w 299667"/>
                <a:gd name="connsiteY574" fmla="*/ 487680 h 819686"/>
                <a:gd name="connsiteX575" fmla="*/ 72972 w 299667"/>
                <a:gd name="connsiteY575" fmla="*/ 499110 h 819686"/>
                <a:gd name="connsiteX576" fmla="*/ 67257 w 299667"/>
                <a:gd name="connsiteY576" fmla="*/ 516255 h 819686"/>
                <a:gd name="connsiteX577" fmla="*/ 65352 w 299667"/>
                <a:gd name="connsiteY577" fmla="*/ 521970 h 819686"/>
                <a:gd name="connsiteX578" fmla="*/ 61542 w 299667"/>
                <a:gd name="connsiteY578" fmla="*/ 527685 h 819686"/>
                <a:gd name="connsiteX579" fmla="*/ 57732 w 299667"/>
                <a:gd name="connsiteY579" fmla="*/ 577215 h 819686"/>
                <a:gd name="connsiteX580" fmla="*/ 61542 w 299667"/>
                <a:gd name="connsiteY580" fmla="*/ 605790 h 819686"/>
                <a:gd name="connsiteX581" fmla="*/ 71067 w 299667"/>
                <a:gd name="connsiteY581" fmla="*/ 617220 h 819686"/>
                <a:gd name="connsiteX582" fmla="*/ 74877 w 299667"/>
                <a:gd name="connsiteY582" fmla="*/ 622935 h 819686"/>
                <a:gd name="connsiteX583" fmla="*/ 84402 w 299667"/>
                <a:gd name="connsiteY583" fmla="*/ 638175 h 819686"/>
                <a:gd name="connsiteX584" fmla="*/ 92022 w 299667"/>
                <a:gd name="connsiteY584" fmla="*/ 649605 h 819686"/>
                <a:gd name="connsiteX585" fmla="*/ 93927 w 299667"/>
                <a:gd name="connsiteY585" fmla="*/ 655320 h 819686"/>
                <a:gd name="connsiteX586" fmla="*/ 97737 w 299667"/>
                <a:gd name="connsiteY586" fmla="*/ 661035 h 819686"/>
                <a:gd name="connsiteX587" fmla="*/ 101547 w 299667"/>
                <a:gd name="connsiteY587" fmla="*/ 672465 h 819686"/>
                <a:gd name="connsiteX588" fmla="*/ 105357 w 299667"/>
                <a:gd name="connsiteY588" fmla="*/ 678180 h 819686"/>
                <a:gd name="connsiteX589" fmla="*/ 109167 w 299667"/>
                <a:gd name="connsiteY589" fmla="*/ 689610 h 819686"/>
                <a:gd name="connsiteX590" fmla="*/ 111072 w 299667"/>
                <a:gd name="connsiteY590" fmla="*/ 695325 h 819686"/>
                <a:gd name="connsiteX591" fmla="*/ 116787 w 299667"/>
                <a:gd name="connsiteY591" fmla="*/ 701040 h 819686"/>
                <a:gd name="connsiteX592" fmla="*/ 120597 w 299667"/>
                <a:gd name="connsiteY592" fmla="*/ 706755 h 819686"/>
                <a:gd name="connsiteX593" fmla="*/ 126312 w 299667"/>
                <a:gd name="connsiteY593" fmla="*/ 710565 h 819686"/>
                <a:gd name="connsiteX594" fmla="*/ 135837 w 299667"/>
                <a:gd name="connsiteY594" fmla="*/ 721995 h 819686"/>
                <a:gd name="connsiteX595" fmla="*/ 145362 w 299667"/>
                <a:gd name="connsiteY595" fmla="*/ 731520 h 819686"/>
                <a:gd name="connsiteX596" fmla="*/ 154887 w 299667"/>
                <a:gd name="connsiteY596" fmla="*/ 739140 h 819686"/>
                <a:gd name="connsiteX597" fmla="*/ 166317 w 299667"/>
                <a:gd name="connsiteY597" fmla="*/ 746760 h 819686"/>
                <a:gd name="connsiteX598" fmla="*/ 177747 w 299667"/>
                <a:gd name="connsiteY598" fmla="*/ 750570 h 819686"/>
                <a:gd name="connsiteX599" fmla="*/ 183462 w 299667"/>
                <a:gd name="connsiteY599" fmla="*/ 754380 h 819686"/>
                <a:gd name="connsiteX600" fmla="*/ 189177 w 299667"/>
                <a:gd name="connsiteY600" fmla="*/ 756285 h 819686"/>
                <a:gd name="connsiteX601" fmla="*/ 200607 w 299667"/>
                <a:gd name="connsiteY601" fmla="*/ 763905 h 819686"/>
                <a:gd name="connsiteX602" fmla="*/ 212037 w 299667"/>
                <a:gd name="connsiteY602" fmla="*/ 769620 h 819686"/>
                <a:gd name="connsiteX603" fmla="*/ 217752 w 299667"/>
                <a:gd name="connsiteY603" fmla="*/ 771525 h 819686"/>
                <a:gd name="connsiteX604" fmla="*/ 223467 w 299667"/>
                <a:gd name="connsiteY604" fmla="*/ 775335 h 819686"/>
                <a:gd name="connsiteX605" fmla="*/ 242517 w 299667"/>
                <a:gd name="connsiteY605" fmla="*/ 781050 h 819686"/>
                <a:gd name="connsiteX606" fmla="*/ 248232 w 299667"/>
                <a:gd name="connsiteY606" fmla="*/ 784860 h 819686"/>
                <a:gd name="connsiteX607" fmla="*/ 253947 w 299667"/>
                <a:gd name="connsiteY607" fmla="*/ 786765 h 819686"/>
                <a:gd name="connsiteX608" fmla="*/ 272997 w 299667"/>
                <a:gd name="connsiteY608" fmla="*/ 796290 h 819686"/>
                <a:gd name="connsiteX609" fmla="*/ 261567 w 299667"/>
                <a:gd name="connsiteY609" fmla="*/ 800100 h 819686"/>
                <a:gd name="connsiteX610" fmla="*/ 234897 w 299667"/>
                <a:gd name="connsiteY610" fmla="*/ 803910 h 819686"/>
                <a:gd name="connsiteX611" fmla="*/ 223467 w 299667"/>
                <a:gd name="connsiteY611" fmla="*/ 805815 h 819686"/>
                <a:gd name="connsiteX612" fmla="*/ 109167 w 299667"/>
                <a:gd name="connsiteY612" fmla="*/ 807720 h 819686"/>
                <a:gd name="connsiteX613" fmla="*/ 126312 w 299667"/>
                <a:gd name="connsiteY613" fmla="*/ 805815 h 819686"/>
                <a:gd name="connsiteX614" fmla="*/ 139647 w 299667"/>
                <a:gd name="connsiteY614" fmla="*/ 803910 h 819686"/>
                <a:gd name="connsiteX615" fmla="*/ 170127 w 299667"/>
                <a:gd name="connsiteY615" fmla="*/ 802005 h 819686"/>
                <a:gd name="connsiteX616" fmla="*/ 192987 w 299667"/>
                <a:gd name="connsiteY616" fmla="*/ 798195 h 819686"/>
                <a:gd name="connsiteX617" fmla="*/ 183462 w 299667"/>
                <a:gd name="connsiteY617" fmla="*/ 798195 h 819686"/>
                <a:gd name="connsiteX618" fmla="*/ 168222 w 299667"/>
                <a:gd name="connsiteY618" fmla="*/ 802005 h 819686"/>
                <a:gd name="connsiteX619" fmla="*/ 158697 w 299667"/>
                <a:gd name="connsiteY619" fmla="*/ 803910 h 819686"/>
                <a:gd name="connsiteX620" fmla="*/ 183462 w 299667"/>
                <a:gd name="connsiteY620" fmla="*/ 802005 h 819686"/>
                <a:gd name="connsiteX621" fmla="*/ 175842 w 299667"/>
                <a:gd name="connsiteY621" fmla="*/ 798195 h 819686"/>
                <a:gd name="connsiteX622" fmla="*/ 166317 w 299667"/>
                <a:gd name="connsiteY622" fmla="*/ 796290 h 819686"/>
                <a:gd name="connsiteX623" fmla="*/ 149172 w 299667"/>
                <a:gd name="connsiteY623" fmla="*/ 792480 h 819686"/>
                <a:gd name="connsiteX624" fmla="*/ 137742 w 299667"/>
                <a:gd name="connsiteY624" fmla="*/ 788670 h 819686"/>
                <a:gd name="connsiteX625" fmla="*/ 130122 w 299667"/>
                <a:gd name="connsiteY625" fmla="*/ 786765 h 819686"/>
                <a:gd name="connsiteX626" fmla="*/ 118692 w 299667"/>
                <a:gd name="connsiteY626" fmla="*/ 782955 h 819686"/>
                <a:gd name="connsiteX627" fmla="*/ 112977 w 299667"/>
                <a:gd name="connsiteY627" fmla="*/ 777240 h 819686"/>
                <a:gd name="connsiteX628" fmla="*/ 107262 w 299667"/>
                <a:gd name="connsiteY628" fmla="*/ 773430 h 819686"/>
                <a:gd name="connsiteX629" fmla="*/ 105357 w 299667"/>
                <a:gd name="connsiteY629" fmla="*/ 767715 h 819686"/>
                <a:gd name="connsiteX630" fmla="*/ 97737 w 299667"/>
                <a:gd name="connsiteY630" fmla="*/ 756285 h 819686"/>
                <a:gd name="connsiteX631" fmla="*/ 93927 w 299667"/>
                <a:gd name="connsiteY631" fmla="*/ 746760 h 819686"/>
                <a:gd name="connsiteX632" fmla="*/ 90117 w 299667"/>
                <a:gd name="connsiteY632" fmla="*/ 735330 h 819686"/>
                <a:gd name="connsiteX633" fmla="*/ 86307 w 299667"/>
                <a:gd name="connsiteY633" fmla="*/ 729615 h 819686"/>
                <a:gd name="connsiteX634" fmla="*/ 82497 w 299667"/>
                <a:gd name="connsiteY634" fmla="*/ 716280 h 819686"/>
                <a:gd name="connsiteX635" fmla="*/ 78687 w 299667"/>
                <a:gd name="connsiteY635" fmla="*/ 710565 h 819686"/>
                <a:gd name="connsiteX636" fmla="*/ 74877 w 299667"/>
                <a:gd name="connsiteY636" fmla="*/ 699135 h 819686"/>
                <a:gd name="connsiteX637" fmla="*/ 86307 w 299667"/>
                <a:gd name="connsiteY637" fmla="*/ 710565 h 819686"/>
                <a:gd name="connsiteX638" fmla="*/ 92022 w 299667"/>
                <a:gd name="connsiteY638" fmla="*/ 714375 h 819686"/>
                <a:gd name="connsiteX639" fmla="*/ 97737 w 299667"/>
                <a:gd name="connsiteY639" fmla="*/ 720090 h 819686"/>
                <a:gd name="connsiteX640" fmla="*/ 103452 w 299667"/>
                <a:gd name="connsiteY640" fmla="*/ 723900 h 819686"/>
                <a:gd name="connsiteX641" fmla="*/ 109167 w 299667"/>
                <a:gd name="connsiteY641" fmla="*/ 729615 h 819686"/>
                <a:gd name="connsiteX642" fmla="*/ 120597 w 299667"/>
                <a:gd name="connsiteY642" fmla="*/ 737235 h 819686"/>
                <a:gd name="connsiteX643" fmla="*/ 126312 w 299667"/>
                <a:gd name="connsiteY643" fmla="*/ 742950 h 819686"/>
                <a:gd name="connsiteX644" fmla="*/ 137742 w 299667"/>
                <a:gd name="connsiteY644" fmla="*/ 750570 h 819686"/>
                <a:gd name="connsiteX645" fmla="*/ 149172 w 299667"/>
                <a:gd name="connsiteY645" fmla="*/ 760095 h 819686"/>
                <a:gd name="connsiteX646" fmla="*/ 151077 w 299667"/>
                <a:gd name="connsiteY646" fmla="*/ 765810 h 819686"/>
                <a:gd name="connsiteX647" fmla="*/ 126312 w 299667"/>
                <a:gd name="connsiteY647" fmla="*/ 769620 h 819686"/>
                <a:gd name="connsiteX648" fmla="*/ 114882 w 299667"/>
                <a:gd name="connsiteY648" fmla="*/ 762000 h 819686"/>
                <a:gd name="connsiteX649" fmla="*/ 122502 w 299667"/>
                <a:gd name="connsiteY649" fmla="*/ 765810 h 819686"/>
                <a:gd name="connsiteX650" fmla="*/ 133932 w 299667"/>
                <a:gd name="connsiteY650" fmla="*/ 771525 h 819686"/>
                <a:gd name="connsiteX651" fmla="*/ 143457 w 299667"/>
                <a:gd name="connsiteY651" fmla="*/ 775335 h 819686"/>
                <a:gd name="connsiteX652" fmla="*/ 151077 w 299667"/>
                <a:gd name="connsiteY652" fmla="*/ 779145 h 819686"/>
                <a:gd name="connsiteX653" fmla="*/ 158697 w 299667"/>
                <a:gd name="connsiteY653" fmla="*/ 781050 h 819686"/>
                <a:gd name="connsiteX654" fmla="*/ 172032 w 299667"/>
                <a:gd name="connsiteY654" fmla="*/ 784860 h 819686"/>
                <a:gd name="connsiteX655" fmla="*/ 185367 w 299667"/>
                <a:gd name="connsiteY655" fmla="*/ 786765 h 819686"/>
                <a:gd name="connsiteX656" fmla="*/ 187272 w 299667"/>
                <a:gd name="connsiteY656" fmla="*/ 782955 h 819686"/>
                <a:gd name="connsiteX657" fmla="*/ 181557 w 299667"/>
                <a:gd name="connsiteY657" fmla="*/ 781050 h 819686"/>
                <a:gd name="connsiteX658" fmla="*/ 170127 w 299667"/>
                <a:gd name="connsiteY658" fmla="*/ 775335 h 819686"/>
                <a:gd name="connsiteX659" fmla="*/ 172032 w 299667"/>
                <a:gd name="connsiteY659" fmla="*/ 765810 h 819686"/>
                <a:gd name="connsiteX660" fmla="*/ 181557 w 299667"/>
                <a:gd name="connsiteY660" fmla="*/ 771525 h 819686"/>
                <a:gd name="connsiteX661" fmla="*/ 196797 w 299667"/>
                <a:gd name="connsiteY661" fmla="*/ 782955 h 819686"/>
                <a:gd name="connsiteX662" fmla="*/ 208227 w 299667"/>
                <a:gd name="connsiteY662" fmla="*/ 790575 h 819686"/>
                <a:gd name="connsiteX663" fmla="*/ 196797 w 299667"/>
                <a:gd name="connsiteY663" fmla="*/ 788670 h 819686"/>
                <a:gd name="connsiteX664" fmla="*/ 177747 w 299667"/>
                <a:gd name="connsiteY664" fmla="*/ 782955 h 819686"/>
                <a:gd name="connsiteX665" fmla="*/ 166317 w 299667"/>
                <a:gd name="connsiteY665" fmla="*/ 771525 h 819686"/>
                <a:gd name="connsiteX666" fmla="*/ 156792 w 299667"/>
                <a:gd name="connsiteY666" fmla="*/ 765810 h 819686"/>
                <a:gd name="connsiteX667" fmla="*/ 151077 w 299667"/>
                <a:gd name="connsiteY667" fmla="*/ 758190 h 819686"/>
                <a:gd name="connsiteX668" fmla="*/ 141552 w 299667"/>
                <a:gd name="connsiteY668" fmla="*/ 750570 h 819686"/>
                <a:gd name="connsiteX669" fmla="*/ 133932 w 299667"/>
                <a:gd name="connsiteY669" fmla="*/ 739140 h 819686"/>
                <a:gd name="connsiteX670" fmla="*/ 130122 w 299667"/>
                <a:gd name="connsiteY670" fmla="*/ 733425 h 819686"/>
                <a:gd name="connsiteX671" fmla="*/ 126312 w 299667"/>
                <a:gd name="connsiteY671" fmla="*/ 727710 h 819686"/>
                <a:gd name="connsiteX672" fmla="*/ 118692 w 299667"/>
                <a:gd name="connsiteY672" fmla="*/ 706755 h 819686"/>
                <a:gd name="connsiteX673" fmla="*/ 114882 w 299667"/>
                <a:gd name="connsiteY673" fmla="*/ 701040 h 819686"/>
                <a:gd name="connsiteX674" fmla="*/ 112977 w 299667"/>
                <a:gd name="connsiteY674" fmla="*/ 693420 h 819686"/>
                <a:gd name="connsiteX675" fmla="*/ 107262 w 299667"/>
                <a:gd name="connsiteY675" fmla="*/ 689610 h 819686"/>
                <a:gd name="connsiteX676" fmla="*/ 97737 w 299667"/>
                <a:gd name="connsiteY676" fmla="*/ 680085 h 819686"/>
                <a:gd name="connsiteX677" fmla="*/ 88212 w 299667"/>
                <a:gd name="connsiteY677" fmla="*/ 670560 h 819686"/>
                <a:gd name="connsiteX678" fmla="*/ 78687 w 299667"/>
                <a:gd name="connsiteY678" fmla="*/ 661035 h 819686"/>
                <a:gd name="connsiteX679" fmla="*/ 71067 w 299667"/>
                <a:gd name="connsiteY679" fmla="*/ 649605 h 819686"/>
                <a:gd name="connsiteX680" fmla="*/ 67257 w 299667"/>
                <a:gd name="connsiteY680" fmla="*/ 643890 h 819686"/>
                <a:gd name="connsiteX681" fmla="*/ 63447 w 299667"/>
                <a:gd name="connsiteY681" fmla="*/ 632460 h 819686"/>
                <a:gd name="connsiteX682" fmla="*/ 61542 w 299667"/>
                <a:gd name="connsiteY682" fmla="*/ 626745 h 819686"/>
                <a:gd name="connsiteX683" fmla="*/ 63447 w 299667"/>
                <a:gd name="connsiteY683" fmla="*/ 550545 h 819686"/>
                <a:gd name="connsiteX684" fmla="*/ 67257 w 299667"/>
                <a:gd name="connsiteY684" fmla="*/ 539115 h 819686"/>
                <a:gd name="connsiteX685" fmla="*/ 69162 w 299667"/>
                <a:gd name="connsiteY685" fmla="*/ 533400 h 819686"/>
                <a:gd name="connsiteX686" fmla="*/ 71067 w 299667"/>
                <a:gd name="connsiteY686" fmla="*/ 527685 h 819686"/>
                <a:gd name="connsiteX687" fmla="*/ 78687 w 299667"/>
                <a:gd name="connsiteY687" fmla="*/ 512445 h 819686"/>
                <a:gd name="connsiteX688" fmla="*/ 80592 w 299667"/>
                <a:gd name="connsiteY688" fmla="*/ 506730 h 819686"/>
                <a:gd name="connsiteX689" fmla="*/ 84402 w 299667"/>
                <a:gd name="connsiteY689" fmla="*/ 501015 h 819686"/>
                <a:gd name="connsiteX690" fmla="*/ 88212 w 299667"/>
                <a:gd name="connsiteY690" fmla="*/ 489585 h 819686"/>
                <a:gd name="connsiteX691" fmla="*/ 90117 w 299667"/>
                <a:gd name="connsiteY691" fmla="*/ 483870 h 819686"/>
                <a:gd name="connsiteX692" fmla="*/ 88212 w 299667"/>
                <a:gd name="connsiteY692" fmla="*/ 478155 h 819686"/>
                <a:gd name="connsiteX693" fmla="*/ 93927 w 299667"/>
                <a:gd name="connsiteY693" fmla="*/ 461010 h 819686"/>
                <a:gd name="connsiteX694" fmla="*/ 95832 w 299667"/>
                <a:gd name="connsiteY694" fmla="*/ 453390 h 819686"/>
                <a:gd name="connsiteX695" fmla="*/ 109167 w 299667"/>
                <a:gd name="connsiteY695" fmla="*/ 438150 h 819686"/>
                <a:gd name="connsiteX696" fmla="*/ 126312 w 299667"/>
                <a:gd name="connsiteY696" fmla="*/ 419100 h 819686"/>
                <a:gd name="connsiteX697" fmla="*/ 132027 w 299667"/>
                <a:gd name="connsiteY697" fmla="*/ 413385 h 819686"/>
                <a:gd name="connsiteX698" fmla="*/ 137742 w 299667"/>
                <a:gd name="connsiteY698" fmla="*/ 407670 h 819686"/>
                <a:gd name="connsiteX699" fmla="*/ 145362 w 299667"/>
                <a:gd name="connsiteY699" fmla="*/ 398145 h 819686"/>
                <a:gd name="connsiteX700" fmla="*/ 149172 w 299667"/>
                <a:gd name="connsiteY700" fmla="*/ 392430 h 819686"/>
                <a:gd name="connsiteX701" fmla="*/ 166317 w 299667"/>
                <a:gd name="connsiteY701" fmla="*/ 377190 h 819686"/>
                <a:gd name="connsiteX702" fmla="*/ 173937 w 299667"/>
                <a:gd name="connsiteY702" fmla="*/ 365760 h 819686"/>
                <a:gd name="connsiteX703" fmla="*/ 179652 w 299667"/>
                <a:gd name="connsiteY703" fmla="*/ 360045 h 819686"/>
                <a:gd name="connsiteX704" fmla="*/ 185367 w 299667"/>
                <a:gd name="connsiteY704" fmla="*/ 356235 h 819686"/>
                <a:gd name="connsiteX705" fmla="*/ 192987 w 299667"/>
                <a:gd name="connsiteY705" fmla="*/ 350520 h 819686"/>
                <a:gd name="connsiteX706" fmla="*/ 210132 w 299667"/>
                <a:gd name="connsiteY706" fmla="*/ 339090 h 819686"/>
                <a:gd name="connsiteX707" fmla="*/ 215847 w 299667"/>
                <a:gd name="connsiteY707" fmla="*/ 335280 h 819686"/>
                <a:gd name="connsiteX708" fmla="*/ 217752 w 299667"/>
                <a:gd name="connsiteY708" fmla="*/ 329565 h 81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</a:cxnLst>
              <a:rect l="l" t="t" r="r" b="b"/>
              <a:pathLst>
                <a:path w="299667" h="819686">
                  <a:moveTo>
                    <a:pt x="84402" y="0"/>
                  </a:moveTo>
                  <a:cubicBezTo>
                    <a:pt x="80529" y="19365"/>
                    <a:pt x="84497" y="1572"/>
                    <a:pt x="80592" y="15240"/>
                  </a:cubicBezTo>
                  <a:cubicBezTo>
                    <a:pt x="75808" y="31984"/>
                    <a:pt x="81350" y="14872"/>
                    <a:pt x="76782" y="28575"/>
                  </a:cubicBezTo>
                  <a:cubicBezTo>
                    <a:pt x="76147" y="36195"/>
                    <a:pt x="75888" y="43856"/>
                    <a:pt x="74877" y="51435"/>
                  </a:cubicBezTo>
                  <a:cubicBezTo>
                    <a:pt x="74612" y="53425"/>
                    <a:pt x="73524" y="55219"/>
                    <a:pt x="72972" y="57150"/>
                  </a:cubicBezTo>
                  <a:cubicBezTo>
                    <a:pt x="71178" y="63427"/>
                    <a:pt x="70471" y="67748"/>
                    <a:pt x="69162" y="74295"/>
                  </a:cubicBezTo>
                  <a:cubicBezTo>
                    <a:pt x="68527" y="81915"/>
                    <a:pt x="68101" y="89555"/>
                    <a:pt x="67257" y="97155"/>
                  </a:cubicBezTo>
                  <a:cubicBezTo>
                    <a:pt x="66830" y="100994"/>
                    <a:pt x="65862" y="104756"/>
                    <a:pt x="65352" y="108585"/>
                  </a:cubicBezTo>
                  <a:cubicBezTo>
                    <a:pt x="64592" y="114285"/>
                    <a:pt x="64082" y="120015"/>
                    <a:pt x="63447" y="125730"/>
                  </a:cubicBezTo>
                  <a:cubicBezTo>
                    <a:pt x="66511" y="156369"/>
                    <a:pt x="63032" y="135708"/>
                    <a:pt x="67257" y="150495"/>
                  </a:cubicBezTo>
                  <a:cubicBezTo>
                    <a:pt x="67837" y="152526"/>
                    <a:pt x="69724" y="161412"/>
                    <a:pt x="71067" y="163830"/>
                  </a:cubicBezTo>
                  <a:cubicBezTo>
                    <a:pt x="73291" y="167833"/>
                    <a:pt x="77239" y="170916"/>
                    <a:pt x="78687" y="175260"/>
                  </a:cubicBezTo>
                  <a:cubicBezTo>
                    <a:pt x="80236" y="179908"/>
                    <a:pt x="80709" y="182997"/>
                    <a:pt x="84402" y="186690"/>
                  </a:cubicBezTo>
                  <a:cubicBezTo>
                    <a:pt x="86021" y="188309"/>
                    <a:pt x="88212" y="189230"/>
                    <a:pt x="90117" y="190500"/>
                  </a:cubicBezTo>
                  <a:cubicBezTo>
                    <a:pt x="91387" y="192405"/>
                    <a:pt x="92461" y="194456"/>
                    <a:pt x="93927" y="196215"/>
                  </a:cubicBezTo>
                  <a:cubicBezTo>
                    <a:pt x="98511" y="201715"/>
                    <a:pt x="99738" y="201994"/>
                    <a:pt x="105357" y="205740"/>
                  </a:cubicBezTo>
                  <a:cubicBezTo>
                    <a:pt x="112342" y="216217"/>
                    <a:pt x="105357" y="207328"/>
                    <a:pt x="114882" y="215265"/>
                  </a:cubicBezTo>
                  <a:cubicBezTo>
                    <a:pt x="129550" y="227488"/>
                    <a:pt x="112123" y="215330"/>
                    <a:pt x="126312" y="224790"/>
                  </a:cubicBezTo>
                  <a:cubicBezTo>
                    <a:pt x="127582" y="226695"/>
                    <a:pt x="128399" y="228997"/>
                    <a:pt x="130122" y="230505"/>
                  </a:cubicBezTo>
                  <a:cubicBezTo>
                    <a:pt x="133568" y="233520"/>
                    <a:pt x="141552" y="238125"/>
                    <a:pt x="141552" y="238125"/>
                  </a:cubicBezTo>
                  <a:cubicBezTo>
                    <a:pt x="151712" y="253365"/>
                    <a:pt x="138377" y="234950"/>
                    <a:pt x="151077" y="247650"/>
                  </a:cubicBezTo>
                  <a:cubicBezTo>
                    <a:pt x="159694" y="256267"/>
                    <a:pt x="149476" y="251561"/>
                    <a:pt x="160602" y="255270"/>
                  </a:cubicBezTo>
                  <a:cubicBezTo>
                    <a:pt x="171521" y="271648"/>
                    <a:pt x="156982" y="252374"/>
                    <a:pt x="170127" y="262890"/>
                  </a:cubicBezTo>
                  <a:cubicBezTo>
                    <a:pt x="171915" y="264320"/>
                    <a:pt x="172214" y="267097"/>
                    <a:pt x="173937" y="268605"/>
                  </a:cubicBezTo>
                  <a:cubicBezTo>
                    <a:pt x="177383" y="271620"/>
                    <a:pt x="182129" y="272987"/>
                    <a:pt x="185367" y="276225"/>
                  </a:cubicBezTo>
                  <a:cubicBezTo>
                    <a:pt x="188956" y="279814"/>
                    <a:pt x="192023" y="283628"/>
                    <a:pt x="196797" y="285750"/>
                  </a:cubicBezTo>
                  <a:cubicBezTo>
                    <a:pt x="200467" y="287381"/>
                    <a:pt x="204885" y="287332"/>
                    <a:pt x="208227" y="289560"/>
                  </a:cubicBezTo>
                  <a:cubicBezTo>
                    <a:pt x="210132" y="290830"/>
                    <a:pt x="211894" y="292346"/>
                    <a:pt x="213942" y="293370"/>
                  </a:cubicBezTo>
                  <a:cubicBezTo>
                    <a:pt x="216675" y="294736"/>
                    <a:pt x="224836" y="296570"/>
                    <a:pt x="227277" y="297180"/>
                  </a:cubicBezTo>
                  <a:cubicBezTo>
                    <a:pt x="229182" y="298450"/>
                    <a:pt x="230771" y="300435"/>
                    <a:pt x="232992" y="300990"/>
                  </a:cubicBezTo>
                  <a:cubicBezTo>
                    <a:pt x="236054" y="301756"/>
                    <a:pt x="270091" y="304709"/>
                    <a:pt x="271092" y="304800"/>
                  </a:cubicBezTo>
                  <a:cubicBezTo>
                    <a:pt x="270457" y="309245"/>
                    <a:pt x="270855" y="313966"/>
                    <a:pt x="269187" y="318135"/>
                  </a:cubicBezTo>
                  <a:cubicBezTo>
                    <a:pt x="268186" y="320636"/>
                    <a:pt x="265599" y="322196"/>
                    <a:pt x="263472" y="323850"/>
                  </a:cubicBezTo>
                  <a:cubicBezTo>
                    <a:pt x="259858" y="326661"/>
                    <a:pt x="256386" y="330022"/>
                    <a:pt x="252042" y="331470"/>
                  </a:cubicBezTo>
                  <a:cubicBezTo>
                    <a:pt x="238339" y="336038"/>
                    <a:pt x="255451" y="330496"/>
                    <a:pt x="238707" y="335280"/>
                  </a:cubicBezTo>
                  <a:cubicBezTo>
                    <a:pt x="236776" y="335832"/>
                    <a:pt x="234747" y="336210"/>
                    <a:pt x="232992" y="337185"/>
                  </a:cubicBezTo>
                  <a:cubicBezTo>
                    <a:pt x="228989" y="339409"/>
                    <a:pt x="225372" y="342265"/>
                    <a:pt x="221562" y="344805"/>
                  </a:cubicBezTo>
                  <a:lnTo>
                    <a:pt x="215847" y="348615"/>
                  </a:lnTo>
                  <a:cubicBezTo>
                    <a:pt x="213942" y="349885"/>
                    <a:pt x="212304" y="351701"/>
                    <a:pt x="210132" y="352425"/>
                  </a:cubicBezTo>
                  <a:cubicBezTo>
                    <a:pt x="208227" y="353060"/>
                    <a:pt x="206172" y="353355"/>
                    <a:pt x="204417" y="354330"/>
                  </a:cubicBezTo>
                  <a:cubicBezTo>
                    <a:pt x="200414" y="356554"/>
                    <a:pt x="197331" y="360502"/>
                    <a:pt x="192987" y="361950"/>
                  </a:cubicBezTo>
                  <a:cubicBezTo>
                    <a:pt x="189177" y="363220"/>
                    <a:pt x="184899" y="363532"/>
                    <a:pt x="181557" y="365760"/>
                  </a:cubicBezTo>
                  <a:cubicBezTo>
                    <a:pt x="173664" y="371022"/>
                    <a:pt x="178063" y="369015"/>
                    <a:pt x="168222" y="371475"/>
                  </a:cubicBezTo>
                  <a:cubicBezTo>
                    <a:pt x="164412" y="374015"/>
                    <a:pt x="160030" y="375857"/>
                    <a:pt x="156792" y="379095"/>
                  </a:cubicBezTo>
                  <a:cubicBezTo>
                    <a:pt x="154887" y="381000"/>
                    <a:pt x="153319" y="383316"/>
                    <a:pt x="151077" y="384810"/>
                  </a:cubicBezTo>
                  <a:cubicBezTo>
                    <a:pt x="137837" y="393637"/>
                    <a:pt x="153136" y="378535"/>
                    <a:pt x="139647" y="390525"/>
                  </a:cubicBezTo>
                  <a:cubicBezTo>
                    <a:pt x="135620" y="394105"/>
                    <a:pt x="132700" y="398966"/>
                    <a:pt x="128217" y="401955"/>
                  </a:cubicBezTo>
                  <a:lnTo>
                    <a:pt x="116787" y="409575"/>
                  </a:lnTo>
                  <a:cubicBezTo>
                    <a:pt x="114882" y="410845"/>
                    <a:pt x="112691" y="411766"/>
                    <a:pt x="111072" y="413385"/>
                  </a:cubicBezTo>
                  <a:cubicBezTo>
                    <a:pt x="103738" y="420719"/>
                    <a:pt x="107599" y="417606"/>
                    <a:pt x="99642" y="422910"/>
                  </a:cubicBezTo>
                  <a:cubicBezTo>
                    <a:pt x="97102" y="426720"/>
                    <a:pt x="95260" y="431102"/>
                    <a:pt x="92022" y="434340"/>
                  </a:cubicBezTo>
                  <a:cubicBezTo>
                    <a:pt x="90117" y="436245"/>
                    <a:pt x="87961" y="437928"/>
                    <a:pt x="86307" y="440055"/>
                  </a:cubicBezTo>
                  <a:cubicBezTo>
                    <a:pt x="83496" y="443669"/>
                    <a:pt x="81227" y="447675"/>
                    <a:pt x="78687" y="451485"/>
                  </a:cubicBezTo>
                  <a:lnTo>
                    <a:pt x="74877" y="457200"/>
                  </a:lnTo>
                  <a:cubicBezTo>
                    <a:pt x="73607" y="459105"/>
                    <a:pt x="72686" y="461296"/>
                    <a:pt x="71067" y="462915"/>
                  </a:cubicBezTo>
                  <a:cubicBezTo>
                    <a:pt x="69162" y="464820"/>
                    <a:pt x="67006" y="466503"/>
                    <a:pt x="65352" y="468630"/>
                  </a:cubicBezTo>
                  <a:cubicBezTo>
                    <a:pt x="62541" y="472244"/>
                    <a:pt x="60272" y="476250"/>
                    <a:pt x="57732" y="480060"/>
                  </a:cubicBezTo>
                  <a:cubicBezTo>
                    <a:pt x="56462" y="481965"/>
                    <a:pt x="55827" y="484505"/>
                    <a:pt x="53922" y="485775"/>
                  </a:cubicBezTo>
                  <a:lnTo>
                    <a:pt x="48207" y="489585"/>
                  </a:lnTo>
                  <a:cubicBezTo>
                    <a:pt x="46937" y="493395"/>
                    <a:pt x="45371" y="497119"/>
                    <a:pt x="44397" y="501015"/>
                  </a:cubicBezTo>
                  <a:cubicBezTo>
                    <a:pt x="42005" y="510583"/>
                    <a:pt x="43320" y="506151"/>
                    <a:pt x="40587" y="514350"/>
                  </a:cubicBezTo>
                  <a:cubicBezTo>
                    <a:pt x="33934" y="494391"/>
                    <a:pt x="36418" y="504090"/>
                    <a:pt x="40587" y="461010"/>
                  </a:cubicBezTo>
                  <a:cubicBezTo>
                    <a:pt x="40974" y="457013"/>
                    <a:pt x="43127" y="453390"/>
                    <a:pt x="44397" y="449580"/>
                  </a:cubicBezTo>
                  <a:cubicBezTo>
                    <a:pt x="47026" y="441693"/>
                    <a:pt x="44631" y="444979"/>
                    <a:pt x="52017" y="440055"/>
                  </a:cubicBezTo>
                  <a:cubicBezTo>
                    <a:pt x="53104" y="436795"/>
                    <a:pt x="54567" y="430735"/>
                    <a:pt x="57732" y="428625"/>
                  </a:cubicBezTo>
                  <a:cubicBezTo>
                    <a:pt x="59910" y="427173"/>
                    <a:pt x="62812" y="427355"/>
                    <a:pt x="65352" y="426720"/>
                  </a:cubicBezTo>
                  <a:cubicBezTo>
                    <a:pt x="82048" y="410024"/>
                    <a:pt x="60869" y="430456"/>
                    <a:pt x="76782" y="417195"/>
                  </a:cubicBezTo>
                  <a:cubicBezTo>
                    <a:pt x="78852" y="415470"/>
                    <a:pt x="82497" y="408786"/>
                    <a:pt x="82497" y="411480"/>
                  </a:cubicBezTo>
                  <a:cubicBezTo>
                    <a:pt x="82497" y="414655"/>
                    <a:pt x="79027" y="416855"/>
                    <a:pt x="76782" y="419100"/>
                  </a:cubicBezTo>
                  <a:cubicBezTo>
                    <a:pt x="74537" y="421345"/>
                    <a:pt x="71522" y="422691"/>
                    <a:pt x="69162" y="424815"/>
                  </a:cubicBezTo>
                  <a:cubicBezTo>
                    <a:pt x="65157" y="428419"/>
                    <a:pt x="61542" y="432435"/>
                    <a:pt x="57732" y="436245"/>
                  </a:cubicBezTo>
                  <a:cubicBezTo>
                    <a:pt x="55827" y="438150"/>
                    <a:pt x="53511" y="439718"/>
                    <a:pt x="52017" y="441960"/>
                  </a:cubicBezTo>
                  <a:cubicBezTo>
                    <a:pt x="50747" y="443865"/>
                    <a:pt x="49826" y="446056"/>
                    <a:pt x="48207" y="447675"/>
                  </a:cubicBezTo>
                  <a:cubicBezTo>
                    <a:pt x="46588" y="449294"/>
                    <a:pt x="40202" y="451485"/>
                    <a:pt x="42492" y="451485"/>
                  </a:cubicBezTo>
                  <a:cubicBezTo>
                    <a:pt x="46508" y="451485"/>
                    <a:pt x="50112" y="448945"/>
                    <a:pt x="53922" y="447675"/>
                  </a:cubicBezTo>
                  <a:cubicBezTo>
                    <a:pt x="57732" y="443865"/>
                    <a:pt x="62363" y="440728"/>
                    <a:pt x="65352" y="436245"/>
                  </a:cubicBezTo>
                  <a:cubicBezTo>
                    <a:pt x="66622" y="434340"/>
                    <a:pt x="67696" y="432289"/>
                    <a:pt x="69162" y="430530"/>
                  </a:cubicBezTo>
                  <a:cubicBezTo>
                    <a:pt x="84766" y="411805"/>
                    <a:pt x="65607" y="435990"/>
                    <a:pt x="80592" y="421005"/>
                  </a:cubicBezTo>
                  <a:cubicBezTo>
                    <a:pt x="82837" y="418760"/>
                    <a:pt x="84183" y="415745"/>
                    <a:pt x="86307" y="413385"/>
                  </a:cubicBezTo>
                  <a:cubicBezTo>
                    <a:pt x="89911" y="409380"/>
                    <a:pt x="93927" y="405765"/>
                    <a:pt x="97737" y="401955"/>
                  </a:cubicBezTo>
                  <a:cubicBezTo>
                    <a:pt x="99642" y="400050"/>
                    <a:pt x="101297" y="397856"/>
                    <a:pt x="103452" y="396240"/>
                  </a:cubicBezTo>
                  <a:cubicBezTo>
                    <a:pt x="105992" y="394335"/>
                    <a:pt x="108723" y="392661"/>
                    <a:pt x="111072" y="390525"/>
                  </a:cubicBezTo>
                  <a:cubicBezTo>
                    <a:pt x="115723" y="386296"/>
                    <a:pt x="119177" y="380677"/>
                    <a:pt x="124407" y="377190"/>
                  </a:cubicBezTo>
                  <a:cubicBezTo>
                    <a:pt x="126312" y="375920"/>
                    <a:pt x="128411" y="374901"/>
                    <a:pt x="130122" y="373380"/>
                  </a:cubicBezTo>
                  <a:cubicBezTo>
                    <a:pt x="134149" y="369800"/>
                    <a:pt x="137069" y="364939"/>
                    <a:pt x="141552" y="361950"/>
                  </a:cubicBezTo>
                  <a:cubicBezTo>
                    <a:pt x="160132" y="349563"/>
                    <a:pt x="131258" y="368965"/>
                    <a:pt x="154887" y="352425"/>
                  </a:cubicBezTo>
                  <a:cubicBezTo>
                    <a:pt x="158638" y="349799"/>
                    <a:pt x="162507" y="347345"/>
                    <a:pt x="166317" y="344805"/>
                  </a:cubicBezTo>
                  <a:cubicBezTo>
                    <a:pt x="168222" y="343535"/>
                    <a:pt x="169811" y="341550"/>
                    <a:pt x="172032" y="340995"/>
                  </a:cubicBezTo>
                  <a:cubicBezTo>
                    <a:pt x="192866" y="335787"/>
                    <a:pt x="160036" y="344359"/>
                    <a:pt x="198702" y="331470"/>
                  </a:cubicBezTo>
                  <a:cubicBezTo>
                    <a:pt x="200607" y="330835"/>
                    <a:pt x="202621" y="330463"/>
                    <a:pt x="204417" y="329565"/>
                  </a:cubicBezTo>
                  <a:cubicBezTo>
                    <a:pt x="217498" y="323025"/>
                    <a:pt x="201280" y="327525"/>
                    <a:pt x="219657" y="323850"/>
                  </a:cubicBezTo>
                  <a:cubicBezTo>
                    <a:pt x="223788" y="321785"/>
                    <a:pt x="228320" y="319069"/>
                    <a:pt x="232992" y="318135"/>
                  </a:cubicBezTo>
                  <a:cubicBezTo>
                    <a:pt x="237395" y="317254"/>
                    <a:pt x="241882" y="316865"/>
                    <a:pt x="246327" y="316230"/>
                  </a:cubicBezTo>
                  <a:cubicBezTo>
                    <a:pt x="250137" y="313690"/>
                    <a:pt x="261853" y="306562"/>
                    <a:pt x="257757" y="308610"/>
                  </a:cubicBezTo>
                  <a:cubicBezTo>
                    <a:pt x="255217" y="309880"/>
                    <a:pt x="252603" y="311011"/>
                    <a:pt x="250137" y="312420"/>
                  </a:cubicBezTo>
                  <a:cubicBezTo>
                    <a:pt x="248149" y="313556"/>
                    <a:pt x="246470" y="315206"/>
                    <a:pt x="244422" y="316230"/>
                  </a:cubicBezTo>
                  <a:cubicBezTo>
                    <a:pt x="232702" y="322090"/>
                    <a:pt x="245024" y="311968"/>
                    <a:pt x="229182" y="323850"/>
                  </a:cubicBezTo>
                  <a:cubicBezTo>
                    <a:pt x="227027" y="325466"/>
                    <a:pt x="225709" y="328071"/>
                    <a:pt x="223467" y="329565"/>
                  </a:cubicBezTo>
                  <a:cubicBezTo>
                    <a:pt x="221796" y="330679"/>
                    <a:pt x="219548" y="330572"/>
                    <a:pt x="217752" y="331470"/>
                  </a:cubicBezTo>
                  <a:cubicBezTo>
                    <a:pt x="203381" y="338655"/>
                    <a:pt x="213090" y="334950"/>
                    <a:pt x="202512" y="340995"/>
                  </a:cubicBezTo>
                  <a:cubicBezTo>
                    <a:pt x="200046" y="342404"/>
                    <a:pt x="197502" y="343686"/>
                    <a:pt x="194892" y="344805"/>
                  </a:cubicBezTo>
                  <a:cubicBezTo>
                    <a:pt x="193046" y="345596"/>
                    <a:pt x="190973" y="345812"/>
                    <a:pt x="189177" y="346710"/>
                  </a:cubicBezTo>
                  <a:cubicBezTo>
                    <a:pt x="176667" y="352965"/>
                    <a:pt x="191691" y="349415"/>
                    <a:pt x="172032" y="354330"/>
                  </a:cubicBezTo>
                  <a:cubicBezTo>
                    <a:pt x="166563" y="355697"/>
                    <a:pt x="157620" y="357726"/>
                    <a:pt x="152982" y="360045"/>
                  </a:cubicBezTo>
                  <a:cubicBezTo>
                    <a:pt x="150442" y="361315"/>
                    <a:pt x="147972" y="362736"/>
                    <a:pt x="145362" y="363855"/>
                  </a:cubicBezTo>
                  <a:cubicBezTo>
                    <a:pt x="143516" y="364646"/>
                    <a:pt x="141443" y="364862"/>
                    <a:pt x="139647" y="365760"/>
                  </a:cubicBezTo>
                  <a:cubicBezTo>
                    <a:pt x="124875" y="373146"/>
                    <a:pt x="142582" y="366687"/>
                    <a:pt x="128217" y="371475"/>
                  </a:cubicBezTo>
                  <a:cubicBezTo>
                    <a:pt x="126312" y="373380"/>
                    <a:pt x="124547" y="375437"/>
                    <a:pt x="122502" y="377190"/>
                  </a:cubicBezTo>
                  <a:cubicBezTo>
                    <a:pt x="120091" y="379256"/>
                    <a:pt x="117127" y="380660"/>
                    <a:pt x="114882" y="382905"/>
                  </a:cubicBezTo>
                  <a:cubicBezTo>
                    <a:pt x="106265" y="391522"/>
                    <a:pt x="116483" y="386816"/>
                    <a:pt x="105357" y="390525"/>
                  </a:cubicBezTo>
                  <a:cubicBezTo>
                    <a:pt x="103452" y="392430"/>
                    <a:pt x="101797" y="394624"/>
                    <a:pt x="99642" y="396240"/>
                  </a:cubicBezTo>
                  <a:cubicBezTo>
                    <a:pt x="96680" y="398462"/>
                    <a:pt x="92928" y="399545"/>
                    <a:pt x="90117" y="401955"/>
                  </a:cubicBezTo>
                  <a:cubicBezTo>
                    <a:pt x="88379" y="403445"/>
                    <a:pt x="87926" y="406051"/>
                    <a:pt x="86307" y="407670"/>
                  </a:cubicBezTo>
                  <a:cubicBezTo>
                    <a:pt x="84062" y="409915"/>
                    <a:pt x="80932" y="411140"/>
                    <a:pt x="78687" y="413385"/>
                  </a:cubicBezTo>
                  <a:cubicBezTo>
                    <a:pt x="64510" y="427562"/>
                    <a:pt x="80726" y="415836"/>
                    <a:pt x="67257" y="424815"/>
                  </a:cubicBezTo>
                  <a:cubicBezTo>
                    <a:pt x="66168" y="426448"/>
                    <a:pt x="61361" y="435247"/>
                    <a:pt x="57732" y="434340"/>
                  </a:cubicBezTo>
                  <a:cubicBezTo>
                    <a:pt x="55784" y="433853"/>
                    <a:pt x="56462" y="430530"/>
                    <a:pt x="55827" y="428625"/>
                  </a:cubicBezTo>
                  <a:cubicBezTo>
                    <a:pt x="57320" y="413693"/>
                    <a:pt x="56950" y="408112"/>
                    <a:pt x="61542" y="394335"/>
                  </a:cubicBezTo>
                  <a:cubicBezTo>
                    <a:pt x="62812" y="390525"/>
                    <a:pt x="63124" y="386247"/>
                    <a:pt x="65352" y="382905"/>
                  </a:cubicBezTo>
                  <a:cubicBezTo>
                    <a:pt x="69378" y="376865"/>
                    <a:pt x="74068" y="369022"/>
                    <a:pt x="80592" y="365760"/>
                  </a:cubicBezTo>
                  <a:cubicBezTo>
                    <a:pt x="85672" y="363220"/>
                    <a:pt x="91106" y="361290"/>
                    <a:pt x="95832" y="358140"/>
                  </a:cubicBezTo>
                  <a:cubicBezTo>
                    <a:pt x="97737" y="356870"/>
                    <a:pt x="99788" y="355796"/>
                    <a:pt x="101547" y="354330"/>
                  </a:cubicBezTo>
                  <a:cubicBezTo>
                    <a:pt x="103617" y="352605"/>
                    <a:pt x="105020" y="350109"/>
                    <a:pt x="107262" y="348615"/>
                  </a:cubicBezTo>
                  <a:cubicBezTo>
                    <a:pt x="108933" y="347501"/>
                    <a:pt x="111131" y="347501"/>
                    <a:pt x="112977" y="346710"/>
                  </a:cubicBezTo>
                  <a:cubicBezTo>
                    <a:pt x="115587" y="345591"/>
                    <a:pt x="117960" y="343955"/>
                    <a:pt x="120597" y="342900"/>
                  </a:cubicBezTo>
                  <a:cubicBezTo>
                    <a:pt x="124326" y="341408"/>
                    <a:pt x="128336" y="340672"/>
                    <a:pt x="132027" y="339090"/>
                  </a:cubicBezTo>
                  <a:cubicBezTo>
                    <a:pt x="136472" y="337185"/>
                    <a:pt x="140872" y="335171"/>
                    <a:pt x="145362" y="333375"/>
                  </a:cubicBezTo>
                  <a:cubicBezTo>
                    <a:pt x="147226" y="332629"/>
                    <a:pt x="149322" y="332445"/>
                    <a:pt x="151077" y="331470"/>
                  </a:cubicBezTo>
                  <a:cubicBezTo>
                    <a:pt x="155080" y="329246"/>
                    <a:pt x="158697" y="326390"/>
                    <a:pt x="162507" y="323850"/>
                  </a:cubicBezTo>
                  <a:cubicBezTo>
                    <a:pt x="164412" y="322580"/>
                    <a:pt x="166050" y="320764"/>
                    <a:pt x="168222" y="320040"/>
                  </a:cubicBezTo>
                  <a:cubicBezTo>
                    <a:pt x="172032" y="318770"/>
                    <a:pt x="175691" y="316890"/>
                    <a:pt x="179652" y="316230"/>
                  </a:cubicBezTo>
                  <a:cubicBezTo>
                    <a:pt x="183462" y="315595"/>
                    <a:pt x="187294" y="315083"/>
                    <a:pt x="191082" y="314325"/>
                  </a:cubicBezTo>
                  <a:cubicBezTo>
                    <a:pt x="197062" y="313129"/>
                    <a:pt x="198970" y="312331"/>
                    <a:pt x="204417" y="310515"/>
                  </a:cubicBezTo>
                  <a:cubicBezTo>
                    <a:pt x="192065" y="322867"/>
                    <a:pt x="206535" y="309321"/>
                    <a:pt x="189177" y="321945"/>
                  </a:cubicBezTo>
                  <a:cubicBezTo>
                    <a:pt x="174691" y="332481"/>
                    <a:pt x="180527" y="331326"/>
                    <a:pt x="164412" y="340995"/>
                  </a:cubicBezTo>
                  <a:cubicBezTo>
                    <a:pt x="108532" y="374523"/>
                    <a:pt x="149782" y="349262"/>
                    <a:pt x="112977" y="367665"/>
                  </a:cubicBezTo>
                  <a:cubicBezTo>
                    <a:pt x="107129" y="370589"/>
                    <a:pt x="101610" y="374131"/>
                    <a:pt x="95832" y="377190"/>
                  </a:cubicBezTo>
                  <a:cubicBezTo>
                    <a:pt x="90812" y="379847"/>
                    <a:pt x="85498" y="381948"/>
                    <a:pt x="80592" y="384810"/>
                  </a:cubicBezTo>
                  <a:cubicBezTo>
                    <a:pt x="77850" y="386410"/>
                    <a:pt x="75664" y="388842"/>
                    <a:pt x="72972" y="390525"/>
                  </a:cubicBezTo>
                  <a:cubicBezTo>
                    <a:pt x="70564" y="392030"/>
                    <a:pt x="67989" y="393280"/>
                    <a:pt x="65352" y="394335"/>
                  </a:cubicBezTo>
                  <a:cubicBezTo>
                    <a:pt x="61623" y="395827"/>
                    <a:pt x="53922" y="398145"/>
                    <a:pt x="53922" y="398145"/>
                  </a:cubicBezTo>
                  <a:cubicBezTo>
                    <a:pt x="34583" y="417484"/>
                    <a:pt x="50421" y="404056"/>
                    <a:pt x="34872" y="413385"/>
                  </a:cubicBezTo>
                  <a:cubicBezTo>
                    <a:pt x="18496" y="423211"/>
                    <a:pt x="20534" y="421974"/>
                    <a:pt x="29157" y="419100"/>
                  </a:cubicBezTo>
                  <a:cubicBezTo>
                    <a:pt x="31697" y="417195"/>
                    <a:pt x="34098" y="415090"/>
                    <a:pt x="36777" y="413385"/>
                  </a:cubicBezTo>
                  <a:cubicBezTo>
                    <a:pt x="44545" y="408442"/>
                    <a:pt x="57180" y="401958"/>
                    <a:pt x="65352" y="398145"/>
                  </a:cubicBezTo>
                  <a:cubicBezTo>
                    <a:pt x="69734" y="396100"/>
                    <a:pt x="74362" y="394593"/>
                    <a:pt x="78687" y="392430"/>
                  </a:cubicBezTo>
                  <a:cubicBezTo>
                    <a:pt x="98702" y="382423"/>
                    <a:pt x="85344" y="387753"/>
                    <a:pt x="103452" y="377190"/>
                  </a:cubicBezTo>
                  <a:cubicBezTo>
                    <a:pt x="107131" y="375044"/>
                    <a:pt x="111229" y="373667"/>
                    <a:pt x="114882" y="371475"/>
                  </a:cubicBezTo>
                  <a:cubicBezTo>
                    <a:pt x="117605" y="369841"/>
                    <a:pt x="119860" y="367521"/>
                    <a:pt x="122502" y="365760"/>
                  </a:cubicBezTo>
                  <a:cubicBezTo>
                    <a:pt x="127486" y="362437"/>
                    <a:pt x="132758" y="359558"/>
                    <a:pt x="137742" y="356235"/>
                  </a:cubicBezTo>
                  <a:cubicBezTo>
                    <a:pt x="139647" y="354965"/>
                    <a:pt x="141698" y="353891"/>
                    <a:pt x="143457" y="352425"/>
                  </a:cubicBezTo>
                  <a:cubicBezTo>
                    <a:pt x="145527" y="350700"/>
                    <a:pt x="146887" y="348138"/>
                    <a:pt x="149172" y="346710"/>
                  </a:cubicBezTo>
                  <a:cubicBezTo>
                    <a:pt x="152072" y="344898"/>
                    <a:pt x="155695" y="344537"/>
                    <a:pt x="158697" y="342900"/>
                  </a:cubicBezTo>
                  <a:cubicBezTo>
                    <a:pt x="162717" y="340707"/>
                    <a:pt x="166317" y="337820"/>
                    <a:pt x="170127" y="335280"/>
                  </a:cubicBezTo>
                  <a:cubicBezTo>
                    <a:pt x="172032" y="334010"/>
                    <a:pt x="173621" y="332025"/>
                    <a:pt x="175842" y="331470"/>
                  </a:cubicBezTo>
                  <a:lnTo>
                    <a:pt x="183462" y="329565"/>
                  </a:lnTo>
                  <a:cubicBezTo>
                    <a:pt x="186002" y="327660"/>
                    <a:pt x="188390" y="325533"/>
                    <a:pt x="191082" y="323850"/>
                  </a:cubicBezTo>
                  <a:cubicBezTo>
                    <a:pt x="193490" y="322345"/>
                    <a:pt x="196391" y="321691"/>
                    <a:pt x="198702" y="320040"/>
                  </a:cubicBezTo>
                  <a:cubicBezTo>
                    <a:pt x="200894" y="318474"/>
                    <a:pt x="202512" y="316230"/>
                    <a:pt x="204417" y="314325"/>
                  </a:cubicBezTo>
                  <a:cubicBezTo>
                    <a:pt x="202512" y="313055"/>
                    <a:pt x="200988" y="310642"/>
                    <a:pt x="198702" y="310515"/>
                  </a:cubicBezTo>
                  <a:cubicBezTo>
                    <a:pt x="178422" y="309388"/>
                    <a:pt x="171972" y="311959"/>
                    <a:pt x="154887" y="316230"/>
                  </a:cubicBezTo>
                  <a:cubicBezTo>
                    <a:pt x="146637" y="318292"/>
                    <a:pt x="138492" y="320423"/>
                    <a:pt x="130122" y="321945"/>
                  </a:cubicBezTo>
                  <a:cubicBezTo>
                    <a:pt x="126467" y="322609"/>
                    <a:pt x="113284" y="324579"/>
                    <a:pt x="109167" y="325755"/>
                  </a:cubicBezTo>
                  <a:cubicBezTo>
                    <a:pt x="103375" y="327410"/>
                    <a:pt x="97866" y="330009"/>
                    <a:pt x="92022" y="331470"/>
                  </a:cubicBezTo>
                  <a:cubicBezTo>
                    <a:pt x="87139" y="332691"/>
                    <a:pt x="70818" y="336357"/>
                    <a:pt x="65352" y="339090"/>
                  </a:cubicBezTo>
                  <a:cubicBezTo>
                    <a:pt x="62812" y="340360"/>
                    <a:pt x="60342" y="341781"/>
                    <a:pt x="57732" y="342900"/>
                  </a:cubicBezTo>
                  <a:cubicBezTo>
                    <a:pt x="46690" y="347632"/>
                    <a:pt x="57285" y="341293"/>
                    <a:pt x="46302" y="348615"/>
                  </a:cubicBezTo>
                  <a:cubicBezTo>
                    <a:pt x="48207" y="349250"/>
                    <a:pt x="50069" y="351007"/>
                    <a:pt x="52017" y="350520"/>
                  </a:cubicBezTo>
                  <a:cubicBezTo>
                    <a:pt x="57306" y="349198"/>
                    <a:pt x="64547" y="341859"/>
                    <a:pt x="69162" y="339090"/>
                  </a:cubicBezTo>
                  <a:cubicBezTo>
                    <a:pt x="72815" y="336898"/>
                    <a:pt x="76913" y="335521"/>
                    <a:pt x="80592" y="333375"/>
                  </a:cubicBezTo>
                  <a:cubicBezTo>
                    <a:pt x="90841" y="327396"/>
                    <a:pt x="94129" y="323017"/>
                    <a:pt x="105357" y="318135"/>
                  </a:cubicBezTo>
                  <a:cubicBezTo>
                    <a:pt x="163749" y="292747"/>
                    <a:pt x="114206" y="315185"/>
                    <a:pt x="151077" y="302895"/>
                  </a:cubicBezTo>
                  <a:cubicBezTo>
                    <a:pt x="155665" y="301366"/>
                    <a:pt x="159824" y="298709"/>
                    <a:pt x="164412" y="297180"/>
                  </a:cubicBezTo>
                  <a:cubicBezTo>
                    <a:pt x="169380" y="295524"/>
                    <a:pt x="184620" y="291714"/>
                    <a:pt x="179652" y="293370"/>
                  </a:cubicBezTo>
                  <a:cubicBezTo>
                    <a:pt x="148284" y="303826"/>
                    <a:pt x="190934" y="288779"/>
                    <a:pt x="154887" y="304800"/>
                  </a:cubicBezTo>
                  <a:cubicBezTo>
                    <a:pt x="148095" y="307819"/>
                    <a:pt x="140853" y="309712"/>
                    <a:pt x="133932" y="312420"/>
                  </a:cubicBezTo>
                  <a:cubicBezTo>
                    <a:pt x="126245" y="315428"/>
                    <a:pt x="118836" y="319141"/>
                    <a:pt x="111072" y="321945"/>
                  </a:cubicBezTo>
                  <a:cubicBezTo>
                    <a:pt x="95963" y="327401"/>
                    <a:pt x="80032" y="330661"/>
                    <a:pt x="65352" y="337185"/>
                  </a:cubicBezTo>
                  <a:cubicBezTo>
                    <a:pt x="63875" y="337841"/>
                    <a:pt x="40478" y="347929"/>
                    <a:pt x="36777" y="350520"/>
                  </a:cubicBezTo>
                  <a:cubicBezTo>
                    <a:pt x="20341" y="362025"/>
                    <a:pt x="36699" y="355626"/>
                    <a:pt x="23442" y="360045"/>
                  </a:cubicBezTo>
                  <a:cubicBezTo>
                    <a:pt x="22172" y="361950"/>
                    <a:pt x="19183" y="363515"/>
                    <a:pt x="19632" y="365760"/>
                  </a:cubicBezTo>
                  <a:cubicBezTo>
                    <a:pt x="20081" y="368005"/>
                    <a:pt x="23069" y="369342"/>
                    <a:pt x="25347" y="369570"/>
                  </a:cubicBezTo>
                  <a:cubicBezTo>
                    <a:pt x="33314" y="370367"/>
                    <a:pt x="44603" y="365444"/>
                    <a:pt x="52017" y="363855"/>
                  </a:cubicBezTo>
                  <a:cubicBezTo>
                    <a:pt x="56407" y="362914"/>
                    <a:pt x="60907" y="362585"/>
                    <a:pt x="65352" y="361950"/>
                  </a:cubicBezTo>
                  <a:cubicBezTo>
                    <a:pt x="69797" y="360045"/>
                    <a:pt x="74284" y="358236"/>
                    <a:pt x="78687" y="356235"/>
                  </a:cubicBezTo>
                  <a:cubicBezTo>
                    <a:pt x="81272" y="355060"/>
                    <a:pt x="83697" y="353544"/>
                    <a:pt x="86307" y="352425"/>
                  </a:cubicBezTo>
                  <a:cubicBezTo>
                    <a:pt x="88153" y="351634"/>
                    <a:pt x="93693" y="349406"/>
                    <a:pt x="92022" y="350520"/>
                  </a:cubicBezTo>
                  <a:cubicBezTo>
                    <a:pt x="80232" y="358380"/>
                    <a:pt x="60456" y="366882"/>
                    <a:pt x="48207" y="371475"/>
                  </a:cubicBezTo>
                  <a:cubicBezTo>
                    <a:pt x="43127" y="373380"/>
                    <a:pt x="37893" y="374916"/>
                    <a:pt x="32967" y="377190"/>
                  </a:cubicBezTo>
                  <a:cubicBezTo>
                    <a:pt x="8707" y="388387"/>
                    <a:pt x="35866" y="379083"/>
                    <a:pt x="15822" y="384810"/>
                  </a:cubicBezTo>
                  <a:cubicBezTo>
                    <a:pt x="13891" y="385362"/>
                    <a:pt x="8687" y="388135"/>
                    <a:pt x="10107" y="386715"/>
                  </a:cubicBezTo>
                  <a:cubicBezTo>
                    <a:pt x="12281" y="384541"/>
                    <a:pt x="24647" y="376788"/>
                    <a:pt x="29157" y="375285"/>
                  </a:cubicBezTo>
                  <a:cubicBezTo>
                    <a:pt x="34125" y="373629"/>
                    <a:pt x="39459" y="373218"/>
                    <a:pt x="44397" y="371475"/>
                  </a:cubicBezTo>
                  <a:cubicBezTo>
                    <a:pt x="50294" y="369394"/>
                    <a:pt x="55645" y="365936"/>
                    <a:pt x="61542" y="363855"/>
                  </a:cubicBezTo>
                  <a:cubicBezTo>
                    <a:pt x="66480" y="362112"/>
                    <a:pt x="71784" y="361607"/>
                    <a:pt x="76782" y="360045"/>
                  </a:cubicBezTo>
                  <a:cubicBezTo>
                    <a:pt x="103493" y="351698"/>
                    <a:pt x="80337" y="355791"/>
                    <a:pt x="107262" y="352425"/>
                  </a:cubicBezTo>
                  <a:cubicBezTo>
                    <a:pt x="111707" y="350520"/>
                    <a:pt x="115947" y="348039"/>
                    <a:pt x="120597" y="346710"/>
                  </a:cubicBezTo>
                  <a:cubicBezTo>
                    <a:pt x="124914" y="345476"/>
                    <a:pt x="129494" y="345488"/>
                    <a:pt x="133932" y="344805"/>
                  </a:cubicBezTo>
                  <a:cubicBezTo>
                    <a:pt x="137654" y="344232"/>
                    <a:pt x="148590" y="342642"/>
                    <a:pt x="152982" y="340995"/>
                  </a:cubicBezTo>
                  <a:cubicBezTo>
                    <a:pt x="156370" y="339725"/>
                    <a:pt x="163302" y="335887"/>
                    <a:pt x="166317" y="333375"/>
                  </a:cubicBezTo>
                  <a:cubicBezTo>
                    <a:pt x="180985" y="321152"/>
                    <a:pt x="163558" y="333310"/>
                    <a:pt x="177747" y="323850"/>
                  </a:cubicBezTo>
                  <a:cubicBezTo>
                    <a:pt x="187907" y="308610"/>
                    <a:pt x="174572" y="327025"/>
                    <a:pt x="187272" y="314325"/>
                  </a:cubicBezTo>
                  <a:cubicBezTo>
                    <a:pt x="190965" y="310632"/>
                    <a:pt x="191438" y="307543"/>
                    <a:pt x="192987" y="302895"/>
                  </a:cubicBezTo>
                  <a:cubicBezTo>
                    <a:pt x="191082" y="300990"/>
                    <a:pt x="189951" y="297462"/>
                    <a:pt x="187272" y="297180"/>
                  </a:cubicBezTo>
                  <a:cubicBezTo>
                    <a:pt x="159235" y="294229"/>
                    <a:pt x="165572" y="296849"/>
                    <a:pt x="151077" y="300990"/>
                  </a:cubicBezTo>
                  <a:cubicBezTo>
                    <a:pt x="142947" y="303313"/>
                    <a:pt x="142771" y="302836"/>
                    <a:pt x="133932" y="304800"/>
                  </a:cubicBezTo>
                  <a:cubicBezTo>
                    <a:pt x="131376" y="305368"/>
                    <a:pt x="128763" y="305786"/>
                    <a:pt x="126312" y="306705"/>
                  </a:cubicBezTo>
                  <a:cubicBezTo>
                    <a:pt x="123653" y="307702"/>
                    <a:pt x="121412" y="309699"/>
                    <a:pt x="118692" y="310515"/>
                  </a:cubicBezTo>
                  <a:cubicBezTo>
                    <a:pt x="114992" y="311625"/>
                    <a:pt x="111062" y="311729"/>
                    <a:pt x="107262" y="312420"/>
                  </a:cubicBezTo>
                  <a:cubicBezTo>
                    <a:pt x="100613" y="313629"/>
                    <a:pt x="87924" y="316326"/>
                    <a:pt x="82497" y="318135"/>
                  </a:cubicBezTo>
                  <a:lnTo>
                    <a:pt x="71067" y="321945"/>
                  </a:lnTo>
                  <a:cubicBezTo>
                    <a:pt x="69162" y="322580"/>
                    <a:pt x="67321" y="323456"/>
                    <a:pt x="65352" y="323850"/>
                  </a:cubicBezTo>
                  <a:lnTo>
                    <a:pt x="55827" y="325755"/>
                  </a:lnTo>
                  <a:cubicBezTo>
                    <a:pt x="50087" y="329581"/>
                    <a:pt x="49259" y="330475"/>
                    <a:pt x="42492" y="333375"/>
                  </a:cubicBezTo>
                  <a:cubicBezTo>
                    <a:pt x="40646" y="334166"/>
                    <a:pt x="38573" y="334382"/>
                    <a:pt x="36777" y="335280"/>
                  </a:cubicBezTo>
                  <a:cubicBezTo>
                    <a:pt x="28608" y="339364"/>
                    <a:pt x="32931" y="338907"/>
                    <a:pt x="25347" y="344805"/>
                  </a:cubicBezTo>
                  <a:cubicBezTo>
                    <a:pt x="13520" y="354004"/>
                    <a:pt x="6032" y="354678"/>
                    <a:pt x="27252" y="348615"/>
                  </a:cubicBezTo>
                  <a:cubicBezTo>
                    <a:pt x="31062" y="346075"/>
                    <a:pt x="34642" y="343150"/>
                    <a:pt x="38682" y="340995"/>
                  </a:cubicBezTo>
                  <a:cubicBezTo>
                    <a:pt x="53651" y="333011"/>
                    <a:pt x="93190" y="319528"/>
                    <a:pt x="101547" y="318135"/>
                  </a:cubicBezTo>
                  <a:cubicBezTo>
                    <a:pt x="109167" y="316865"/>
                    <a:pt x="116872" y="316027"/>
                    <a:pt x="124407" y="314325"/>
                  </a:cubicBezTo>
                  <a:cubicBezTo>
                    <a:pt x="136576" y="311577"/>
                    <a:pt x="148606" y="308227"/>
                    <a:pt x="160602" y="304800"/>
                  </a:cubicBezTo>
                  <a:cubicBezTo>
                    <a:pt x="165047" y="303530"/>
                    <a:pt x="169592" y="302570"/>
                    <a:pt x="173937" y="300990"/>
                  </a:cubicBezTo>
                  <a:cubicBezTo>
                    <a:pt x="176606" y="300020"/>
                    <a:pt x="178962" y="298333"/>
                    <a:pt x="181557" y="297180"/>
                  </a:cubicBezTo>
                  <a:cubicBezTo>
                    <a:pt x="184682" y="295791"/>
                    <a:pt x="187907" y="294640"/>
                    <a:pt x="191082" y="293370"/>
                  </a:cubicBezTo>
                  <a:cubicBezTo>
                    <a:pt x="171263" y="283460"/>
                    <a:pt x="181478" y="286454"/>
                    <a:pt x="160602" y="283845"/>
                  </a:cubicBezTo>
                  <a:cubicBezTo>
                    <a:pt x="137107" y="284480"/>
                    <a:pt x="113566" y="284151"/>
                    <a:pt x="90117" y="285750"/>
                  </a:cubicBezTo>
                  <a:cubicBezTo>
                    <a:pt x="85505" y="286064"/>
                    <a:pt x="81286" y="288521"/>
                    <a:pt x="76782" y="289560"/>
                  </a:cubicBezTo>
                  <a:cubicBezTo>
                    <a:pt x="73018" y="290429"/>
                    <a:pt x="69152" y="290774"/>
                    <a:pt x="65352" y="291465"/>
                  </a:cubicBezTo>
                  <a:cubicBezTo>
                    <a:pt x="62166" y="292044"/>
                    <a:pt x="58988" y="292668"/>
                    <a:pt x="55827" y="293370"/>
                  </a:cubicBezTo>
                  <a:cubicBezTo>
                    <a:pt x="42427" y="296348"/>
                    <a:pt x="53629" y="293998"/>
                    <a:pt x="42492" y="297180"/>
                  </a:cubicBezTo>
                  <a:cubicBezTo>
                    <a:pt x="36111" y="299003"/>
                    <a:pt x="29478" y="299877"/>
                    <a:pt x="23442" y="302895"/>
                  </a:cubicBezTo>
                  <a:cubicBezTo>
                    <a:pt x="20902" y="304165"/>
                    <a:pt x="18257" y="305244"/>
                    <a:pt x="15822" y="306705"/>
                  </a:cubicBezTo>
                  <a:cubicBezTo>
                    <a:pt x="11895" y="309061"/>
                    <a:pt x="4392" y="314325"/>
                    <a:pt x="4392" y="314325"/>
                  </a:cubicBezTo>
                  <a:cubicBezTo>
                    <a:pt x="3122" y="316230"/>
                    <a:pt x="-1639" y="319485"/>
                    <a:pt x="582" y="320040"/>
                  </a:cubicBezTo>
                  <a:cubicBezTo>
                    <a:pt x="6773" y="321588"/>
                    <a:pt x="13300" y="318927"/>
                    <a:pt x="19632" y="318135"/>
                  </a:cubicBezTo>
                  <a:cubicBezTo>
                    <a:pt x="28543" y="317021"/>
                    <a:pt x="46302" y="314325"/>
                    <a:pt x="46302" y="314325"/>
                  </a:cubicBezTo>
                  <a:cubicBezTo>
                    <a:pt x="88873" y="298845"/>
                    <a:pt x="45677" y="312534"/>
                    <a:pt x="88212" y="304800"/>
                  </a:cubicBezTo>
                  <a:cubicBezTo>
                    <a:pt x="119184" y="299169"/>
                    <a:pt x="99215" y="299995"/>
                    <a:pt x="128217" y="291465"/>
                  </a:cubicBezTo>
                  <a:cubicBezTo>
                    <a:pt x="132525" y="290198"/>
                    <a:pt x="137107" y="290195"/>
                    <a:pt x="141552" y="289560"/>
                  </a:cubicBezTo>
                  <a:cubicBezTo>
                    <a:pt x="152764" y="283954"/>
                    <a:pt x="146478" y="286648"/>
                    <a:pt x="160602" y="281940"/>
                  </a:cubicBezTo>
                  <a:cubicBezTo>
                    <a:pt x="172460" y="277987"/>
                    <a:pt x="168286" y="279641"/>
                    <a:pt x="147267" y="283845"/>
                  </a:cubicBezTo>
                  <a:cubicBezTo>
                    <a:pt x="117172" y="297220"/>
                    <a:pt x="143317" y="286075"/>
                    <a:pt x="109167" y="299085"/>
                  </a:cubicBezTo>
                  <a:cubicBezTo>
                    <a:pt x="102776" y="301520"/>
                    <a:pt x="96544" y="304368"/>
                    <a:pt x="90117" y="306705"/>
                  </a:cubicBezTo>
                  <a:cubicBezTo>
                    <a:pt x="75585" y="311989"/>
                    <a:pt x="59779" y="314364"/>
                    <a:pt x="46302" y="321945"/>
                  </a:cubicBezTo>
                  <a:cubicBezTo>
                    <a:pt x="36142" y="327660"/>
                    <a:pt x="26248" y="333877"/>
                    <a:pt x="15822" y="339090"/>
                  </a:cubicBezTo>
                  <a:cubicBezTo>
                    <a:pt x="13282" y="340360"/>
                    <a:pt x="10812" y="341781"/>
                    <a:pt x="8202" y="342900"/>
                  </a:cubicBezTo>
                  <a:cubicBezTo>
                    <a:pt x="6356" y="343691"/>
                    <a:pt x="691" y="345703"/>
                    <a:pt x="2487" y="344805"/>
                  </a:cubicBezTo>
                  <a:cubicBezTo>
                    <a:pt x="5546" y="343276"/>
                    <a:pt x="9023" y="342656"/>
                    <a:pt x="12012" y="340995"/>
                  </a:cubicBezTo>
                  <a:cubicBezTo>
                    <a:pt x="14787" y="339453"/>
                    <a:pt x="17038" y="337111"/>
                    <a:pt x="19632" y="335280"/>
                  </a:cubicBezTo>
                  <a:cubicBezTo>
                    <a:pt x="27835" y="329490"/>
                    <a:pt x="35417" y="322625"/>
                    <a:pt x="44397" y="318135"/>
                  </a:cubicBezTo>
                  <a:cubicBezTo>
                    <a:pt x="49477" y="315595"/>
                    <a:pt x="54385" y="312678"/>
                    <a:pt x="59637" y="310515"/>
                  </a:cubicBezTo>
                  <a:cubicBezTo>
                    <a:pt x="65207" y="308221"/>
                    <a:pt x="71338" y="307379"/>
                    <a:pt x="76782" y="304800"/>
                  </a:cubicBezTo>
                  <a:cubicBezTo>
                    <a:pt x="83474" y="301630"/>
                    <a:pt x="89208" y="296682"/>
                    <a:pt x="95832" y="293370"/>
                  </a:cubicBezTo>
                  <a:cubicBezTo>
                    <a:pt x="105751" y="288410"/>
                    <a:pt x="116803" y="285741"/>
                    <a:pt x="126312" y="280035"/>
                  </a:cubicBezTo>
                  <a:cubicBezTo>
                    <a:pt x="129487" y="278130"/>
                    <a:pt x="132525" y="275976"/>
                    <a:pt x="135837" y="274320"/>
                  </a:cubicBezTo>
                  <a:cubicBezTo>
                    <a:pt x="137633" y="273422"/>
                    <a:pt x="139756" y="273313"/>
                    <a:pt x="141552" y="272415"/>
                  </a:cubicBezTo>
                  <a:cubicBezTo>
                    <a:pt x="146856" y="269763"/>
                    <a:pt x="148769" y="267103"/>
                    <a:pt x="152982" y="262890"/>
                  </a:cubicBezTo>
                  <a:cubicBezTo>
                    <a:pt x="154051" y="259682"/>
                    <a:pt x="156993" y="254668"/>
                    <a:pt x="152982" y="251460"/>
                  </a:cubicBezTo>
                  <a:cubicBezTo>
                    <a:pt x="150938" y="249824"/>
                    <a:pt x="147902" y="250190"/>
                    <a:pt x="145362" y="249555"/>
                  </a:cubicBezTo>
                  <a:cubicBezTo>
                    <a:pt x="135202" y="250190"/>
                    <a:pt x="124989" y="250247"/>
                    <a:pt x="114882" y="251460"/>
                  </a:cubicBezTo>
                  <a:cubicBezTo>
                    <a:pt x="103656" y="252807"/>
                    <a:pt x="95128" y="256398"/>
                    <a:pt x="84402" y="259080"/>
                  </a:cubicBezTo>
                  <a:cubicBezTo>
                    <a:pt x="72313" y="262102"/>
                    <a:pt x="73862" y="260053"/>
                    <a:pt x="59637" y="264795"/>
                  </a:cubicBezTo>
                  <a:lnTo>
                    <a:pt x="48207" y="268605"/>
                  </a:lnTo>
                  <a:cubicBezTo>
                    <a:pt x="46302" y="270510"/>
                    <a:pt x="43986" y="272078"/>
                    <a:pt x="42492" y="274320"/>
                  </a:cubicBezTo>
                  <a:cubicBezTo>
                    <a:pt x="40460" y="277368"/>
                    <a:pt x="39444" y="282702"/>
                    <a:pt x="42492" y="285750"/>
                  </a:cubicBezTo>
                  <a:cubicBezTo>
                    <a:pt x="43912" y="287170"/>
                    <a:pt x="46302" y="287020"/>
                    <a:pt x="48207" y="287655"/>
                  </a:cubicBezTo>
                  <a:cubicBezTo>
                    <a:pt x="55192" y="287020"/>
                    <a:pt x="62379" y="287535"/>
                    <a:pt x="69162" y="285750"/>
                  </a:cubicBezTo>
                  <a:cubicBezTo>
                    <a:pt x="74655" y="284305"/>
                    <a:pt x="79014" y="279926"/>
                    <a:pt x="84402" y="278130"/>
                  </a:cubicBezTo>
                  <a:lnTo>
                    <a:pt x="90117" y="276225"/>
                  </a:lnTo>
                  <a:cubicBezTo>
                    <a:pt x="92022" y="274320"/>
                    <a:pt x="93590" y="272004"/>
                    <a:pt x="95832" y="270510"/>
                  </a:cubicBezTo>
                  <a:cubicBezTo>
                    <a:pt x="97503" y="269396"/>
                    <a:pt x="100004" y="269891"/>
                    <a:pt x="101547" y="268605"/>
                  </a:cubicBezTo>
                  <a:cubicBezTo>
                    <a:pt x="103319" y="267128"/>
                    <a:pt x="109335" y="257876"/>
                    <a:pt x="111072" y="255270"/>
                  </a:cubicBezTo>
                  <a:cubicBezTo>
                    <a:pt x="109167" y="254000"/>
                    <a:pt x="107449" y="252390"/>
                    <a:pt x="105357" y="251460"/>
                  </a:cubicBezTo>
                  <a:cubicBezTo>
                    <a:pt x="101687" y="249829"/>
                    <a:pt x="93927" y="247650"/>
                    <a:pt x="93927" y="247650"/>
                  </a:cubicBezTo>
                  <a:cubicBezTo>
                    <a:pt x="81227" y="248920"/>
                    <a:pt x="68342" y="248957"/>
                    <a:pt x="55827" y="251460"/>
                  </a:cubicBezTo>
                  <a:cubicBezTo>
                    <a:pt x="52196" y="252186"/>
                    <a:pt x="49168" y="254830"/>
                    <a:pt x="46302" y="257175"/>
                  </a:cubicBezTo>
                  <a:cubicBezTo>
                    <a:pt x="37453" y="264415"/>
                    <a:pt x="35261" y="268087"/>
                    <a:pt x="29157" y="276225"/>
                  </a:cubicBezTo>
                  <a:cubicBezTo>
                    <a:pt x="25279" y="287859"/>
                    <a:pt x="22211" y="297407"/>
                    <a:pt x="27252" y="310515"/>
                  </a:cubicBezTo>
                  <a:cubicBezTo>
                    <a:pt x="28271" y="313166"/>
                    <a:pt x="32332" y="313055"/>
                    <a:pt x="34872" y="314325"/>
                  </a:cubicBezTo>
                  <a:cubicBezTo>
                    <a:pt x="41857" y="313690"/>
                    <a:pt x="49050" y="314227"/>
                    <a:pt x="55827" y="312420"/>
                  </a:cubicBezTo>
                  <a:cubicBezTo>
                    <a:pt x="58895" y="311602"/>
                    <a:pt x="60863" y="308550"/>
                    <a:pt x="63447" y="306705"/>
                  </a:cubicBezTo>
                  <a:cubicBezTo>
                    <a:pt x="68660" y="302982"/>
                    <a:pt x="70772" y="302653"/>
                    <a:pt x="74877" y="297180"/>
                  </a:cubicBezTo>
                  <a:cubicBezTo>
                    <a:pt x="77099" y="294218"/>
                    <a:pt x="79060" y="291026"/>
                    <a:pt x="80592" y="287655"/>
                  </a:cubicBezTo>
                  <a:cubicBezTo>
                    <a:pt x="84045" y="280059"/>
                    <a:pt x="84728" y="274596"/>
                    <a:pt x="86307" y="266700"/>
                  </a:cubicBezTo>
                  <a:cubicBezTo>
                    <a:pt x="85672" y="258445"/>
                    <a:pt x="86535" y="249935"/>
                    <a:pt x="84402" y="241935"/>
                  </a:cubicBezTo>
                  <a:cubicBezTo>
                    <a:pt x="83812" y="239723"/>
                    <a:pt x="80306" y="239744"/>
                    <a:pt x="78687" y="238125"/>
                  </a:cubicBezTo>
                  <a:cubicBezTo>
                    <a:pt x="77068" y="236506"/>
                    <a:pt x="76147" y="234315"/>
                    <a:pt x="74877" y="232410"/>
                  </a:cubicBezTo>
                  <a:cubicBezTo>
                    <a:pt x="68527" y="233680"/>
                    <a:pt x="61871" y="233895"/>
                    <a:pt x="55827" y="236220"/>
                  </a:cubicBezTo>
                  <a:cubicBezTo>
                    <a:pt x="53312" y="237187"/>
                    <a:pt x="51645" y="239720"/>
                    <a:pt x="50112" y="241935"/>
                  </a:cubicBezTo>
                  <a:cubicBezTo>
                    <a:pt x="39429" y="257366"/>
                    <a:pt x="40541" y="255408"/>
                    <a:pt x="36777" y="266700"/>
                  </a:cubicBezTo>
                  <a:cubicBezTo>
                    <a:pt x="37412" y="271145"/>
                    <a:pt x="36858" y="275932"/>
                    <a:pt x="38682" y="280035"/>
                  </a:cubicBezTo>
                  <a:cubicBezTo>
                    <a:pt x="39612" y="282127"/>
                    <a:pt x="42112" y="283702"/>
                    <a:pt x="44397" y="283845"/>
                  </a:cubicBezTo>
                  <a:cubicBezTo>
                    <a:pt x="52660" y="284361"/>
                    <a:pt x="60907" y="282575"/>
                    <a:pt x="69162" y="281940"/>
                  </a:cubicBezTo>
                  <a:cubicBezTo>
                    <a:pt x="83499" y="274771"/>
                    <a:pt x="73925" y="280181"/>
                    <a:pt x="93927" y="264795"/>
                  </a:cubicBezTo>
                  <a:cubicBezTo>
                    <a:pt x="96444" y="262859"/>
                    <a:pt x="99302" y="261325"/>
                    <a:pt x="101547" y="259080"/>
                  </a:cubicBezTo>
                  <a:cubicBezTo>
                    <a:pt x="105760" y="254867"/>
                    <a:pt x="108420" y="252954"/>
                    <a:pt x="111072" y="247650"/>
                  </a:cubicBezTo>
                  <a:cubicBezTo>
                    <a:pt x="111970" y="245854"/>
                    <a:pt x="112342" y="243840"/>
                    <a:pt x="112977" y="241935"/>
                  </a:cubicBezTo>
                  <a:cubicBezTo>
                    <a:pt x="112342" y="232410"/>
                    <a:pt x="114091" y="222416"/>
                    <a:pt x="111072" y="213360"/>
                  </a:cubicBezTo>
                  <a:cubicBezTo>
                    <a:pt x="109208" y="207768"/>
                    <a:pt x="99373" y="201750"/>
                    <a:pt x="93927" y="198120"/>
                  </a:cubicBezTo>
                  <a:cubicBezTo>
                    <a:pt x="88212" y="198755"/>
                    <a:pt x="82454" y="199080"/>
                    <a:pt x="76782" y="200025"/>
                  </a:cubicBezTo>
                  <a:cubicBezTo>
                    <a:pt x="74801" y="200355"/>
                    <a:pt x="72738" y="200816"/>
                    <a:pt x="71067" y="201930"/>
                  </a:cubicBezTo>
                  <a:cubicBezTo>
                    <a:pt x="66216" y="205164"/>
                    <a:pt x="64737" y="208887"/>
                    <a:pt x="61542" y="213360"/>
                  </a:cubicBezTo>
                  <a:cubicBezTo>
                    <a:pt x="59697" y="215944"/>
                    <a:pt x="57247" y="218140"/>
                    <a:pt x="55827" y="220980"/>
                  </a:cubicBezTo>
                  <a:cubicBezTo>
                    <a:pt x="52135" y="228363"/>
                    <a:pt x="49294" y="236146"/>
                    <a:pt x="46302" y="243840"/>
                  </a:cubicBezTo>
                  <a:cubicBezTo>
                    <a:pt x="44846" y="247583"/>
                    <a:pt x="42492" y="255270"/>
                    <a:pt x="42492" y="255270"/>
                  </a:cubicBezTo>
                  <a:cubicBezTo>
                    <a:pt x="44397" y="256540"/>
                    <a:pt x="45923" y="259243"/>
                    <a:pt x="48207" y="259080"/>
                  </a:cubicBezTo>
                  <a:cubicBezTo>
                    <a:pt x="68836" y="257607"/>
                    <a:pt x="67025" y="256036"/>
                    <a:pt x="76782" y="243840"/>
                  </a:cubicBezTo>
                  <a:cubicBezTo>
                    <a:pt x="77417" y="241935"/>
                    <a:pt x="78135" y="240056"/>
                    <a:pt x="78687" y="238125"/>
                  </a:cubicBezTo>
                  <a:cubicBezTo>
                    <a:pt x="83471" y="221381"/>
                    <a:pt x="77929" y="238493"/>
                    <a:pt x="82497" y="224790"/>
                  </a:cubicBezTo>
                  <a:cubicBezTo>
                    <a:pt x="81862" y="213360"/>
                    <a:pt x="82950" y="201702"/>
                    <a:pt x="80592" y="190500"/>
                  </a:cubicBezTo>
                  <a:cubicBezTo>
                    <a:pt x="80178" y="188535"/>
                    <a:pt x="76858" y="188265"/>
                    <a:pt x="74877" y="188595"/>
                  </a:cubicBezTo>
                  <a:cubicBezTo>
                    <a:pt x="71694" y="189125"/>
                    <a:pt x="65163" y="196404"/>
                    <a:pt x="63447" y="198120"/>
                  </a:cubicBezTo>
                  <a:cubicBezTo>
                    <a:pt x="62177" y="202565"/>
                    <a:pt x="60606" y="206935"/>
                    <a:pt x="59637" y="211455"/>
                  </a:cubicBezTo>
                  <a:cubicBezTo>
                    <a:pt x="58696" y="215845"/>
                    <a:pt x="58415" y="220352"/>
                    <a:pt x="57732" y="224790"/>
                  </a:cubicBezTo>
                  <a:cubicBezTo>
                    <a:pt x="57145" y="228608"/>
                    <a:pt x="56462" y="232410"/>
                    <a:pt x="55827" y="236220"/>
                  </a:cubicBezTo>
                  <a:cubicBezTo>
                    <a:pt x="56462" y="250190"/>
                    <a:pt x="55336" y="264352"/>
                    <a:pt x="57732" y="278130"/>
                  </a:cubicBezTo>
                  <a:cubicBezTo>
                    <a:pt x="58076" y="280108"/>
                    <a:pt x="61447" y="280217"/>
                    <a:pt x="63447" y="280035"/>
                  </a:cubicBezTo>
                  <a:cubicBezTo>
                    <a:pt x="68662" y="279561"/>
                    <a:pt x="73607" y="277495"/>
                    <a:pt x="78687" y="276225"/>
                  </a:cubicBezTo>
                  <a:cubicBezTo>
                    <a:pt x="79322" y="274320"/>
                    <a:pt x="79887" y="272390"/>
                    <a:pt x="80592" y="270510"/>
                  </a:cubicBezTo>
                  <a:cubicBezTo>
                    <a:pt x="83008" y="264068"/>
                    <a:pt x="84577" y="261324"/>
                    <a:pt x="86307" y="255270"/>
                  </a:cubicBezTo>
                  <a:cubicBezTo>
                    <a:pt x="88580" y="247313"/>
                    <a:pt x="88620" y="245202"/>
                    <a:pt x="90117" y="236220"/>
                  </a:cubicBezTo>
                  <a:cubicBezTo>
                    <a:pt x="87634" y="213871"/>
                    <a:pt x="89607" y="224653"/>
                    <a:pt x="84402" y="203835"/>
                  </a:cubicBezTo>
                  <a:cubicBezTo>
                    <a:pt x="83767" y="201295"/>
                    <a:pt x="83325" y="198699"/>
                    <a:pt x="82497" y="196215"/>
                  </a:cubicBezTo>
                  <a:cubicBezTo>
                    <a:pt x="81862" y="194310"/>
                    <a:pt x="81297" y="192380"/>
                    <a:pt x="80592" y="190500"/>
                  </a:cubicBezTo>
                  <a:cubicBezTo>
                    <a:pt x="79391" y="187298"/>
                    <a:pt x="77863" y="184219"/>
                    <a:pt x="76782" y="180975"/>
                  </a:cubicBezTo>
                  <a:cubicBezTo>
                    <a:pt x="71594" y="165412"/>
                    <a:pt x="78861" y="181323"/>
                    <a:pt x="71067" y="165735"/>
                  </a:cubicBezTo>
                  <a:cubicBezTo>
                    <a:pt x="71702" y="173990"/>
                    <a:pt x="72284" y="182249"/>
                    <a:pt x="72972" y="190500"/>
                  </a:cubicBezTo>
                  <a:cubicBezTo>
                    <a:pt x="74042" y="203336"/>
                    <a:pt x="74154" y="214606"/>
                    <a:pt x="78687" y="226695"/>
                  </a:cubicBezTo>
                  <a:cubicBezTo>
                    <a:pt x="80681" y="232013"/>
                    <a:pt x="84198" y="236662"/>
                    <a:pt x="86307" y="241935"/>
                  </a:cubicBezTo>
                  <a:cubicBezTo>
                    <a:pt x="88024" y="246227"/>
                    <a:pt x="88789" y="250842"/>
                    <a:pt x="90117" y="255270"/>
                  </a:cubicBezTo>
                  <a:cubicBezTo>
                    <a:pt x="90694" y="257193"/>
                    <a:pt x="91124" y="259189"/>
                    <a:pt x="92022" y="260985"/>
                  </a:cubicBezTo>
                  <a:cubicBezTo>
                    <a:pt x="93046" y="263033"/>
                    <a:pt x="94562" y="264795"/>
                    <a:pt x="95832" y="266700"/>
                  </a:cubicBezTo>
                  <a:cubicBezTo>
                    <a:pt x="105698" y="251901"/>
                    <a:pt x="101520" y="260823"/>
                    <a:pt x="95832" y="226695"/>
                  </a:cubicBezTo>
                  <a:cubicBezTo>
                    <a:pt x="95172" y="222734"/>
                    <a:pt x="94088" y="218709"/>
                    <a:pt x="92022" y="215265"/>
                  </a:cubicBezTo>
                  <a:cubicBezTo>
                    <a:pt x="90174" y="212185"/>
                    <a:pt x="86942" y="210185"/>
                    <a:pt x="84402" y="207645"/>
                  </a:cubicBezTo>
                  <a:cubicBezTo>
                    <a:pt x="83132" y="202565"/>
                    <a:pt x="81453" y="197570"/>
                    <a:pt x="80592" y="192405"/>
                  </a:cubicBezTo>
                  <a:cubicBezTo>
                    <a:pt x="79957" y="188595"/>
                    <a:pt x="79797" y="184675"/>
                    <a:pt x="78687" y="180975"/>
                  </a:cubicBezTo>
                  <a:cubicBezTo>
                    <a:pt x="77871" y="178255"/>
                    <a:pt x="76147" y="175895"/>
                    <a:pt x="74877" y="173355"/>
                  </a:cubicBezTo>
                  <a:cubicBezTo>
                    <a:pt x="74242" y="170180"/>
                    <a:pt x="73824" y="166954"/>
                    <a:pt x="72972" y="163830"/>
                  </a:cubicBezTo>
                  <a:cubicBezTo>
                    <a:pt x="67525" y="143858"/>
                    <a:pt x="70111" y="160957"/>
                    <a:pt x="65352" y="137160"/>
                  </a:cubicBezTo>
                  <a:cubicBezTo>
                    <a:pt x="64717" y="133985"/>
                    <a:pt x="64232" y="130776"/>
                    <a:pt x="63447" y="127635"/>
                  </a:cubicBezTo>
                  <a:cubicBezTo>
                    <a:pt x="62960" y="125687"/>
                    <a:pt x="62962" y="123340"/>
                    <a:pt x="61542" y="121920"/>
                  </a:cubicBezTo>
                  <a:cubicBezTo>
                    <a:pt x="60122" y="120500"/>
                    <a:pt x="57732" y="120650"/>
                    <a:pt x="55827" y="120015"/>
                  </a:cubicBezTo>
                  <a:cubicBezTo>
                    <a:pt x="56462" y="146050"/>
                    <a:pt x="56750" y="172096"/>
                    <a:pt x="57732" y="198120"/>
                  </a:cubicBezTo>
                  <a:cubicBezTo>
                    <a:pt x="58020" y="205761"/>
                    <a:pt x="59213" y="213345"/>
                    <a:pt x="59637" y="220980"/>
                  </a:cubicBezTo>
                  <a:cubicBezTo>
                    <a:pt x="60483" y="236210"/>
                    <a:pt x="60907" y="251460"/>
                    <a:pt x="61542" y="266700"/>
                  </a:cubicBezTo>
                  <a:cubicBezTo>
                    <a:pt x="68372" y="239380"/>
                    <a:pt x="64805" y="256582"/>
                    <a:pt x="61542" y="196215"/>
                  </a:cubicBezTo>
                  <a:cubicBezTo>
                    <a:pt x="61401" y="193601"/>
                    <a:pt x="60389" y="191103"/>
                    <a:pt x="59637" y="188595"/>
                  </a:cubicBezTo>
                  <a:cubicBezTo>
                    <a:pt x="58483" y="184748"/>
                    <a:pt x="57097" y="180975"/>
                    <a:pt x="55827" y="177165"/>
                  </a:cubicBezTo>
                  <a:cubicBezTo>
                    <a:pt x="55192" y="175260"/>
                    <a:pt x="54409" y="173398"/>
                    <a:pt x="53922" y="171450"/>
                  </a:cubicBezTo>
                  <a:cubicBezTo>
                    <a:pt x="53287" y="168910"/>
                    <a:pt x="52585" y="166386"/>
                    <a:pt x="52017" y="163830"/>
                  </a:cubicBezTo>
                  <a:cubicBezTo>
                    <a:pt x="51315" y="160669"/>
                    <a:pt x="50964" y="157429"/>
                    <a:pt x="50112" y="154305"/>
                  </a:cubicBezTo>
                  <a:cubicBezTo>
                    <a:pt x="49055" y="150430"/>
                    <a:pt x="47276" y="146771"/>
                    <a:pt x="46302" y="142875"/>
                  </a:cubicBezTo>
                  <a:cubicBezTo>
                    <a:pt x="45667" y="140335"/>
                    <a:pt x="45149" y="137763"/>
                    <a:pt x="44397" y="135255"/>
                  </a:cubicBezTo>
                  <a:cubicBezTo>
                    <a:pt x="43243" y="131408"/>
                    <a:pt x="40587" y="123825"/>
                    <a:pt x="40587" y="123825"/>
                  </a:cubicBezTo>
                  <a:cubicBezTo>
                    <a:pt x="40666" y="125415"/>
                    <a:pt x="42763" y="175800"/>
                    <a:pt x="44397" y="184785"/>
                  </a:cubicBezTo>
                  <a:cubicBezTo>
                    <a:pt x="45583" y="191308"/>
                    <a:pt x="48207" y="197485"/>
                    <a:pt x="50112" y="203835"/>
                  </a:cubicBezTo>
                  <a:cubicBezTo>
                    <a:pt x="53982" y="242533"/>
                    <a:pt x="48710" y="203942"/>
                    <a:pt x="57732" y="240030"/>
                  </a:cubicBezTo>
                  <a:cubicBezTo>
                    <a:pt x="58821" y="244386"/>
                    <a:pt x="58834" y="248947"/>
                    <a:pt x="59637" y="253365"/>
                  </a:cubicBezTo>
                  <a:cubicBezTo>
                    <a:pt x="59986" y="255283"/>
                    <a:pt x="62281" y="264368"/>
                    <a:pt x="63447" y="266700"/>
                  </a:cubicBezTo>
                  <a:cubicBezTo>
                    <a:pt x="65652" y="271109"/>
                    <a:pt x="69286" y="274970"/>
                    <a:pt x="72972" y="278130"/>
                  </a:cubicBezTo>
                  <a:cubicBezTo>
                    <a:pt x="75383" y="280196"/>
                    <a:pt x="77835" y="282270"/>
                    <a:pt x="80592" y="283845"/>
                  </a:cubicBezTo>
                  <a:cubicBezTo>
                    <a:pt x="82335" y="284841"/>
                    <a:pt x="84376" y="285198"/>
                    <a:pt x="86307" y="285750"/>
                  </a:cubicBezTo>
                  <a:cubicBezTo>
                    <a:pt x="103051" y="290534"/>
                    <a:pt x="85939" y="284992"/>
                    <a:pt x="99642" y="289560"/>
                  </a:cubicBezTo>
                  <a:cubicBezTo>
                    <a:pt x="102182" y="288290"/>
                    <a:pt x="105444" y="287932"/>
                    <a:pt x="107262" y="285750"/>
                  </a:cubicBezTo>
                  <a:cubicBezTo>
                    <a:pt x="108938" y="283739"/>
                    <a:pt x="108930" y="280737"/>
                    <a:pt x="109167" y="278130"/>
                  </a:cubicBezTo>
                  <a:cubicBezTo>
                    <a:pt x="109252" y="277196"/>
                    <a:pt x="107791" y="248498"/>
                    <a:pt x="112977" y="238125"/>
                  </a:cubicBezTo>
                  <a:cubicBezTo>
                    <a:pt x="114001" y="236077"/>
                    <a:pt x="115168" y="234029"/>
                    <a:pt x="116787" y="232410"/>
                  </a:cubicBezTo>
                  <a:cubicBezTo>
                    <a:pt x="118406" y="230791"/>
                    <a:pt x="120597" y="229870"/>
                    <a:pt x="122502" y="228600"/>
                  </a:cubicBezTo>
                  <a:cubicBezTo>
                    <a:pt x="136154" y="249079"/>
                    <a:pt x="123931" y="233918"/>
                    <a:pt x="135837" y="243840"/>
                  </a:cubicBezTo>
                  <a:cubicBezTo>
                    <a:pt x="137907" y="245565"/>
                    <a:pt x="139425" y="247901"/>
                    <a:pt x="141552" y="249555"/>
                  </a:cubicBezTo>
                  <a:cubicBezTo>
                    <a:pt x="145166" y="252366"/>
                    <a:pt x="148492" y="256277"/>
                    <a:pt x="152982" y="257175"/>
                  </a:cubicBezTo>
                  <a:cubicBezTo>
                    <a:pt x="156157" y="257810"/>
                    <a:pt x="159383" y="258228"/>
                    <a:pt x="162507" y="259080"/>
                  </a:cubicBezTo>
                  <a:cubicBezTo>
                    <a:pt x="166382" y="260137"/>
                    <a:pt x="170041" y="261916"/>
                    <a:pt x="173937" y="262890"/>
                  </a:cubicBezTo>
                  <a:cubicBezTo>
                    <a:pt x="185453" y="265769"/>
                    <a:pt x="179073" y="263967"/>
                    <a:pt x="192987" y="268605"/>
                  </a:cubicBezTo>
                  <a:cubicBezTo>
                    <a:pt x="194892" y="269240"/>
                    <a:pt x="196733" y="270116"/>
                    <a:pt x="198702" y="270510"/>
                  </a:cubicBezTo>
                  <a:lnTo>
                    <a:pt x="208227" y="272415"/>
                  </a:lnTo>
                  <a:cubicBezTo>
                    <a:pt x="229029" y="286283"/>
                    <a:pt x="196959" y="265829"/>
                    <a:pt x="221562" y="278130"/>
                  </a:cubicBezTo>
                  <a:cubicBezTo>
                    <a:pt x="225658" y="280178"/>
                    <a:pt x="229182" y="283210"/>
                    <a:pt x="232992" y="285750"/>
                  </a:cubicBezTo>
                  <a:cubicBezTo>
                    <a:pt x="234897" y="287020"/>
                    <a:pt x="236535" y="288836"/>
                    <a:pt x="238707" y="289560"/>
                  </a:cubicBezTo>
                  <a:cubicBezTo>
                    <a:pt x="240612" y="290195"/>
                    <a:pt x="242474" y="290978"/>
                    <a:pt x="244422" y="291465"/>
                  </a:cubicBezTo>
                  <a:cubicBezTo>
                    <a:pt x="253125" y="293641"/>
                    <a:pt x="262201" y="294534"/>
                    <a:pt x="271092" y="295275"/>
                  </a:cubicBezTo>
                  <a:cubicBezTo>
                    <a:pt x="280605" y="296068"/>
                    <a:pt x="290142" y="296545"/>
                    <a:pt x="299667" y="297180"/>
                  </a:cubicBezTo>
                  <a:cubicBezTo>
                    <a:pt x="295222" y="297815"/>
                    <a:pt x="290735" y="298204"/>
                    <a:pt x="286332" y="299085"/>
                  </a:cubicBezTo>
                  <a:cubicBezTo>
                    <a:pt x="284363" y="299479"/>
                    <a:pt x="282625" y="300990"/>
                    <a:pt x="280617" y="300990"/>
                  </a:cubicBezTo>
                  <a:cubicBezTo>
                    <a:pt x="272338" y="300990"/>
                    <a:pt x="264107" y="299720"/>
                    <a:pt x="255852" y="299085"/>
                  </a:cubicBezTo>
                  <a:cubicBezTo>
                    <a:pt x="252677" y="298450"/>
                    <a:pt x="249359" y="298317"/>
                    <a:pt x="246327" y="297180"/>
                  </a:cubicBezTo>
                  <a:cubicBezTo>
                    <a:pt x="244183" y="296376"/>
                    <a:pt x="242660" y="294394"/>
                    <a:pt x="240612" y="293370"/>
                  </a:cubicBezTo>
                  <a:cubicBezTo>
                    <a:pt x="238816" y="292472"/>
                    <a:pt x="236802" y="292100"/>
                    <a:pt x="234897" y="291465"/>
                  </a:cubicBezTo>
                  <a:cubicBezTo>
                    <a:pt x="232992" y="289560"/>
                    <a:pt x="229182" y="288444"/>
                    <a:pt x="229182" y="285750"/>
                  </a:cubicBezTo>
                  <a:cubicBezTo>
                    <a:pt x="229182" y="283742"/>
                    <a:pt x="233226" y="286541"/>
                    <a:pt x="234897" y="287655"/>
                  </a:cubicBezTo>
                  <a:cubicBezTo>
                    <a:pt x="237139" y="289149"/>
                    <a:pt x="238257" y="292062"/>
                    <a:pt x="240612" y="293370"/>
                  </a:cubicBezTo>
                  <a:cubicBezTo>
                    <a:pt x="244123" y="295320"/>
                    <a:pt x="252042" y="297180"/>
                    <a:pt x="252042" y="297180"/>
                  </a:cubicBezTo>
                  <a:cubicBezTo>
                    <a:pt x="260297" y="296545"/>
                    <a:pt x="268688" y="296899"/>
                    <a:pt x="276807" y="295275"/>
                  </a:cubicBezTo>
                  <a:cubicBezTo>
                    <a:pt x="278776" y="294881"/>
                    <a:pt x="273023" y="293922"/>
                    <a:pt x="271092" y="293370"/>
                  </a:cubicBezTo>
                  <a:cubicBezTo>
                    <a:pt x="268575" y="292651"/>
                    <a:pt x="266012" y="292100"/>
                    <a:pt x="263472" y="291465"/>
                  </a:cubicBezTo>
                  <a:cubicBezTo>
                    <a:pt x="261567" y="290195"/>
                    <a:pt x="259861" y="288557"/>
                    <a:pt x="257757" y="287655"/>
                  </a:cubicBezTo>
                  <a:cubicBezTo>
                    <a:pt x="255351" y="286624"/>
                    <a:pt x="252654" y="286469"/>
                    <a:pt x="250137" y="285750"/>
                  </a:cubicBezTo>
                  <a:cubicBezTo>
                    <a:pt x="248206" y="285198"/>
                    <a:pt x="246382" y="284281"/>
                    <a:pt x="244422" y="283845"/>
                  </a:cubicBezTo>
                  <a:cubicBezTo>
                    <a:pt x="240651" y="283007"/>
                    <a:pt x="236763" y="282778"/>
                    <a:pt x="232992" y="281940"/>
                  </a:cubicBezTo>
                  <a:cubicBezTo>
                    <a:pt x="231032" y="281504"/>
                    <a:pt x="225481" y="279137"/>
                    <a:pt x="227277" y="280035"/>
                  </a:cubicBezTo>
                  <a:cubicBezTo>
                    <a:pt x="230336" y="281564"/>
                    <a:pt x="233600" y="282644"/>
                    <a:pt x="236802" y="283845"/>
                  </a:cubicBezTo>
                  <a:cubicBezTo>
                    <a:pt x="238682" y="284550"/>
                    <a:pt x="240721" y="284852"/>
                    <a:pt x="242517" y="285750"/>
                  </a:cubicBezTo>
                  <a:cubicBezTo>
                    <a:pt x="244565" y="286774"/>
                    <a:pt x="246140" y="288630"/>
                    <a:pt x="248232" y="289560"/>
                  </a:cubicBezTo>
                  <a:cubicBezTo>
                    <a:pt x="251902" y="291191"/>
                    <a:pt x="255852" y="292100"/>
                    <a:pt x="259662" y="293370"/>
                  </a:cubicBezTo>
                  <a:cubicBezTo>
                    <a:pt x="271520" y="297323"/>
                    <a:pt x="263408" y="294881"/>
                    <a:pt x="284427" y="299085"/>
                  </a:cubicBezTo>
                  <a:cubicBezTo>
                    <a:pt x="280214" y="303298"/>
                    <a:pt x="278301" y="305958"/>
                    <a:pt x="272997" y="308610"/>
                  </a:cubicBezTo>
                  <a:cubicBezTo>
                    <a:pt x="271201" y="309508"/>
                    <a:pt x="269128" y="309724"/>
                    <a:pt x="267282" y="310515"/>
                  </a:cubicBezTo>
                  <a:cubicBezTo>
                    <a:pt x="264672" y="311634"/>
                    <a:pt x="262272" y="313206"/>
                    <a:pt x="259662" y="314325"/>
                  </a:cubicBezTo>
                  <a:cubicBezTo>
                    <a:pt x="254683" y="316459"/>
                    <a:pt x="251698" y="316524"/>
                    <a:pt x="246327" y="318135"/>
                  </a:cubicBezTo>
                  <a:cubicBezTo>
                    <a:pt x="242480" y="319289"/>
                    <a:pt x="238707" y="320675"/>
                    <a:pt x="234897" y="321945"/>
                  </a:cubicBezTo>
                  <a:cubicBezTo>
                    <a:pt x="232992" y="322580"/>
                    <a:pt x="230978" y="322952"/>
                    <a:pt x="229182" y="323850"/>
                  </a:cubicBezTo>
                  <a:cubicBezTo>
                    <a:pt x="222409" y="327237"/>
                    <a:pt x="222387" y="327696"/>
                    <a:pt x="215847" y="329565"/>
                  </a:cubicBezTo>
                  <a:cubicBezTo>
                    <a:pt x="212999" y="330379"/>
                    <a:pt x="205557" y="331852"/>
                    <a:pt x="202512" y="333375"/>
                  </a:cubicBezTo>
                  <a:cubicBezTo>
                    <a:pt x="183380" y="342941"/>
                    <a:pt x="212555" y="330976"/>
                    <a:pt x="189177" y="340995"/>
                  </a:cubicBezTo>
                  <a:cubicBezTo>
                    <a:pt x="187331" y="341786"/>
                    <a:pt x="185258" y="342002"/>
                    <a:pt x="183462" y="342900"/>
                  </a:cubicBezTo>
                  <a:cubicBezTo>
                    <a:pt x="181414" y="343924"/>
                    <a:pt x="179873" y="345860"/>
                    <a:pt x="177747" y="346710"/>
                  </a:cubicBezTo>
                  <a:cubicBezTo>
                    <a:pt x="173455" y="348427"/>
                    <a:pt x="168857" y="349250"/>
                    <a:pt x="164412" y="350520"/>
                  </a:cubicBezTo>
                  <a:cubicBezTo>
                    <a:pt x="157427" y="360998"/>
                    <a:pt x="164412" y="352108"/>
                    <a:pt x="154887" y="360045"/>
                  </a:cubicBezTo>
                  <a:cubicBezTo>
                    <a:pt x="140219" y="372268"/>
                    <a:pt x="157646" y="360110"/>
                    <a:pt x="143457" y="369570"/>
                  </a:cubicBezTo>
                  <a:cubicBezTo>
                    <a:pt x="133997" y="383759"/>
                    <a:pt x="146155" y="366332"/>
                    <a:pt x="133932" y="381000"/>
                  </a:cubicBezTo>
                  <a:cubicBezTo>
                    <a:pt x="132466" y="382759"/>
                    <a:pt x="131588" y="384956"/>
                    <a:pt x="130122" y="386715"/>
                  </a:cubicBezTo>
                  <a:cubicBezTo>
                    <a:pt x="128397" y="388785"/>
                    <a:pt x="126132" y="390360"/>
                    <a:pt x="124407" y="392430"/>
                  </a:cubicBezTo>
                  <a:cubicBezTo>
                    <a:pt x="122941" y="394189"/>
                    <a:pt x="122216" y="396526"/>
                    <a:pt x="120597" y="398145"/>
                  </a:cubicBezTo>
                  <a:cubicBezTo>
                    <a:pt x="118978" y="399764"/>
                    <a:pt x="116787" y="400685"/>
                    <a:pt x="114882" y="401955"/>
                  </a:cubicBezTo>
                  <a:cubicBezTo>
                    <a:pt x="113612" y="403860"/>
                    <a:pt x="112538" y="405911"/>
                    <a:pt x="111072" y="407670"/>
                  </a:cubicBezTo>
                  <a:cubicBezTo>
                    <a:pt x="105806" y="413990"/>
                    <a:pt x="105094" y="412005"/>
                    <a:pt x="101547" y="419100"/>
                  </a:cubicBezTo>
                  <a:cubicBezTo>
                    <a:pt x="100649" y="420896"/>
                    <a:pt x="100617" y="423060"/>
                    <a:pt x="99642" y="424815"/>
                  </a:cubicBezTo>
                  <a:cubicBezTo>
                    <a:pt x="97418" y="428818"/>
                    <a:pt x="94562" y="432435"/>
                    <a:pt x="92022" y="436245"/>
                  </a:cubicBezTo>
                  <a:lnTo>
                    <a:pt x="84402" y="447675"/>
                  </a:lnTo>
                  <a:cubicBezTo>
                    <a:pt x="83132" y="449580"/>
                    <a:pt x="81316" y="451218"/>
                    <a:pt x="80592" y="453390"/>
                  </a:cubicBezTo>
                  <a:cubicBezTo>
                    <a:pt x="79957" y="455295"/>
                    <a:pt x="79683" y="457362"/>
                    <a:pt x="78687" y="459105"/>
                  </a:cubicBezTo>
                  <a:cubicBezTo>
                    <a:pt x="77112" y="461862"/>
                    <a:pt x="74817" y="464141"/>
                    <a:pt x="72972" y="466725"/>
                  </a:cubicBezTo>
                  <a:cubicBezTo>
                    <a:pt x="71641" y="468588"/>
                    <a:pt x="70432" y="470535"/>
                    <a:pt x="69162" y="472440"/>
                  </a:cubicBezTo>
                  <a:cubicBezTo>
                    <a:pt x="68527" y="475615"/>
                    <a:pt x="68394" y="478933"/>
                    <a:pt x="67257" y="481965"/>
                  </a:cubicBezTo>
                  <a:cubicBezTo>
                    <a:pt x="66453" y="484109"/>
                    <a:pt x="64778" y="485817"/>
                    <a:pt x="63447" y="487680"/>
                  </a:cubicBezTo>
                  <a:cubicBezTo>
                    <a:pt x="61602" y="490264"/>
                    <a:pt x="59577" y="492716"/>
                    <a:pt x="57732" y="495300"/>
                  </a:cubicBezTo>
                  <a:cubicBezTo>
                    <a:pt x="56401" y="497163"/>
                    <a:pt x="55388" y="499256"/>
                    <a:pt x="53922" y="501015"/>
                  </a:cubicBezTo>
                  <a:cubicBezTo>
                    <a:pt x="52197" y="503085"/>
                    <a:pt x="50112" y="504825"/>
                    <a:pt x="48207" y="506730"/>
                  </a:cubicBezTo>
                  <a:lnTo>
                    <a:pt x="42492" y="523875"/>
                  </a:lnTo>
                  <a:lnTo>
                    <a:pt x="40587" y="529590"/>
                  </a:lnTo>
                  <a:cubicBezTo>
                    <a:pt x="39952" y="536575"/>
                    <a:pt x="39416" y="543570"/>
                    <a:pt x="38682" y="550545"/>
                  </a:cubicBezTo>
                  <a:cubicBezTo>
                    <a:pt x="38146" y="555636"/>
                    <a:pt x="36777" y="560665"/>
                    <a:pt x="36777" y="565785"/>
                  </a:cubicBezTo>
                  <a:cubicBezTo>
                    <a:pt x="36777" y="618851"/>
                    <a:pt x="36154" y="610956"/>
                    <a:pt x="40587" y="641985"/>
                  </a:cubicBezTo>
                  <a:cubicBezTo>
                    <a:pt x="41222" y="670560"/>
                    <a:pt x="40814" y="699177"/>
                    <a:pt x="42492" y="727710"/>
                  </a:cubicBezTo>
                  <a:cubicBezTo>
                    <a:pt x="42728" y="731719"/>
                    <a:pt x="45032" y="735330"/>
                    <a:pt x="46302" y="739140"/>
                  </a:cubicBezTo>
                  <a:lnTo>
                    <a:pt x="48207" y="744855"/>
                  </a:lnTo>
                  <a:cubicBezTo>
                    <a:pt x="48842" y="746760"/>
                    <a:pt x="49214" y="748774"/>
                    <a:pt x="50112" y="750570"/>
                  </a:cubicBezTo>
                  <a:cubicBezTo>
                    <a:pt x="51382" y="753110"/>
                    <a:pt x="52867" y="755553"/>
                    <a:pt x="53922" y="758190"/>
                  </a:cubicBezTo>
                  <a:cubicBezTo>
                    <a:pt x="58449" y="769508"/>
                    <a:pt x="56830" y="767416"/>
                    <a:pt x="59637" y="777240"/>
                  </a:cubicBezTo>
                  <a:cubicBezTo>
                    <a:pt x="60189" y="779171"/>
                    <a:pt x="60990" y="781024"/>
                    <a:pt x="61542" y="782955"/>
                  </a:cubicBezTo>
                  <a:cubicBezTo>
                    <a:pt x="62261" y="785472"/>
                    <a:pt x="62695" y="788067"/>
                    <a:pt x="63447" y="790575"/>
                  </a:cubicBezTo>
                  <a:cubicBezTo>
                    <a:pt x="64601" y="794422"/>
                    <a:pt x="66469" y="798067"/>
                    <a:pt x="67257" y="802005"/>
                  </a:cubicBezTo>
                  <a:cubicBezTo>
                    <a:pt x="67892" y="805180"/>
                    <a:pt x="68460" y="808369"/>
                    <a:pt x="69162" y="811530"/>
                  </a:cubicBezTo>
                  <a:cubicBezTo>
                    <a:pt x="69730" y="814086"/>
                    <a:pt x="71067" y="821768"/>
                    <a:pt x="71067" y="819150"/>
                  </a:cubicBezTo>
                  <a:cubicBezTo>
                    <a:pt x="71067" y="807423"/>
                    <a:pt x="67660" y="797599"/>
                    <a:pt x="63447" y="786765"/>
                  </a:cubicBezTo>
                  <a:cubicBezTo>
                    <a:pt x="61180" y="780936"/>
                    <a:pt x="58094" y="775449"/>
                    <a:pt x="55827" y="769620"/>
                  </a:cubicBezTo>
                  <a:cubicBezTo>
                    <a:pt x="51241" y="757828"/>
                    <a:pt x="49152" y="749348"/>
                    <a:pt x="46302" y="737235"/>
                  </a:cubicBezTo>
                  <a:cubicBezTo>
                    <a:pt x="44961" y="731536"/>
                    <a:pt x="44238" y="725678"/>
                    <a:pt x="42492" y="720090"/>
                  </a:cubicBezTo>
                  <a:cubicBezTo>
                    <a:pt x="41050" y="715474"/>
                    <a:pt x="38682" y="711200"/>
                    <a:pt x="36777" y="706755"/>
                  </a:cubicBezTo>
                  <a:cubicBezTo>
                    <a:pt x="36142" y="702310"/>
                    <a:pt x="35675" y="697838"/>
                    <a:pt x="34872" y="693420"/>
                  </a:cubicBezTo>
                  <a:cubicBezTo>
                    <a:pt x="34404" y="690844"/>
                    <a:pt x="32967" y="683182"/>
                    <a:pt x="32967" y="685800"/>
                  </a:cubicBezTo>
                  <a:cubicBezTo>
                    <a:pt x="32967" y="713991"/>
                    <a:pt x="34155" y="700870"/>
                    <a:pt x="38682" y="721995"/>
                  </a:cubicBezTo>
                  <a:cubicBezTo>
                    <a:pt x="39623" y="726385"/>
                    <a:pt x="39994" y="730879"/>
                    <a:pt x="40587" y="735330"/>
                  </a:cubicBezTo>
                  <a:cubicBezTo>
                    <a:pt x="41264" y="740405"/>
                    <a:pt x="41319" y="745587"/>
                    <a:pt x="42492" y="750570"/>
                  </a:cubicBezTo>
                  <a:cubicBezTo>
                    <a:pt x="51259" y="787831"/>
                    <a:pt x="45332" y="749851"/>
                    <a:pt x="52017" y="781050"/>
                  </a:cubicBezTo>
                  <a:cubicBezTo>
                    <a:pt x="61132" y="823587"/>
                    <a:pt x="47451" y="768125"/>
                    <a:pt x="55827" y="805815"/>
                  </a:cubicBezTo>
                  <a:cubicBezTo>
                    <a:pt x="56263" y="807775"/>
                    <a:pt x="56834" y="809734"/>
                    <a:pt x="57732" y="811530"/>
                  </a:cubicBezTo>
                  <a:cubicBezTo>
                    <a:pt x="58756" y="813578"/>
                    <a:pt x="60272" y="815340"/>
                    <a:pt x="61542" y="817245"/>
                  </a:cubicBezTo>
                  <a:cubicBezTo>
                    <a:pt x="65460" y="801572"/>
                    <a:pt x="64138" y="810217"/>
                    <a:pt x="61542" y="782955"/>
                  </a:cubicBezTo>
                  <a:cubicBezTo>
                    <a:pt x="60691" y="774021"/>
                    <a:pt x="58633" y="762798"/>
                    <a:pt x="55827" y="754380"/>
                  </a:cubicBezTo>
                  <a:cubicBezTo>
                    <a:pt x="54298" y="749792"/>
                    <a:pt x="52017" y="745490"/>
                    <a:pt x="50112" y="741045"/>
                  </a:cubicBezTo>
                  <a:cubicBezTo>
                    <a:pt x="48478" y="729607"/>
                    <a:pt x="47738" y="717891"/>
                    <a:pt x="44397" y="706755"/>
                  </a:cubicBezTo>
                  <a:cubicBezTo>
                    <a:pt x="43243" y="702908"/>
                    <a:pt x="38791" y="691733"/>
                    <a:pt x="40587" y="695325"/>
                  </a:cubicBezTo>
                  <a:cubicBezTo>
                    <a:pt x="43762" y="701675"/>
                    <a:pt x="46512" y="708256"/>
                    <a:pt x="50112" y="714375"/>
                  </a:cubicBezTo>
                  <a:cubicBezTo>
                    <a:pt x="69979" y="748148"/>
                    <a:pt x="49155" y="704841"/>
                    <a:pt x="69162" y="744855"/>
                  </a:cubicBezTo>
                  <a:cubicBezTo>
                    <a:pt x="72593" y="751718"/>
                    <a:pt x="74821" y="759182"/>
                    <a:pt x="78687" y="765810"/>
                  </a:cubicBezTo>
                  <a:cubicBezTo>
                    <a:pt x="83746" y="774483"/>
                    <a:pt x="91342" y="781595"/>
                    <a:pt x="95832" y="790575"/>
                  </a:cubicBezTo>
                  <a:lnTo>
                    <a:pt x="101547" y="802005"/>
                  </a:lnTo>
                  <a:cubicBezTo>
                    <a:pt x="97337" y="776742"/>
                    <a:pt x="103541" y="805631"/>
                    <a:pt x="86307" y="767715"/>
                  </a:cubicBezTo>
                  <a:cubicBezTo>
                    <a:pt x="60440" y="710808"/>
                    <a:pt x="93544" y="781532"/>
                    <a:pt x="65352" y="727710"/>
                  </a:cubicBezTo>
                  <a:cubicBezTo>
                    <a:pt x="61792" y="720913"/>
                    <a:pt x="59359" y="713567"/>
                    <a:pt x="55827" y="706755"/>
                  </a:cubicBezTo>
                  <a:cubicBezTo>
                    <a:pt x="50461" y="696406"/>
                    <a:pt x="43895" y="686701"/>
                    <a:pt x="38682" y="676275"/>
                  </a:cubicBezTo>
                  <a:cubicBezTo>
                    <a:pt x="37412" y="673735"/>
                    <a:pt x="35991" y="671265"/>
                    <a:pt x="34872" y="668655"/>
                  </a:cubicBezTo>
                  <a:cubicBezTo>
                    <a:pt x="34081" y="666809"/>
                    <a:pt x="32597" y="660966"/>
                    <a:pt x="32967" y="662940"/>
                  </a:cubicBezTo>
                  <a:cubicBezTo>
                    <a:pt x="35239" y="675058"/>
                    <a:pt x="34866" y="688213"/>
                    <a:pt x="40587" y="699135"/>
                  </a:cubicBezTo>
                  <a:cubicBezTo>
                    <a:pt x="47572" y="712470"/>
                    <a:pt x="55313" y="725436"/>
                    <a:pt x="61542" y="739140"/>
                  </a:cubicBezTo>
                  <a:cubicBezTo>
                    <a:pt x="69884" y="757493"/>
                    <a:pt x="70654" y="760676"/>
                    <a:pt x="80592" y="777240"/>
                  </a:cubicBezTo>
                  <a:cubicBezTo>
                    <a:pt x="82948" y="781167"/>
                    <a:pt x="85401" y="785056"/>
                    <a:pt x="88212" y="788670"/>
                  </a:cubicBezTo>
                  <a:cubicBezTo>
                    <a:pt x="105325" y="810672"/>
                    <a:pt x="84122" y="779678"/>
                    <a:pt x="97737" y="800100"/>
                  </a:cubicBezTo>
                  <a:cubicBezTo>
                    <a:pt x="100184" y="787864"/>
                    <a:pt x="102172" y="782497"/>
                    <a:pt x="97737" y="767715"/>
                  </a:cubicBezTo>
                  <a:cubicBezTo>
                    <a:pt x="94143" y="755734"/>
                    <a:pt x="85531" y="745560"/>
                    <a:pt x="82497" y="733425"/>
                  </a:cubicBezTo>
                  <a:cubicBezTo>
                    <a:pt x="77170" y="712118"/>
                    <a:pt x="80814" y="722970"/>
                    <a:pt x="71067" y="701040"/>
                  </a:cubicBezTo>
                  <a:cubicBezTo>
                    <a:pt x="70152" y="694635"/>
                    <a:pt x="68579" y="682883"/>
                    <a:pt x="67257" y="676275"/>
                  </a:cubicBezTo>
                  <a:cubicBezTo>
                    <a:pt x="66744" y="673708"/>
                    <a:pt x="63900" y="666477"/>
                    <a:pt x="65352" y="668655"/>
                  </a:cubicBezTo>
                  <a:cubicBezTo>
                    <a:pt x="68527" y="673418"/>
                    <a:pt x="77818" y="701120"/>
                    <a:pt x="78687" y="702945"/>
                  </a:cubicBezTo>
                  <a:cubicBezTo>
                    <a:pt x="104788" y="757756"/>
                    <a:pt x="75942" y="685018"/>
                    <a:pt x="99642" y="742950"/>
                  </a:cubicBezTo>
                  <a:cubicBezTo>
                    <a:pt x="111145" y="771068"/>
                    <a:pt x="102883" y="755370"/>
                    <a:pt x="112977" y="777240"/>
                  </a:cubicBezTo>
                  <a:cubicBezTo>
                    <a:pt x="114762" y="781108"/>
                    <a:pt x="116962" y="784777"/>
                    <a:pt x="118692" y="788670"/>
                  </a:cubicBezTo>
                  <a:cubicBezTo>
                    <a:pt x="119508" y="790505"/>
                    <a:pt x="120597" y="796393"/>
                    <a:pt x="120597" y="794385"/>
                  </a:cubicBezTo>
                  <a:cubicBezTo>
                    <a:pt x="120597" y="790333"/>
                    <a:pt x="118046" y="779951"/>
                    <a:pt x="116787" y="775335"/>
                  </a:cubicBezTo>
                  <a:cubicBezTo>
                    <a:pt x="110809" y="753416"/>
                    <a:pt x="112722" y="761247"/>
                    <a:pt x="99642" y="731520"/>
                  </a:cubicBezTo>
                  <a:cubicBezTo>
                    <a:pt x="97123" y="725796"/>
                    <a:pt x="93379" y="720480"/>
                    <a:pt x="92022" y="714375"/>
                  </a:cubicBezTo>
                  <a:cubicBezTo>
                    <a:pt x="90035" y="705432"/>
                    <a:pt x="87589" y="692819"/>
                    <a:pt x="84402" y="683895"/>
                  </a:cubicBezTo>
                  <a:cubicBezTo>
                    <a:pt x="82775" y="679341"/>
                    <a:pt x="80216" y="675148"/>
                    <a:pt x="78687" y="670560"/>
                  </a:cubicBezTo>
                  <a:cubicBezTo>
                    <a:pt x="72408" y="651723"/>
                    <a:pt x="76801" y="659853"/>
                    <a:pt x="72972" y="641985"/>
                  </a:cubicBezTo>
                  <a:cubicBezTo>
                    <a:pt x="72003" y="637465"/>
                    <a:pt x="70378" y="633110"/>
                    <a:pt x="69162" y="628650"/>
                  </a:cubicBezTo>
                  <a:cubicBezTo>
                    <a:pt x="66726" y="619719"/>
                    <a:pt x="67088" y="620019"/>
                    <a:pt x="65352" y="609600"/>
                  </a:cubicBezTo>
                  <a:cubicBezTo>
                    <a:pt x="65987" y="640080"/>
                    <a:pt x="66149" y="670574"/>
                    <a:pt x="67257" y="701040"/>
                  </a:cubicBezTo>
                  <a:cubicBezTo>
                    <a:pt x="67420" y="705527"/>
                    <a:pt x="68424" y="709946"/>
                    <a:pt x="69162" y="714375"/>
                  </a:cubicBezTo>
                  <a:cubicBezTo>
                    <a:pt x="70695" y="723570"/>
                    <a:pt x="70518" y="722254"/>
                    <a:pt x="72972" y="729615"/>
                  </a:cubicBezTo>
                  <a:cubicBezTo>
                    <a:pt x="72337" y="725170"/>
                    <a:pt x="71750" y="720718"/>
                    <a:pt x="71067" y="716280"/>
                  </a:cubicBezTo>
                  <a:cubicBezTo>
                    <a:pt x="70480" y="712462"/>
                    <a:pt x="69735" y="708670"/>
                    <a:pt x="69162" y="704850"/>
                  </a:cubicBezTo>
                  <a:cubicBezTo>
                    <a:pt x="67830" y="695969"/>
                    <a:pt x="65352" y="678180"/>
                    <a:pt x="65352" y="678180"/>
                  </a:cubicBezTo>
                  <a:cubicBezTo>
                    <a:pt x="63444" y="640025"/>
                    <a:pt x="59997" y="573618"/>
                    <a:pt x="59637" y="544830"/>
                  </a:cubicBezTo>
                  <a:cubicBezTo>
                    <a:pt x="59399" y="525771"/>
                    <a:pt x="61542" y="506741"/>
                    <a:pt x="61542" y="487680"/>
                  </a:cubicBezTo>
                  <a:cubicBezTo>
                    <a:pt x="61542" y="479401"/>
                    <a:pt x="60461" y="504207"/>
                    <a:pt x="59637" y="512445"/>
                  </a:cubicBezTo>
                  <a:cubicBezTo>
                    <a:pt x="59190" y="516913"/>
                    <a:pt x="58367" y="521335"/>
                    <a:pt x="57732" y="525780"/>
                  </a:cubicBezTo>
                  <a:cubicBezTo>
                    <a:pt x="53863" y="607027"/>
                    <a:pt x="58946" y="533217"/>
                    <a:pt x="52017" y="588645"/>
                  </a:cubicBezTo>
                  <a:cubicBezTo>
                    <a:pt x="51069" y="596232"/>
                    <a:pt x="51369" y="603963"/>
                    <a:pt x="50112" y="611505"/>
                  </a:cubicBezTo>
                  <a:cubicBezTo>
                    <a:pt x="48821" y="619253"/>
                    <a:pt x="46138" y="626706"/>
                    <a:pt x="44397" y="634365"/>
                  </a:cubicBezTo>
                  <a:cubicBezTo>
                    <a:pt x="42962" y="640680"/>
                    <a:pt x="41712" y="647038"/>
                    <a:pt x="40587" y="653415"/>
                  </a:cubicBezTo>
                  <a:cubicBezTo>
                    <a:pt x="39807" y="657837"/>
                    <a:pt x="39692" y="662375"/>
                    <a:pt x="38682" y="666750"/>
                  </a:cubicBezTo>
                  <a:cubicBezTo>
                    <a:pt x="37779" y="670663"/>
                    <a:pt x="36142" y="674370"/>
                    <a:pt x="34872" y="678180"/>
                  </a:cubicBezTo>
                  <a:cubicBezTo>
                    <a:pt x="36268" y="658643"/>
                    <a:pt x="38166" y="634406"/>
                    <a:pt x="38682" y="615315"/>
                  </a:cubicBezTo>
                  <a:cubicBezTo>
                    <a:pt x="39626" y="580397"/>
                    <a:pt x="39461" y="545453"/>
                    <a:pt x="40587" y="510540"/>
                  </a:cubicBezTo>
                  <a:cubicBezTo>
                    <a:pt x="40732" y="506052"/>
                    <a:pt x="41482" y="501580"/>
                    <a:pt x="42492" y="497205"/>
                  </a:cubicBezTo>
                  <a:cubicBezTo>
                    <a:pt x="43395" y="493292"/>
                    <a:pt x="45328" y="489671"/>
                    <a:pt x="46302" y="485775"/>
                  </a:cubicBezTo>
                  <a:cubicBezTo>
                    <a:pt x="47239" y="482028"/>
                    <a:pt x="47270" y="478092"/>
                    <a:pt x="48207" y="474345"/>
                  </a:cubicBezTo>
                  <a:cubicBezTo>
                    <a:pt x="49181" y="470449"/>
                    <a:pt x="50747" y="466725"/>
                    <a:pt x="52017" y="462915"/>
                  </a:cubicBezTo>
                  <a:cubicBezTo>
                    <a:pt x="54154" y="456503"/>
                    <a:pt x="53966" y="456171"/>
                    <a:pt x="57732" y="449580"/>
                  </a:cubicBezTo>
                  <a:cubicBezTo>
                    <a:pt x="58868" y="447592"/>
                    <a:pt x="59819" y="445373"/>
                    <a:pt x="61542" y="443865"/>
                  </a:cubicBezTo>
                  <a:cubicBezTo>
                    <a:pt x="64988" y="440850"/>
                    <a:pt x="69162" y="438785"/>
                    <a:pt x="72972" y="436245"/>
                  </a:cubicBezTo>
                  <a:cubicBezTo>
                    <a:pt x="74877" y="434975"/>
                    <a:pt x="77068" y="434054"/>
                    <a:pt x="78687" y="432435"/>
                  </a:cubicBezTo>
                  <a:cubicBezTo>
                    <a:pt x="81227" y="429895"/>
                    <a:pt x="83502" y="427059"/>
                    <a:pt x="86307" y="424815"/>
                  </a:cubicBezTo>
                  <a:cubicBezTo>
                    <a:pt x="89883" y="421954"/>
                    <a:pt x="97737" y="417195"/>
                    <a:pt x="97737" y="417195"/>
                  </a:cubicBezTo>
                  <a:cubicBezTo>
                    <a:pt x="98372" y="415290"/>
                    <a:pt x="98744" y="413276"/>
                    <a:pt x="99642" y="411480"/>
                  </a:cubicBezTo>
                  <a:cubicBezTo>
                    <a:pt x="101783" y="407199"/>
                    <a:pt x="105556" y="403059"/>
                    <a:pt x="109167" y="400050"/>
                  </a:cubicBezTo>
                  <a:cubicBezTo>
                    <a:pt x="110926" y="398584"/>
                    <a:pt x="112977" y="397510"/>
                    <a:pt x="114882" y="396240"/>
                  </a:cubicBezTo>
                  <a:cubicBezTo>
                    <a:pt x="112977" y="399415"/>
                    <a:pt x="111129" y="402625"/>
                    <a:pt x="109167" y="405765"/>
                  </a:cubicBezTo>
                  <a:cubicBezTo>
                    <a:pt x="107954" y="407707"/>
                    <a:pt x="106381" y="409432"/>
                    <a:pt x="105357" y="411480"/>
                  </a:cubicBezTo>
                  <a:cubicBezTo>
                    <a:pt x="104459" y="413276"/>
                    <a:pt x="104448" y="415452"/>
                    <a:pt x="103452" y="417195"/>
                  </a:cubicBezTo>
                  <a:cubicBezTo>
                    <a:pt x="101877" y="419952"/>
                    <a:pt x="99558" y="422214"/>
                    <a:pt x="97737" y="424815"/>
                  </a:cubicBezTo>
                  <a:cubicBezTo>
                    <a:pt x="95111" y="428566"/>
                    <a:pt x="92864" y="432582"/>
                    <a:pt x="90117" y="436245"/>
                  </a:cubicBezTo>
                  <a:cubicBezTo>
                    <a:pt x="88212" y="438785"/>
                    <a:pt x="86247" y="441281"/>
                    <a:pt x="84402" y="443865"/>
                  </a:cubicBezTo>
                  <a:cubicBezTo>
                    <a:pt x="83071" y="445728"/>
                    <a:pt x="82058" y="447821"/>
                    <a:pt x="80592" y="449580"/>
                  </a:cubicBezTo>
                  <a:cubicBezTo>
                    <a:pt x="78867" y="451650"/>
                    <a:pt x="76531" y="453168"/>
                    <a:pt x="74877" y="455295"/>
                  </a:cubicBezTo>
                  <a:cubicBezTo>
                    <a:pt x="64840" y="468200"/>
                    <a:pt x="69827" y="463180"/>
                    <a:pt x="63447" y="474345"/>
                  </a:cubicBezTo>
                  <a:cubicBezTo>
                    <a:pt x="57981" y="483911"/>
                    <a:pt x="60761" y="476167"/>
                    <a:pt x="55827" y="487680"/>
                  </a:cubicBezTo>
                  <a:cubicBezTo>
                    <a:pt x="53269" y="493649"/>
                    <a:pt x="53159" y="497975"/>
                    <a:pt x="52017" y="504825"/>
                  </a:cubicBezTo>
                  <a:cubicBezTo>
                    <a:pt x="52652" y="508000"/>
                    <a:pt x="50684" y="514350"/>
                    <a:pt x="53922" y="514350"/>
                  </a:cubicBezTo>
                  <a:cubicBezTo>
                    <a:pt x="57342" y="514350"/>
                    <a:pt x="56531" y="508027"/>
                    <a:pt x="57732" y="504825"/>
                  </a:cubicBezTo>
                  <a:cubicBezTo>
                    <a:pt x="58437" y="502945"/>
                    <a:pt x="59085" y="501041"/>
                    <a:pt x="59637" y="499110"/>
                  </a:cubicBezTo>
                  <a:cubicBezTo>
                    <a:pt x="60356" y="496593"/>
                    <a:pt x="60511" y="493896"/>
                    <a:pt x="61542" y="491490"/>
                  </a:cubicBezTo>
                  <a:cubicBezTo>
                    <a:pt x="62444" y="489386"/>
                    <a:pt x="64422" y="487867"/>
                    <a:pt x="65352" y="485775"/>
                  </a:cubicBezTo>
                  <a:cubicBezTo>
                    <a:pt x="66983" y="482105"/>
                    <a:pt x="67892" y="478155"/>
                    <a:pt x="69162" y="474345"/>
                  </a:cubicBezTo>
                  <a:cubicBezTo>
                    <a:pt x="69797" y="469900"/>
                    <a:pt x="69886" y="465342"/>
                    <a:pt x="71067" y="461010"/>
                  </a:cubicBezTo>
                  <a:cubicBezTo>
                    <a:pt x="72419" y="456053"/>
                    <a:pt x="80567" y="444854"/>
                    <a:pt x="82497" y="441960"/>
                  </a:cubicBezTo>
                  <a:cubicBezTo>
                    <a:pt x="83767" y="440055"/>
                    <a:pt x="85583" y="438417"/>
                    <a:pt x="86307" y="436245"/>
                  </a:cubicBezTo>
                  <a:cubicBezTo>
                    <a:pt x="86942" y="434340"/>
                    <a:pt x="87098" y="432201"/>
                    <a:pt x="88212" y="430530"/>
                  </a:cubicBezTo>
                  <a:cubicBezTo>
                    <a:pt x="89706" y="428288"/>
                    <a:pt x="92202" y="426885"/>
                    <a:pt x="93927" y="424815"/>
                  </a:cubicBezTo>
                  <a:cubicBezTo>
                    <a:pt x="95393" y="423056"/>
                    <a:pt x="96271" y="420859"/>
                    <a:pt x="97737" y="419100"/>
                  </a:cubicBezTo>
                  <a:cubicBezTo>
                    <a:pt x="102321" y="413600"/>
                    <a:pt x="103548" y="413321"/>
                    <a:pt x="109167" y="409575"/>
                  </a:cubicBezTo>
                  <a:cubicBezTo>
                    <a:pt x="112913" y="403956"/>
                    <a:pt x="113192" y="402729"/>
                    <a:pt x="118692" y="398145"/>
                  </a:cubicBezTo>
                  <a:cubicBezTo>
                    <a:pt x="120451" y="396679"/>
                    <a:pt x="124407" y="392045"/>
                    <a:pt x="124407" y="394335"/>
                  </a:cubicBezTo>
                  <a:cubicBezTo>
                    <a:pt x="124407" y="397510"/>
                    <a:pt x="120758" y="399544"/>
                    <a:pt x="118692" y="401955"/>
                  </a:cubicBezTo>
                  <a:cubicBezTo>
                    <a:pt x="113636" y="407853"/>
                    <a:pt x="112535" y="406648"/>
                    <a:pt x="109167" y="413385"/>
                  </a:cubicBezTo>
                  <a:cubicBezTo>
                    <a:pt x="101280" y="429159"/>
                    <a:pt x="114371" y="408437"/>
                    <a:pt x="103452" y="424815"/>
                  </a:cubicBezTo>
                  <a:cubicBezTo>
                    <a:pt x="102817" y="427355"/>
                    <a:pt x="102266" y="429918"/>
                    <a:pt x="101547" y="432435"/>
                  </a:cubicBezTo>
                  <a:cubicBezTo>
                    <a:pt x="100995" y="434366"/>
                    <a:pt x="100129" y="436202"/>
                    <a:pt x="99642" y="438150"/>
                  </a:cubicBezTo>
                  <a:cubicBezTo>
                    <a:pt x="94257" y="459691"/>
                    <a:pt x="102101" y="434584"/>
                    <a:pt x="93927" y="459105"/>
                  </a:cubicBezTo>
                  <a:lnTo>
                    <a:pt x="92022" y="464820"/>
                  </a:lnTo>
                  <a:cubicBezTo>
                    <a:pt x="91387" y="466725"/>
                    <a:pt x="91231" y="468864"/>
                    <a:pt x="90117" y="470535"/>
                  </a:cubicBezTo>
                  <a:cubicBezTo>
                    <a:pt x="87577" y="474345"/>
                    <a:pt x="83945" y="477621"/>
                    <a:pt x="82497" y="481965"/>
                  </a:cubicBezTo>
                  <a:cubicBezTo>
                    <a:pt x="81862" y="483870"/>
                    <a:pt x="81567" y="485925"/>
                    <a:pt x="80592" y="487680"/>
                  </a:cubicBezTo>
                  <a:cubicBezTo>
                    <a:pt x="78368" y="491683"/>
                    <a:pt x="74420" y="494766"/>
                    <a:pt x="72972" y="499110"/>
                  </a:cubicBezTo>
                  <a:lnTo>
                    <a:pt x="67257" y="516255"/>
                  </a:lnTo>
                  <a:cubicBezTo>
                    <a:pt x="66622" y="518160"/>
                    <a:pt x="66466" y="520299"/>
                    <a:pt x="65352" y="521970"/>
                  </a:cubicBezTo>
                  <a:lnTo>
                    <a:pt x="61542" y="527685"/>
                  </a:lnTo>
                  <a:cubicBezTo>
                    <a:pt x="59635" y="544845"/>
                    <a:pt x="57732" y="559274"/>
                    <a:pt x="57732" y="577215"/>
                  </a:cubicBezTo>
                  <a:cubicBezTo>
                    <a:pt x="57732" y="579031"/>
                    <a:pt x="59515" y="600386"/>
                    <a:pt x="61542" y="605790"/>
                  </a:cubicBezTo>
                  <a:cubicBezTo>
                    <a:pt x="63477" y="610950"/>
                    <a:pt x="67698" y="613177"/>
                    <a:pt x="71067" y="617220"/>
                  </a:cubicBezTo>
                  <a:cubicBezTo>
                    <a:pt x="72533" y="618979"/>
                    <a:pt x="73947" y="620843"/>
                    <a:pt x="74877" y="622935"/>
                  </a:cubicBezTo>
                  <a:cubicBezTo>
                    <a:pt x="81559" y="637969"/>
                    <a:pt x="74121" y="631321"/>
                    <a:pt x="84402" y="638175"/>
                  </a:cubicBezTo>
                  <a:cubicBezTo>
                    <a:pt x="88932" y="651764"/>
                    <a:pt x="82509" y="635335"/>
                    <a:pt x="92022" y="649605"/>
                  </a:cubicBezTo>
                  <a:cubicBezTo>
                    <a:pt x="93136" y="651276"/>
                    <a:pt x="93029" y="653524"/>
                    <a:pt x="93927" y="655320"/>
                  </a:cubicBezTo>
                  <a:cubicBezTo>
                    <a:pt x="94951" y="657368"/>
                    <a:pt x="96807" y="658943"/>
                    <a:pt x="97737" y="661035"/>
                  </a:cubicBezTo>
                  <a:cubicBezTo>
                    <a:pt x="99368" y="664705"/>
                    <a:pt x="99319" y="669123"/>
                    <a:pt x="101547" y="672465"/>
                  </a:cubicBezTo>
                  <a:cubicBezTo>
                    <a:pt x="102817" y="674370"/>
                    <a:pt x="104427" y="676088"/>
                    <a:pt x="105357" y="678180"/>
                  </a:cubicBezTo>
                  <a:cubicBezTo>
                    <a:pt x="106988" y="681850"/>
                    <a:pt x="107897" y="685800"/>
                    <a:pt x="109167" y="689610"/>
                  </a:cubicBezTo>
                  <a:cubicBezTo>
                    <a:pt x="109802" y="691515"/>
                    <a:pt x="109652" y="693905"/>
                    <a:pt x="111072" y="695325"/>
                  </a:cubicBezTo>
                  <a:cubicBezTo>
                    <a:pt x="112977" y="697230"/>
                    <a:pt x="115062" y="698970"/>
                    <a:pt x="116787" y="701040"/>
                  </a:cubicBezTo>
                  <a:cubicBezTo>
                    <a:pt x="118253" y="702799"/>
                    <a:pt x="118978" y="705136"/>
                    <a:pt x="120597" y="706755"/>
                  </a:cubicBezTo>
                  <a:cubicBezTo>
                    <a:pt x="122216" y="708374"/>
                    <a:pt x="124407" y="709295"/>
                    <a:pt x="126312" y="710565"/>
                  </a:cubicBezTo>
                  <a:cubicBezTo>
                    <a:pt x="135772" y="724754"/>
                    <a:pt x="123614" y="707327"/>
                    <a:pt x="135837" y="721995"/>
                  </a:cubicBezTo>
                  <a:cubicBezTo>
                    <a:pt x="143774" y="731520"/>
                    <a:pt x="134885" y="724535"/>
                    <a:pt x="145362" y="731520"/>
                  </a:cubicBezTo>
                  <a:cubicBezTo>
                    <a:pt x="152402" y="742080"/>
                    <a:pt x="145144" y="733727"/>
                    <a:pt x="154887" y="739140"/>
                  </a:cubicBezTo>
                  <a:cubicBezTo>
                    <a:pt x="158890" y="741364"/>
                    <a:pt x="161973" y="745312"/>
                    <a:pt x="166317" y="746760"/>
                  </a:cubicBezTo>
                  <a:cubicBezTo>
                    <a:pt x="170127" y="748030"/>
                    <a:pt x="174405" y="748342"/>
                    <a:pt x="177747" y="750570"/>
                  </a:cubicBezTo>
                  <a:cubicBezTo>
                    <a:pt x="179652" y="751840"/>
                    <a:pt x="181414" y="753356"/>
                    <a:pt x="183462" y="754380"/>
                  </a:cubicBezTo>
                  <a:cubicBezTo>
                    <a:pt x="185258" y="755278"/>
                    <a:pt x="187422" y="755310"/>
                    <a:pt x="189177" y="756285"/>
                  </a:cubicBezTo>
                  <a:cubicBezTo>
                    <a:pt x="193180" y="758509"/>
                    <a:pt x="196263" y="762457"/>
                    <a:pt x="200607" y="763905"/>
                  </a:cubicBezTo>
                  <a:cubicBezTo>
                    <a:pt x="214972" y="768693"/>
                    <a:pt x="197265" y="762234"/>
                    <a:pt x="212037" y="769620"/>
                  </a:cubicBezTo>
                  <a:cubicBezTo>
                    <a:pt x="213833" y="770518"/>
                    <a:pt x="215956" y="770627"/>
                    <a:pt x="217752" y="771525"/>
                  </a:cubicBezTo>
                  <a:cubicBezTo>
                    <a:pt x="219800" y="772549"/>
                    <a:pt x="221375" y="774405"/>
                    <a:pt x="223467" y="775335"/>
                  </a:cubicBezTo>
                  <a:cubicBezTo>
                    <a:pt x="229430" y="777985"/>
                    <a:pt x="236184" y="779467"/>
                    <a:pt x="242517" y="781050"/>
                  </a:cubicBezTo>
                  <a:cubicBezTo>
                    <a:pt x="244422" y="782320"/>
                    <a:pt x="246184" y="783836"/>
                    <a:pt x="248232" y="784860"/>
                  </a:cubicBezTo>
                  <a:cubicBezTo>
                    <a:pt x="250028" y="785758"/>
                    <a:pt x="252192" y="785790"/>
                    <a:pt x="253947" y="786765"/>
                  </a:cubicBezTo>
                  <a:cubicBezTo>
                    <a:pt x="272504" y="797074"/>
                    <a:pt x="258105" y="792567"/>
                    <a:pt x="272997" y="796290"/>
                  </a:cubicBezTo>
                  <a:cubicBezTo>
                    <a:pt x="269187" y="797560"/>
                    <a:pt x="265528" y="799440"/>
                    <a:pt x="261567" y="800100"/>
                  </a:cubicBezTo>
                  <a:cubicBezTo>
                    <a:pt x="234295" y="804645"/>
                    <a:pt x="268274" y="799142"/>
                    <a:pt x="234897" y="803910"/>
                  </a:cubicBezTo>
                  <a:cubicBezTo>
                    <a:pt x="231073" y="804456"/>
                    <a:pt x="227328" y="805698"/>
                    <a:pt x="223467" y="805815"/>
                  </a:cubicBezTo>
                  <a:cubicBezTo>
                    <a:pt x="185379" y="806969"/>
                    <a:pt x="147267" y="807085"/>
                    <a:pt x="109167" y="807720"/>
                  </a:cubicBezTo>
                  <a:lnTo>
                    <a:pt x="126312" y="805815"/>
                  </a:lnTo>
                  <a:cubicBezTo>
                    <a:pt x="130767" y="805258"/>
                    <a:pt x="135174" y="804299"/>
                    <a:pt x="139647" y="803910"/>
                  </a:cubicBezTo>
                  <a:cubicBezTo>
                    <a:pt x="149789" y="803028"/>
                    <a:pt x="159967" y="802640"/>
                    <a:pt x="170127" y="802005"/>
                  </a:cubicBezTo>
                  <a:cubicBezTo>
                    <a:pt x="213708" y="795779"/>
                    <a:pt x="159560" y="803766"/>
                    <a:pt x="192987" y="798195"/>
                  </a:cubicBezTo>
                  <a:cubicBezTo>
                    <a:pt x="207919" y="795706"/>
                    <a:pt x="220968" y="795070"/>
                    <a:pt x="183462" y="798195"/>
                  </a:cubicBezTo>
                  <a:cubicBezTo>
                    <a:pt x="178382" y="799465"/>
                    <a:pt x="173357" y="800978"/>
                    <a:pt x="168222" y="802005"/>
                  </a:cubicBezTo>
                  <a:cubicBezTo>
                    <a:pt x="165047" y="802640"/>
                    <a:pt x="155459" y="803910"/>
                    <a:pt x="158697" y="803910"/>
                  </a:cubicBezTo>
                  <a:cubicBezTo>
                    <a:pt x="166976" y="803910"/>
                    <a:pt x="175207" y="802640"/>
                    <a:pt x="183462" y="802005"/>
                  </a:cubicBezTo>
                  <a:cubicBezTo>
                    <a:pt x="180922" y="800735"/>
                    <a:pt x="178536" y="799093"/>
                    <a:pt x="175842" y="798195"/>
                  </a:cubicBezTo>
                  <a:cubicBezTo>
                    <a:pt x="172770" y="797171"/>
                    <a:pt x="169483" y="796968"/>
                    <a:pt x="166317" y="796290"/>
                  </a:cubicBezTo>
                  <a:cubicBezTo>
                    <a:pt x="160593" y="795063"/>
                    <a:pt x="154829" y="793988"/>
                    <a:pt x="149172" y="792480"/>
                  </a:cubicBezTo>
                  <a:cubicBezTo>
                    <a:pt x="145292" y="791445"/>
                    <a:pt x="141589" y="789824"/>
                    <a:pt x="137742" y="788670"/>
                  </a:cubicBezTo>
                  <a:cubicBezTo>
                    <a:pt x="135234" y="787918"/>
                    <a:pt x="132630" y="787517"/>
                    <a:pt x="130122" y="786765"/>
                  </a:cubicBezTo>
                  <a:cubicBezTo>
                    <a:pt x="126275" y="785611"/>
                    <a:pt x="118692" y="782955"/>
                    <a:pt x="118692" y="782955"/>
                  </a:cubicBezTo>
                  <a:cubicBezTo>
                    <a:pt x="116787" y="781050"/>
                    <a:pt x="115047" y="778965"/>
                    <a:pt x="112977" y="777240"/>
                  </a:cubicBezTo>
                  <a:cubicBezTo>
                    <a:pt x="111218" y="775774"/>
                    <a:pt x="108692" y="775218"/>
                    <a:pt x="107262" y="773430"/>
                  </a:cubicBezTo>
                  <a:cubicBezTo>
                    <a:pt x="106008" y="771862"/>
                    <a:pt x="106332" y="769470"/>
                    <a:pt x="105357" y="767715"/>
                  </a:cubicBezTo>
                  <a:cubicBezTo>
                    <a:pt x="103133" y="763712"/>
                    <a:pt x="99438" y="760537"/>
                    <a:pt x="97737" y="756285"/>
                  </a:cubicBezTo>
                  <a:cubicBezTo>
                    <a:pt x="96467" y="753110"/>
                    <a:pt x="95096" y="749974"/>
                    <a:pt x="93927" y="746760"/>
                  </a:cubicBezTo>
                  <a:cubicBezTo>
                    <a:pt x="92555" y="742986"/>
                    <a:pt x="92345" y="738672"/>
                    <a:pt x="90117" y="735330"/>
                  </a:cubicBezTo>
                  <a:cubicBezTo>
                    <a:pt x="88847" y="733425"/>
                    <a:pt x="87331" y="731663"/>
                    <a:pt x="86307" y="729615"/>
                  </a:cubicBezTo>
                  <a:cubicBezTo>
                    <a:pt x="82600" y="722201"/>
                    <a:pt x="86159" y="724825"/>
                    <a:pt x="82497" y="716280"/>
                  </a:cubicBezTo>
                  <a:cubicBezTo>
                    <a:pt x="81595" y="714176"/>
                    <a:pt x="79617" y="712657"/>
                    <a:pt x="78687" y="710565"/>
                  </a:cubicBezTo>
                  <a:cubicBezTo>
                    <a:pt x="77056" y="706895"/>
                    <a:pt x="71664" y="696725"/>
                    <a:pt x="74877" y="699135"/>
                  </a:cubicBezTo>
                  <a:cubicBezTo>
                    <a:pt x="99780" y="717812"/>
                    <a:pt x="69593" y="693851"/>
                    <a:pt x="86307" y="710565"/>
                  </a:cubicBezTo>
                  <a:cubicBezTo>
                    <a:pt x="87926" y="712184"/>
                    <a:pt x="90263" y="712909"/>
                    <a:pt x="92022" y="714375"/>
                  </a:cubicBezTo>
                  <a:cubicBezTo>
                    <a:pt x="94092" y="716100"/>
                    <a:pt x="95667" y="718365"/>
                    <a:pt x="97737" y="720090"/>
                  </a:cubicBezTo>
                  <a:cubicBezTo>
                    <a:pt x="99496" y="721556"/>
                    <a:pt x="101693" y="722434"/>
                    <a:pt x="103452" y="723900"/>
                  </a:cubicBezTo>
                  <a:cubicBezTo>
                    <a:pt x="105522" y="725625"/>
                    <a:pt x="107040" y="727961"/>
                    <a:pt x="109167" y="729615"/>
                  </a:cubicBezTo>
                  <a:cubicBezTo>
                    <a:pt x="112781" y="732426"/>
                    <a:pt x="117359" y="733997"/>
                    <a:pt x="120597" y="737235"/>
                  </a:cubicBezTo>
                  <a:cubicBezTo>
                    <a:pt x="122502" y="739140"/>
                    <a:pt x="124185" y="741296"/>
                    <a:pt x="126312" y="742950"/>
                  </a:cubicBezTo>
                  <a:cubicBezTo>
                    <a:pt x="129926" y="745761"/>
                    <a:pt x="134504" y="747332"/>
                    <a:pt x="137742" y="750570"/>
                  </a:cubicBezTo>
                  <a:cubicBezTo>
                    <a:pt x="145076" y="757904"/>
                    <a:pt x="141215" y="754791"/>
                    <a:pt x="149172" y="760095"/>
                  </a:cubicBezTo>
                  <a:cubicBezTo>
                    <a:pt x="149807" y="762000"/>
                    <a:pt x="151407" y="763829"/>
                    <a:pt x="151077" y="765810"/>
                  </a:cubicBezTo>
                  <a:cubicBezTo>
                    <a:pt x="149066" y="777878"/>
                    <a:pt x="132119" y="770148"/>
                    <a:pt x="126312" y="769620"/>
                  </a:cubicBezTo>
                  <a:cubicBezTo>
                    <a:pt x="126018" y="769522"/>
                    <a:pt x="111315" y="765567"/>
                    <a:pt x="114882" y="762000"/>
                  </a:cubicBezTo>
                  <a:cubicBezTo>
                    <a:pt x="116890" y="759992"/>
                    <a:pt x="120036" y="764401"/>
                    <a:pt x="122502" y="765810"/>
                  </a:cubicBezTo>
                  <a:cubicBezTo>
                    <a:pt x="135376" y="773167"/>
                    <a:pt x="121231" y="766762"/>
                    <a:pt x="133932" y="771525"/>
                  </a:cubicBezTo>
                  <a:cubicBezTo>
                    <a:pt x="137134" y="772726"/>
                    <a:pt x="140332" y="773946"/>
                    <a:pt x="143457" y="775335"/>
                  </a:cubicBezTo>
                  <a:cubicBezTo>
                    <a:pt x="146052" y="776488"/>
                    <a:pt x="148418" y="778148"/>
                    <a:pt x="151077" y="779145"/>
                  </a:cubicBezTo>
                  <a:cubicBezTo>
                    <a:pt x="153528" y="780064"/>
                    <a:pt x="156180" y="780331"/>
                    <a:pt x="158697" y="781050"/>
                  </a:cubicBezTo>
                  <a:cubicBezTo>
                    <a:pt x="165838" y="783090"/>
                    <a:pt x="163843" y="783371"/>
                    <a:pt x="172032" y="784860"/>
                  </a:cubicBezTo>
                  <a:cubicBezTo>
                    <a:pt x="176450" y="785663"/>
                    <a:pt x="180922" y="786130"/>
                    <a:pt x="185367" y="786765"/>
                  </a:cubicBezTo>
                  <a:cubicBezTo>
                    <a:pt x="186776" y="787235"/>
                    <a:pt x="199582" y="792803"/>
                    <a:pt x="187272" y="782955"/>
                  </a:cubicBezTo>
                  <a:cubicBezTo>
                    <a:pt x="185704" y="781701"/>
                    <a:pt x="183353" y="781948"/>
                    <a:pt x="181557" y="781050"/>
                  </a:cubicBezTo>
                  <a:cubicBezTo>
                    <a:pt x="166785" y="773664"/>
                    <a:pt x="184492" y="780123"/>
                    <a:pt x="170127" y="775335"/>
                  </a:cubicBezTo>
                  <a:cubicBezTo>
                    <a:pt x="169434" y="774296"/>
                    <a:pt x="160025" y="764309"/>
                    <a:pt x="172032" y="765810"/>
                  </a:cubicBezTo>
                  <a:cubicBezTo>
                    <a:pt x="175706" y="766269"/>
                    <a:pt x="178417" y="769563"/>
                    <a:pt x="181557" y="771525"/>
                  </a:cubicBezTo>
                  <a:cubicBezTo>
                    <a:pt x="191478" y="777726"/>
                    <a:pt x="184022" y="773664"/>
                    <a:pt x="196797" y="782955"/>
                  </a:cubicBezTo>
                  <a:cubicBezTo>
                    <a:pt x="200500" y="785648"/>
                    <a:pt x="212744" y="791328"/>
                    <a:pt x="208227" y="790575"/>
                  </a:cubicBezTo>
                  <a:lnTo>
                    <a:pt x="196797" y="788670"/>
                  </a:lnTo>
                  <a:cubicBezTo>
                    <a:pt x="189484" y="787340"/>
                    <a:pt x="184401" y="786652"/>
                    <a:pt x="177747" y="782955"/>
                  </a:cubicBezTo>
                  <a:cubicBezTo>
                    <a:pt x="157921" y="771941"/>
                    <a:pt x="179369" y="782713"/>
                    <a:pt x="166317" y="771525"/>
                  </a:cubicBezTo>
                  <a:cubicBezTo>
                    <a:pt x="163506" y="769115"/>
                    <a:pt x="159967" y="767715"/>
                    <a:pt x="156792" y="765810"/>
                  </a:cubicBezTo>
                  <a:cubicBezTo>
                    <a:pt x="154887" y="763270"/>
                    <a:pt x="153322" y="760435"/>
                    <a:pt x="151077" y="758190"/>
                  </a:cubicBezTo>
                  <a:cubicBezTo>
                    <a:pt x="148202" y="755315"/>
                    <a:pt x="144272" y="753592"/>
                    <a:pt x="141552" y="750570"/>
                  </a:cubicBezTo>
                  <a:cubicBezTo>
                    <a:pt x="138489" y="747166"/>
                    <a:pt x="136472" y="742950"/>
                    <a:pt x="133932" y="739140"/>
                  </a:cubicBezTo>
                  <a:lnTo>
                    <a:pt x="130122" y="733425"/>
                  </a:lnTo>
                  <a:cubicBezTo>
                    <a:pt x="128852" y="731520"/>
                    <a:pt x="127036" y="729882"/>
                    <a:pt x="126312" y="727710"/>
                  </a:cubicBezTo>
                  <a:cubicBezTo>
                    <a:pt x="124534" y="722375"/>
                    <a:pt x="121343" y="712057"/>
                    <a:pt x="118692" y="706755"/>
                  </a:cubicBezTo>
                  <a:cubicBezTo>
                    <a:pt x="117668" y="704707"/>
                    <a:pt x="116152" y="702945"/>
                    <a:pt x="114882" y="701040"/>
                  </a:cubicBezTo>
                  <a:cubicBezTo>
                    <a:pt x="114247" y="698500"/>
                    <a:pt x="114429" y="695598"/>
                    <a:pt x="112977" y="693420"/>
                  </a:cubicBezTo>
                  <a:cubicBezTo>
                    <a:pt x="111707" y="691515"/>
                    <a:pt x="108881" y="691229"/>
                    <a:pt x="107262" y="689610"/>
                  </a:cubicBezTo>
                  <a:cubicBezTo>
                    <a:pt x="94562" y="676910"/>
                    <a:pt x="112977" y="690245"/>
                    <a:pt x="97737" y="680085"/>
                  </a:cubicBezTo>
                  <a:cubicBezTo>
                    <a:pt x="87577" y="664845"/>
                    <a:pt x="100912" y="683260"/>
                    <a:pt x="88212" y="670560"/>
                  </a:cubicBezTo>
                  <a:cubicBezTo>
                    <a:pt x="75512" y="657860"/>
                    <a:pt x="93927" y="671195"/>
                    <a:pt x="78687" y="661035"/>
                  </a:cubicBezTo>
                  <a:lnTo>
                    <a:pt x="71067" y="649605"/>
                  </a:lnTo>
                  <a:cubicBezTo>
                    <a:pt x="69797" y="647700"/>
                    <a:pt x="67981" y="646062"/>
                    <a:pt x="67257" y="643890"/>
                  </a:cubicBezTo>
                  <a:lnTo>
                    <a:pt x="63447" y="632460"/>
                  </a:lnTo>
                  <a:lnTo>
                    <a:pt x="61542" y="626745"/>
                  </a:lnTo>
                  <a:cubicBezTo>
                    <a:pt x="62177" y="601345"/>
                    <a:pt x="61793" y="575899"/>
                    <a:pt x="63447" y="550545"/>
                  </a:cubicBezTo>
                  <a:cubicBezTo>
                    <a:pt x="63708" y="546537"/>
                    <a:pt x="65987" y="542925"/>
                    <a:pt x="67257" y="539115"/>
                  </a:cubicBezTo>
                  <a:lnTo>
                    <a:pt x="69162" y="533400"/>
                  </a:lnTo>
                  <a:cubicBezTo>
                    <a:pt x="69797" y="531495"/>
                    <a:pt x="70169" y="529481"/>
                    <a:pt x="71067" y="527685"/>
                  </a:cubicBezTo>
                  <a:cubicBezTo>
                    <a:pt x="73607" y="522605"/>
                    <a:pt x="76891" y="517833"/>
                    <a:pt x="78687" y="512445"/>
                  </a:cubicBezTo>
                  <a:cubicBezTo>
                    <a:pt x="79322" y="510540"/>
                    <a:pt x="79694" y="508526"/>
                    <a:pt x="80592" y="506730"/>
                  </a:cubicBezTo>
                  <a:cubicBezTo>
                    <a:pt x="81616" y="504682"/>
                    <a:pt x="83472" y="503107"/>
                    <a:pt x="84402" y="501015"/>
                  </a:cubicBezTo>
                  <a:cubicBezTo>
                    <a:pt x="86033" y="497345"/>
                    <a:pt x="86942" y="493395"/>
                    <a:pt x="88212" y="489585"/>
                  </a:cubicBezTo>
                  <a:lnTo>
                    <a:pt x="90117" y="483870"/>
                  </a:lnTo>
                  <a:cubicBezTo>
                    <a:pt x="89482" y="481965"/>
                    <a:pt x="88212" y="480163"/>
                    <a:pt x="88212" y="478155"/>
                  </a:cubicBezTo>
                  <a:cubicBezTo>
                    <a:pt x="88212" y="468414"/>
                    <a:pt x="90828" y="469273"/>
                    <a:pt x="93927" y="461010"/>
                  </a:cubicBezTo>
                  <a:cubicBezTo>
                    <a:pt x="94846" y="458559"/>
                    <a:pt x="94661" y="455732"/>
                    <a:pt x="95832" y="453390"/>
                  </a:cubicBezTo>
                  <a:cubicBezTo>
                    <a:pt x="101388" y="442277"/>
                    <a:pt x="101309" y="443389"/>
                    <a:pt x="109167" y="438150"/>
                  </a:cubicBezTo>
                  <a:cubicBezTo>
                    <a:pt x="116464" y="427205"/>
                    <a:pt x="111358" y="434054"/>
                    <a:pt x="126312" y="419100"/>
                  </a:cubicBezTo>
                  <a:lnTo>
                    <a:pt x="132027" y="413385"/>
                  </a:lnTo>
                  <a:lnTo>
                    <a:pt x="137742" y="407670"/>
                  </a:lnTo>
                  <a:cubicBezTo>
                    <a:pt x="141451" y="396544"/>
                    <a:pt x="136745" y="406762"/>
                    <a:pt x="145362" y="398145"/>
                  </a:cubicBezTo>
                  <a:cubicBezTo>
                    <a:pt x="146981" y="396526"/>
                    <a:pt x="147651" y="394141"/>
                    <a:pt x="149172" y="392430"/>
                  </a:cubicBezTo>
                  <a:cubicBezTo>
                    <a:pt x="158662" y="381754"/>
                    <a:pt x="157631" y="382981"/>
                    <a:pt x="166317" y="377190"/>
                  </a:cubicBezTo>
                  <a:cubicBezTo>
                    <a:pt x="168857" y="373380"/>
                    <a:pt x="170699" y="368998"/>
                    <a:pt x="173937" y="365760"/>
                  </a:cubicBezTo>
                  <a:cubicBezTo>
                    <a:pt x="175842" y="363855"/>
                    <a:pt x="177582" y="361770"/>
                    <a:pt x="179652" y="360045"/>
                  </a:cubicBezTo>
                  <a:cubicBezTo>
                    <a:pt x="181411" y="358579"/>
                    <a:pt x="183504" y="357566"/>
                    <a:pt x="185367" y="356235"/>
                  </a:cubicBezTo>
                  <a:cubicBezTo>
                    <a:pt x="187951" y="354390"/>
                    <a:pt x="190386" y="352341"/>
                    <a:pt x="192987" y="350520"/>
                  </a:cubicBezTo>
                  <a:lnTo>
                    <a:pt x="210132" y="339090"/>
                  </a:lnTo>
                  <a:lnTo>
                    <a:pt x="215847" y="335280"/>
                  </a:lnTo>
                  <a:lnTo>
                    <a:pt x="217752" y="329565"/>
                  </a:lnTo>
                </a:path>
              </a:pathLst>
            </a:custGeom>
            <a:noFill/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3491880" y="2667278"/>
              <a:ext cx="192405" cy="192504"/>
            </a:xfrm>
            <a:custGeom>
              <a:avLst/>
              <a:gdLst>
                <a:gd name="connsiteX0" fmla="*/ 0 w 192405"/>
                <a:gd name="connsiteY0" fmla="*/ 0 h 192504"/>
                <a:gd name="connsiteX1" fmla="*/ 3810 w 192405"/>
                <a:gd name="connsiteY1" fmla="*/ 43815 h 192504"/>
                <a:gd name="connsiteX2" fmla="*/ 7620 w 192405"/>
                <a:gd name="connsiteY2" fmla="*/ 55245 h 192504"/>
                <a:gd name="connsiteX3" fmla="*/ 11430 w 192405"/>
                <a:gd name="connsiteY3" fmla="*/ 60960 h 192504"/>
                <a:gd name="connsiteX4" fmla="*/ 13335 w 192405"/>
                <a:gd name="connsiteY4" fmla="*/ 66675 h 192504"/>
                <a:gd name="connsiteX5" fmla="*/ 20955 w 192405"/>
                <a:gd name="connsiteY5" fmla="*/ 78105 h 192504"/>
                <a:gd name="connsiteX6" fmla="*/ 22860 w 192405"/>
                <a:gd name="connsiteY6" fmla="*/ 83820 h 192504"/>
                <a:gd name="connsiteX7" fmla="*/ 28575 w 192405"/>
                <a:gd name="connsiteY7" fmla="*/ 87630 h 192504"/>
                <a:gd name="connsiteX8" fmla="*/ 38100 w 192405"/>
                <a:gd name="connsiteY8" fmla="*/ 102870 h 192504"/>
                <a:gd name="connsiteX9" fmla="*/ 51435 w 192405"/>
                <a:gd name="connsiteY9" fmla="*/ 118110 h 192504"/>
                <a:gd name="connsiteX10" fmla="*/ 60960 w 192405"/>
                <a:gd name="connsiteY10" fmla="*/ 135255 h 192504"/>
                <a:gd name="connsiteX11" fmla="*/ 66675 w 192405"/>
                <a:gd name="connsiteY11" fmla="*/ 140970 h 192504"/>
                <a:gd name="connsiteX12" fmla="*/ 70485 w 192405"/>
                <a:gd name="connsiteY12" fmla="*/ 146685 h 192504"/>
                <a:gd name="connsiteX13" fmla="*/ 81915 w 192405"/>
                <a:gd name="connsiteY13" fmla="*/ 154305 h 192504"/>
                <a:gd name="connsiteX14" fmla="*/ 93345 w 192405"/>
                <a:gd name="connsiteY14" fmla="*/ 161925 h 192504"/>
                <a:gd name="connsiteX15" fmla="*/ 99060 w 192405"/>
                <a:gd name="connsiteY15" fmla="*/ 165735 h 192504"/>
                <a:gd name="connsiteX16" fmla="*/ 116205 w 192405"/>
                <a:gd name="connsiteY16" fmla="*/ 179070 h 192504"/>
                <a:gd name="connsiteX17" fmla="*/ 123825 w 192405"/>
                <a:gd name="connsiteY17" fmla="*/ 180975 h 192504"/>
                <a:gd name="connsiteX18" fmla="*/ 137160 w 192405"/>
                <a:gd name="connsiteY18" fmla="*/ 186690 h 192504"/>
                <a:gd name="connsiteX19" fmla="*/ 150495 w 192405"/>
                <a:gd name="connsiteY19" fmla="*/ 190500 h 192504"/>
                <a:gd name="connsiteX20" fmla="*/ 192405 w 192405"/>
                <a:gd name="connsiteY20" fmla="*/ 192405 h 19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2405" h="192504">
                  <a:moveTo>
                    <a:pt x="0" y="0"/>
                  </a:moveTo>
                  <a:cubicBezTo>
                    <a:pt x="720" y="12955"/>
                    <a:pt x="46" y="30014"/>
                    <a:pt x="3810" y="43815"/>
                  </a:cubicBezTo>
                  <a:cubicBezTo>
                    <a:pt x="4867" y="47690"/>
                    <a:pt x="5392" y="51903"/>
                    <a:pt x="7620" y="55245"/>
                  </a:cubicBezTo>
                  <a:cubicBezTo>
                    <a:pt x="8890" y="57150"/>
                    <a:pt x="10406" y="58912"/>
                    <a:pt x="11430" y="60960"/>
                  </a:cubicBezTo>
                  <a:cubicBezTo>
                    <a:pt x="12328" y="62756"/>
                    <a:pt x="12360" y="64920"/>
                    <a:pt x="13335" y="66675"/>
                  </a:cubicBezTo>
                  <a:cubicBezTo>
                    <a:pt x="15559" y="70678"/>
                    <a:pt x="19507" y="73761"/>
                    <a:pt x="20955" y="78105"/>
                  </a:cubicBezTo>
                  <a:cubicBezTo>
                    <a:pt x="21590" y="80010"/>
                    <a:pt x="21606" y="82252"/>
                    <a:pt x="22860" y="83820"/>
                  </a:cubicBezTo>
                  <a:cubicBezTo>
                    <a:pt x="24290" y="85608"/>
                    <a:pt x="26670" y="86360"/>
                    <a:pt x="28575" y="87630"/>
                  </a:cubicBezTo>
                  <a:cubicBezTo>
                    <a:pt x="33109" y="101232"/>
                    <a:pt x="29043" y="96832"/>
                    <a:pt x="38100" y="102870"/>
                  </a:cubicBezTo>
                  <a:cubicBezTo>
                    <a:pt x="46990" y="116205"/>
                    <a:pt x="41910" y="111760"/>
                    <a:pt x="51435" y="118110"/>
                  </a:cubicBezTo>
                  <a:cubicBezTo>
                    <a:pt x="53831" y="125297"/>
                    <a:pt x="54410" y="128705"/>
                    <a:pt x="60960" y="135255"/>
                  </a:cubicBezTo>
                  <a:cubicBezTo>
                    <a:pt x="62865" y="137160"/>
                    <a:pt x="64950" y="138900"/>
                    <a:pt x="66675" y="140970"/>
                  </a:cubicBezTo>
                  <a:cubicBezTo>
                    <a:pt x="68141" y="142729"/>
                    <a:pt x="68762" y="145177"/>
                    <a:pt x="70485" y="146685"/>
                  </a:cubicBezTo>
                  <a:cubicBezTo>
                    <a:pt x="73931" y="149700"/>
                    <a:pt x="78105" y="151765"/>
                    <a:pt x="81915" y="154305"/>
                  </a:cubicBezTo>
                  <a:lnTo>
                    <a:pt x="93345" y="161925"/>
                  </a:lnTo>
                  <a:cubicBezTo>
                    <a:pt x="95250" y="163195"/>
                    <a:pt x="97441" y="164116"/>
                    <a:pt x="99060" y="165735"/>
                  </a:cubicBezTo>
                  <a:cubicBezTo>
                    <a:pt x="103544" y="170219"/>
                    <a:pt x="110129" y="177551"/>
                    <a:pt x="116205" y="179070"/>
                  </a:cubicBezTo>
                  <a:lnTo>
                    <a:pt x="123825" y="180975"/>
                  </a:lnTo>
                  <a:cubicBezTo>
                    <a:pt x="132525" y="186775"/>
                    <a:pt x="126396" y="183615"/>
                    <a:pt x="137160" y="186690"/>
                  </a:cubicBezTo>
                  <a:cubicBezTo>
                    <a:pt x="142588" y="188241"/>
                    <a:pt x="144540" y="189649"/>
                    <a:pt x="150495" y="190500"/>
                  </a:cubicBezTo>
                  <a:cubicBezTo>
                    <a:pt x="169138" y="193163"/>
                    <a:pt x="172703" y="192405"/>
                    <a:pt x="192405" y="192405"/>
                  </a:cubicBezTo>
                </a:path>
              </a:pathLst>
            </a:custGeom>
            <a:noFill/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>
              <a:off x="3547076" y="2819343"/>
              <a:ext cx="15533" cy="21154"/>
            </a:xfrm>
            <a:custGeom>
              <a:avLst/>
              <a:gdLst>
                <a:gd name="connsiteX0" fmla="*/ 34 w 15533"/>
                <a:gd name="connsiteY0" fmla="*/ 57 h 21154"/>
                <a:gd name="connsiteX1" fmla="*/ 11464 w 15533"/>
                <a:gd name="connsiteY1" fmla="*/ 15297 h 21154"/>
                <a:gd name="connsiteX2" fmla="*/ 15274 w 15533"/>
                <a:gd name="connsiteY2" fmla="*/ 21012 h 21154"/>
                <a:gd name="connsiteX3" fmla="*/ 34 w 15533"/>
                <a:gd name="connsiteY3" fmla="*/ 57 h 2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3" h="21154">
                  <a:moveTo>
                    <a:pt x="34" y="57"/>
                  </a:moveTo>
                  <a:cubicBezTo>
                    <a:pt x="-601" y="-895"/>
                    <a:pt x="7729" y="10162"/>
                    <a:pt x="11464" y="15297"/>
                  </a:cubicBezTo>
                  <a:cubicBezTo>
                    <a:pt x="12811" y="17149"/>
                    <a:pt x="16544" y="19107"/>
                    <a:pt x="15274" y="21012"/>
                  </a:cubicBezTo>
                  <a:cubicBezTo>
                    <a:pt x="13865" y="23125"/>
                    <a:pt x="669" y="1009"/>
                    <a:pt x="34" y="57"/>
                  </a:cubicBezTo>
                  <a:close/>
                </a:path>
              </a:pathLst>
            </a:custGeom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 56"/>
            <p:cNvSpPr/>
            <p:nvPr/>
          </p:nvSpPr>
          <p:spPr>
            <a:xfrm>
              <a:off x="3506914" y="2606040"/>
              <a:ext cx="204026" cy="257315"/>
            </a:xfrm>
            <a:custGeom>
              <a:avLst/>
              <a:gdLst>
                <a:gd name="connsiteX0" fmla="*/ 5906 w 204026"/>
                <a:gd name="connsiteY0" fmla="*/ 0 h 257315"/>
                <a:gd name="connsiteX1" fmla="*/ 191 w 204026"/>
                <a:gd name="connsiteY1" fmla="*/ 62865 h 257315"/>
                <a:gd name="connsiteX2" fmla="*/ 4001 w 204026"/>
                <a:gd name="connsiteY2" fmla="*/ 102870 h 257315"/>
                <a:gd name="connsiteX3" fmla="*/ 11621 w 204026"/>
                <a:gd name="connsiteY3" fmla="*/ 120015 h 257315"/>
                <a:gd name="connsiteX4" fmla="*/ 17336 w 204026"/>
                <a:gd name="connsiteY4" fmla="*/ 123825 h 257315"/>
                <a:gd name="connsiteX5" fmla="*/ 24956 w 204026"/>
                <a:gd name="connsiteY5" fmla="*/ 140970 h 257315"/>
                <a:gd name="connsiteX6" fmla="*/ 30671 w 204026"/>
                <a:gd name="connsiteY6" fmla="*/ 144780 h 257315"/>
                <a:gd name="connsiteX7" fmla="*/ 34481 w 204026"/>
                <a:gd name="connsiteY7" fmla="*/ 150495 h 257315"/>
                <a:gd name="connsiteX8" fmla="*/ 45911 w 204026"/>
                <a:gd name="connsiteY8" fmla="*/ 161925 h 257315"/>
                <a:gd name="connsiteX9" fmla="*/ 55436 w 204026"/>
                <a:gd name="connsiteY9" fmla="*/ 173355 h 257315"/>
                <a:gd name="connsiteX10" fmla="*/ 59246 w 204026"/>
                <a:gd name="connsiteY10" fmla="*/ 179070 h 257315"/>
                <a:gd name="connsiteX11" fmla="*/ 70676 w 204026"/>
                <a:gd name="connsiteY11" fmla="*/ 186690 h 257315"/>
                <a:gd name="connsiteX12" fmla="*/ 72581 w 204026"/>
                <a:gd name="connsiteY12" fmla="*/ 192405 h 257315"/>
                <a:gd name="connsiteX13" fmla="*/ 84011 w 204026"/>
                <a:gd name="connsiteY13" fmla="*/ 200025 h 257315"/>
                <a:gd name="connsiteX14" fmla="*/ 89726 w 204026"/>
                <a:gd name="connsiteY14" fmla="*/ 203835 h 257315"/>
                <a:gd name="connsiteX15" fmla="*/ 101156 w 204026"/>
                <a:gd name="connsiteY15" fmla="*/ 213360 h 257315"/>
                <a:gd name="connsiteX16" fmla="*/ 106871 w 204026"/>
                <a:gd name="connsiteY16" fmla="*/ 215265 h 257315"/>
                <a:gd name="connsiteX17" fmla="*/ 118301 w 204026"/>
                <a:gd name="connsiteY17" fmla="*/ 224790 h 257315"/>
                <a:gd name="connsiteX18" fmla="*/ 124016 w 204026"/>
                <a:gd name="connsiteY18" fmla="*/ 226695 h 257315"/>
                <a:gd name="connsiteX19" fmla="*/ 135446 w 204026"/>
                <a:gd name="connsiteY19" fmla="*/ 234315 h 257315"/>
                <a:gd name="connsiteX20" fmla="*/ 141161 w 204026"/>
                <a:gd name="connsiteY20" fmla="*/ 238125 h 257315"/>
                <a:gd name="connsiteX21" fmla="*/ 152591 w 204026"/>
                <a:gd name="connsiteY21" fmla="*/ 241935 h 257315"/>
                <a:gd name="connsiteX22" fmla="*/ 158306 w 204026"/>
                <a:gd name="connsiteY22" fmla="*/ 243840 h 257315"/>
                <a:gd name="connsiteX23" fmla="*/ 177356 w 204026"/>
                <a:gd name="connsiteY23" fmla="*/ 251460 h 257315"/>
                <a:gd name="connsiteX24" fmla="*/ 183071 w 204026"/>
                <a:gd name="connsiteY24" fmla="*/ 253365 h 257315"/>
                <a:gd name="connsiteX25" fmla="*/ 188786 w 204026"/>
                <a:gd name="connsiteY25" fmla="*/ 255270 h 257315"/>
                <a:gd name="connsiteX26" fmla="*/ 196406 w 204026"/>
                <a:gd name="connsiteY26" fmla="*/ 257175 h 257315"/>
                <a:gd name="connsiteX27" fmla="*/ 204026 w 204026"/>
                <a:gd name="connsiteY27" fmla="*/ 257175 h 25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4026" h="257315">
                  <a:moveTo>
                    <a:pt x="5906" y="0"/>
                  </a:moveTo>
                  <a:cubicBezTo>
                    <a:pt x="4001" y="20955"/>
                    <a:pt x="1032" y="41840"/>
                    <a:pt x="191" y="62865"/>
                  </a:cubicBezTo>
                  <a:cubicBezTo>
                    <a:pt x="-362" y="76691"/>
                    <a:pt x="106" y="89886"/>
                    <a:pt x="4001" y="102870"/>
                  </a:cubicBezTo>
                  <a:cubicBezTo>
                    <a:pt x="5618" y="108259"/>
                    <a:pt x="7246" y="115640"/>
                    <a:pt x="11621" y="120015"/>
                  </a:cubicBezTo>
                  <a:cubicBezTo>
                    <a:pt x="13240" y="121634"/>
                    <a:pt x="15431" y="122555"/>
                    <a:pt x="17336" y="123825"/>
                  </a:cubicBezTo>
                  <a:cubicBezTo>
                    <a:pt x="19222" y="129484"/>
                    <a:pt x="20428" y="136442"/>
                    <a:pt x="24956" y="140970"/>
                  </a:cubicBezTo>
                  <a:cubicBezTo>
                    <a:pt x="26575" y="142589"/>
                    <a:pt x="28766" y="143510"/>
                    <a:pt x="30671" y="144780"/>
                  </a:cubicBezTo>
                  <a:cubicBezTo>
                    <a:pt x="31941" y="146685"/>
                    <a:pt x="32960" y="148784"/>
                    <a:pt x="34481" y="150495"/>
                  </a:cubicBezTo>
                  <a:cubicBezTo>
                    <a:pt x="38061" y="154522"/>
                    <a:pt x="42922" y="157442"/>
                    <a:pt x="45911" y="161925"/>
                  </a:cubicBezTo>
                  <a:cubicBezTo>
                    <a:pt x="55371" y="176114"/>
                    <a:pt x="43213" y="158687"/>
                    <a:pt x="55436" y="173355"/>
                  </a:cubicBezTo>
                  <a:cubicBezTo>
                    <a:pt x="56902" y="175114"/>
                    <a:pt x="57523" y="177562"/>
                    <a:pt x="59246" y="179070"/>
                  </a:cubicBezTo>
                  <a:cubicBezTo>
                    <a:pt x="62692" y="182085"/>
                    <a:pt x="70676" y="186690"/>
                    <a:pt x="70676" y="186690"/>
                  </a:cubicBezTo>
                  <a:cubicBezTo>
                    <a:pt x="71311" y="188595"/>
                    <a:pt x="71161" y="190985"/>
                    <a:pt x="72581" y="192405"/>
                  </a:cubicBezTo>
                  <a:cubicBezTo>
                    <a:pt x="75819" y="195643"/>
                    <a:pt x="80201" y="197485"/>
                    <a:pt x="84011" y="200025"/>
                  </a:cubicBezTo>
                  <a:cubicBezTo>
                    <a:pt x="85916" y="201295"/>
                    <a:pt x="88107" y="202216"/>
                    <a:pt x="89726" y="203835"/>
                  </a:cubicBezTo>
                  <a:cubicBezTo>
                    <a:pt x="93939" y="208048"/>
                    <a:pt x="95852" y="210708"/>
                    <a:pt x="101156" y="213360"/>
                  </a:cubicBezTo>
                  <a:cubicBezTo>
                    <a:pt x="102952" y="214258"/>
                    <a:pt x="104966" y="214630"/>
                    <a:pt x="106871" y="215265"/>
                  </a:cubicBezTo>
                  <a:cubicBezTo>
                    <a:pt x="111084" y="219478"/>
                    <a:pt x="112997" y="222138"/>
                    <a:pt x="118301" y="224790"/>
                  </a:cubicBezTo>
                  <a:cubicBezTo>
                    <a:pt x="120097" y="225688"/>
                    <a:pt x="122261" y="225720"/>
                    <a:pt x="124016" y="226695"/>
                  </a:cubicBezTo>
                  <a:cubicBezTo>
                    <a:pt x="128019" y="228919"/>
                    <a:pt x="131636" y="231775"/>
                    <a:pt x="135446" y="234315"/>
                  </a:cubicBezTo>
                  <a:cubicBezTo>
                    <a:pt x="137351" y="235585"/>
                    <a:pt x="138989" y="237401"/>
                    <a:pt x="141161" y="238125"/>
                  </a:cubicBezTo>
                  <a:lnTo>
                    <a:pt x="152591" y="241935"/>
                  </a:lnTo>
                  <a:cubicBezTo>
                    <a:pt x="154496" y="242570"/>
                    <a:pt x="156510" y="242942"/>
                    <a:pt x="158306" y="243840"/>
                  </a:cubicBezTo>
                  <a:cubicBezTo>
                    <a:pt x="169518" y="249446"/>
                    <a:pt x="163232" y="246752"/>
                    <a:pt x="177356" y="251460"/>
                  </a:cubicBezTo>
                  <a:lnTo>
                    <a:pt x="183071" y="253365"/>
                  </a:lnTo>
                  <a:cubicBezTo>
                    <a:pt x="184976" y="254000"/>
                    <a:pt x="186838" y="254783"/>
                    <a:pt x="188786" y="255270"/>
                  </a:cubicBezTo>
                  <a:cubicBezTo>
                    <a:pt x="191326" y="255905"/>
                    <a:pt x="193808" y="256850"/>
                    <a:pt x="196406" y="257175"/>
                  </a:cubicBezTo>
                  <a:cubicBezTo>
                    <a:pt x="198926" y="257490"/>
                    <a:pt x="201486" y="257175"/>
                    <a:pt x="204026" y="257175"/>
                  </a:cubicBezTo>
                </a:path>
              </a:pathLst>
            </a:custGeom>
            <a:noFill/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 57"/>
            <p:cNvSpPr/>
            <p:nvPr/>
          </p:nvSpPr>
          <p:spPr>
            <a:xfrm>
              <a:off x="3509010" y="2668905"/>
              <a:ext cx="255270" cy="198120"/>
            </a:xfrm>
            <a:custGeom>
              <a:avLst/>
              <a:gdLst>
                <a:gd name="connsiteX0" fmla="*/ 0 w 255270"/>
                <a:gd name="connsiteY0" fmla="*/ 0 h 198120"/>
                <a:gd name="connsiteX1" fmla="*/ 3810 w 255270"/>
                <a:gd name="connsiteY1" fmla="*/ 15240 h 198120"/>
                <a:gd name="connsiteX2" fmla="*/ 7620 w 255270"/>
                <a:gd name="connsiteY2" fmla="*/ 28575 h 198120"/>
                <a:gd name="connsiteX3" fmla="*/ 15240 w 255270"/>
                <a:gd name="connsiteY3" fmla="*/ 40005 h 198120"/>
                <a:gd name="connsiteX4" fmla="*/ 19050 w 255270"/>
                <a:gd name="connsiteY4" fmla="*/ 45720 h 198120"/>
                <a:gd name="connsiteX5" fmla="*/ 26670 w 255270"/>
                <a:gd name="connsiteY5" fmla="*/ 57150 h 198120"/>
                <a:gd name="connsiteX6" fmla="*/ 36195 w 255270"/>
                <a:gd name="connsiteY6" fmla="*/ 74295 h 198120"/>
                <a:gd name="connsiteX7" fmla="*/ 43815 w 255270"/>
                <a:gd name="connsiteY7" fmla="*/ 91440 h 198120"/>
                <a:gd name="connsiteX8" fmla="*/ 49530 w 255270"/>
                <a:gd name="connsiteY8" fmla="*/ 97155 h 198120"/>
                <a:gd name="connsiteX9" fmla="*/ 59055 w 255270"/>
                <a:gd name="connsiteY9" fmla="*/ 106680 h 198120"/>
                <a:gd name="connsiteX10" fmla="*/ 62865 w 255270"/>
                <a:gd name="connsiteY10" fmla="*/ 112395 h 198120"/>
                <a:gd name="connsiteX11" fmla="*/ 68580 w 255270"/>
                <a:gd name="connsiteY11" fmla="*/ 116205 h 198120"/>
                <a:gd name="connsiteX12" fmla="*/ 70485 w 255270"/>
                <a:gd name="connsiteY12" fmla="*/ 121920 h 198120"/>
                <a:gd name="connsiteX13" fmla="*/ 87630 w 255270"/>
                <a:gd name="connsiteY13" fmla="*/ 135255 h 198120"/>
                <a:gd name="connsiteX14" fmla="*/ 93345 w 255270"/>
                <a:gd name="connsiteY14" fmla="*/ 139065 h 198120"/>
                <a:gd name="connsiteX15" fmla="*/ 99060 w 255270"/>
                <a:gd name="connsiteY15" fmla="*/ 140970 h 198120"/>
                <a:gd name="connsiteX16" fmla="*/ 104775 w 255270"/>
                <a:gd name="connsiteY16" fmla="*/ 144780 h 198120"/>
                <a:gd name="connsiteX17" fmla="*/ 116205 w 255270"/>
                <a:gd name="connsiteY17" fmla="*/ 154305 h 198120"/>
                <a:gd name="connsiteX18" fmla="*/ 127635 w 255270"/>
                <a:gd name="connsiteY18" fmla="*/ 158115 h 198120"/>
                <a:gd name="connsiteX19" fmla="*/ 139065 w 255270"/>
                <a:gd name="connsiteY19" fmla="*/ 163830 h 198120"/>
                <a:gd name="connsiteX20" fmla="*/ 146685 w 255270"/>
                <a:gd name="connsiteY20" fmla="*/ 167640 h 198120"/>
                <a:gd name="connsiteX21" fmla="*/ 158115 w 255270"/>
                <a:gd name="connsiteY21" fmla="*/ 171450 h 198120"/>
                <a:gd name="connsiteX22" fmla="*/ 163830 w 255270"/>
                <a:gd name="connsiteY22" fmla="*/ 173355 h 198120"/>
                <a:gd name="connsiteX23" fmla="*/ 177165 w 255270"/>
                <a:gd name="connsiteY23" fmla="*/ 179070 h 198120"/>
                <a:gd name="connsiteX24" fmla="*/ 182880 w 255270"/>
                <a:gd name="connsiteY24" fmla="*/ 182880 h 198120"/>
                <a:gd name="connsiteX25" fmla="*/ 194310 w 255270"/>
                <a:gd name="connsiteY25" fmla="*/ 186690 h 198120"/>
                <a:gd name="connsiteX26" fmla="*/ 219075 w 255270"/>
                <a:gd name="connsiteY26" fmla="*/ 190500 h 198120"/>
                <a:gd name="connsiteX27" fmla="*/ 224790 w 255270"/>
                <a:gd name="connsiteY27" fmla="*/ 192405 h 198120"/>
                <a:gd name="connsiteX28" fmla="*/ 232410 w 255270"/>
                <a:gd name="connsiteY28" fmla="*/ 194310 h 198120"/>
                <a:gd name="connsiteX29" fmla="*/ 243840 w 255270"/>
                <a:gd name="connsiteY29" fmla="*/ 198120 h 198120"/>
                <a:gd name="connsiteX30" fmla="*/ 255270 w 255270"/>
                <a:gd name="connsiteY30" fmla="*/ 198120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55270" h="198120">
                  <a:moveTo>
                    <a:pt x="0" y="0"/>
                  </a:moveTo>
                  <a:cubicBezTo>
                    <a:pt x="3873" y="19365"/>
                    <a:pt x="-95" y="1572"/>
                    <a:pt x="3810" y="15240"/>
                  </a:cubicBezTo>
                  <a:cubicBezTo>
                    <a:pt x="4390" y="17271"/>
                    <a:pt x="6277" y="26157"/>
                    <a:pt x="7620" y="28575"/>
                  </a:cubicBezTo>
                  <a:cubicBezTo>
                    <a:pt x="9844" y="32578"/>
                    <a:pt x="12700" y="36195"/>
                    <a:pt x="15240" y="40005"/>
                  </a:cubicBezTo>
                  <a:cubicBezTo>
                    <a:pt x="16510" y="41910"/>
                    <a:pt x="18326" y="43548"/>
                    <a:pt x="19050" y="45720"/>
                  </a:cubicBezTo>
                  <a:cubicBezTo>
                    <a:pt x="21807" y="53991"/>
                    <a:pt x="19535" y="50015"/>
                    <a:pt x="26670" y="57150"/>
                  </a:cubicBezTo>
                  <a:cubicBezTo>
                    <a:pt x="31332" y="71136"/>
                    <a:pt x="27640" y="65740"/>
                    <a:pt x="36195" y="74295"/>
                  </a:cubicBezTo>
                  <a:cubicBezTo>
                    <a:pt x="38964" y="82602"/>
                    <a:pt x="38784" y="85402"/>
                    <a:pt x="43815" y="91440"/>
                  </a:cubicBezTo>
                  <a:cubicBezTo>
                    <a:pt x="45540" y="93510"/>
                    <a:pt x="47805" y="95085"/>
                    <a:pt x="49530" y="97155"/>
                  </a:cubicBezTo>
                  <a:cubicBezTo>
                    <a:pt x="57467" y="106680"/>
                    <a:pt x="48578" y="99695"/>
                    <a:pt x="59055" y="106680"/>
                  </a:cubicBezTo>
                  <a:cubicBezTo>
                    <a:pt x="60325" y="108585"/>
                    <a:pt x="61246" y="110776"/>
                    <a:pt x="62865" y="112395"/>
                  </a:cubicBezTo>
                  <a:cubicBezTo>
                    <a:pt x="64484" y="114014"/>
                    <a:pt x="67150" y="114417"/>
                    <a:pt x="68580" y="116205"/>
                  </a:cubicBezTo>
                  <a:cubicBezTo>
                    <a:pt x="69834" y="117773"/>
                    <a:pt x="69371" y="120249"/>
                    <a:pt x="70485" y="121920"/>
                  </a:cubicBezTo>
                  <a:cubicBezTo>
                    <a:pt x="74066" y="127292"/>
                    <a:pt x="83089" y="132227"/>
                    <a:pt x="87630" y="135255"/>
                  </a:cubicBezTo>
                  <a:cubicBezTo>
                    <a:pt x="89535" y="136525"/>
                    <a:pt x="91173" y="138341"/>
                    <a:pt x="93345" y="139065"/>
                  </a:cubicBezTo>
                  <a:cubicBezTo>
                    <a:pt x="95250" y="139700"/>
                    <a:pt x="97264" y="140072"/>
                    <a:pt x="99060" y="140970"/>
                  </a:cubicBezTo>
                  <a:cubicBezTo>
                    <a:pt x="101108" y="141994"/>
                    <a:pt x="103016" y="143314"/>
                    <a:pt x="104775" y="144780"/>
                  </a:cubicBezTo>
                  <a:cubicBezTo>
                    <a:pt x="109902" y="149053"/>
                    <a:pt x="110124" y="151602"/>
                    <a:pt x="116205" y="154305"/>
                  </a:cubicBezTo>
                  <a:cubicBezTo>
                    <a:pt x="119875" y="155936"/>
                    <a:pt x="124293" y="155887"/>
                    <a:pt x="127635" y="158115"/>
                  </a:cubicBezTo>
                  <a:cubicBezTo>
                    <a:pt x="138618" y="165437"/>
                    <a:pt x="128023" y="159098"/>
                    <a:pt x="139065" y="163830"/>
                  </a:cubicBezTo>
                  <a:cubicBezTo>
                    <a:pt x="141675" y="164949"/>
                    <a:pt x="144048" y="166585"/>
                    <a:pt x="146685" y="167640"/>
                  </a:cubicBezTo>
                  <a:cubicBezTo>
                    <a:pt x="150414" y="169132"/>
                    <a:pt x="154305" y="170180"/>
                    <a:pt x="158115" y="171450"/>
                  </a:cubicBezTo>
                  <a:cubicBezTo>
                    <a:pt x="160020" y="172085"/>
                    <a:pt x="162159" y="172241"/>
                    <a:pt x="163830" y="173355"/>
                  </a:cubicBezTo>
                  <a:cubicBezTo>
                    <a:pt x="171723" y="178617"/>
                    <a:pt x="167324" y="176610"/>
                    <a:pt x="177165" y="179070"/>
                  </a:cubicBezTo>
                  <a:cubicBezTo>
                    <a:pt x="179070" y="180340"/>
                    <a:pt x="180788" y="181950"/>
                    <a:pt x="182880" y="182880"/>
                  </a:cubicBezTo>
                  <a:cubicBezTo>
                    <a:pt x="186550" y="184511"/>
                    <a:pt x="190334" y="186122"/>
                    <a:pt x="194310" y="186690"/>
                  </a:cubicBezTo>
                  <a:cubicBezTo>
                    <a:pt x="198564" y="187298"/>
                    <a:pt x="214317" y="189443"/>
                    <a:pt x="219075" y="190500"/>
                  </a:cubicBezTo>
                  <a:cubicBezTo>
                    <a:pt x="221035" y="190936"/>
                    <a:pt x="222859" y="191853"/>
                    <a:pt x="224790" y="192405"/>
                  </a:cubicBezTo>
                  <a:cubicBezTo>
                    <a:pt x="227307" y="193124"/>
                    <a:pt x="229902" y="193558"/>
                    <a:pt x="232410" y="194310"/>
                  </a:cubicBezTo>
                  <a:cubicBezTo>
                    <a:pt x="236257" y="195464"/>
                    <a:pt x="239824" y="198120"/>
                    <a:pt x="243840" y="198120"/>
                  </a:cubicBezTo>
                  <a:lnTo>
                    <a:pt x="255270" y="198120"/>
                  </a:lnTo>
                </a:path>
              </a:pathLst>
            </a:custGeom>
            <a:noFill/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 59"/>
            <p:cNvSpPr/>
            <p:nvPr/>
          </p:nvSpPr>
          <p:spPr>
            <a:xfrm>
              <a:off x="3495675" y="2927985"/>
              <a:ext cx="178217" cy="444157"/>
            </a:xfrm>
            <a:custGeom>
              <a:avLst/>
              <a:gdLst>
                <a:gd name="connsiteX0" fmla="*/ 135255 w 178217"/>
                <a:gd name="connsiteY0" fmla="*/ 0 h 444157"/>
                <a:gd name="connsiteX1" fmla="*/ 125730 w 178217"/>
                <a:gd name="connsiteY1" fmla="*/ 3810 h 444157"/>
                <a:gd name="connsiteX2" fmla="*/ 110490 w 178217"/>
                <a:gd name="connsiteY2" fmla="*/ 20955 h 444157"/>
                <a:gd name="connsiteX3" fmla="*/ 99060 w 178217"/>
                <a:gd name="connsiteY3" fmla="*/ 30480 h 444157"/>
                <a:gd name="connsiteX4" fmla="*/ 97155 w 178217"/>
                <a:gd name="connsiteY4" fmla="*/ 36195 h 444157"/>
                <a:gd name="connsiteX5" fmla="*/ 85725 w 178217"/>
                <a:gd name="connsiteY5" fmla="*/ 43815 h 444157"/>
                <a:gd name="connsiteX6" fmla="*/ 80010 w 178217"/>
                <a:gd name="connsiteY6" fmla="*/ 49530 h 444157"/>
                <a:gd name="connsiteX7" fmla="*/ 76200 w 178217"/>
                <a:gd name="connsiteY7" fmla="*/ 55245 h 444157"/>
                <a:gd name="connsiteX8" fmla="*/ 70485 w 178217"/>
                <a:gd name="connsiteY8" fmla="*/ 59055 h 444157"/>
                <a:gd name="connsiteX9" fmla="*/ 66675 w 178217"/>
                <a:gd name="connsiteY9" fmla="*/ 64770 h 444157"/>
                <a:gd name="connsiteX10" fmla="*/ 60960 w 178217"/>
                <a:gd name="connsiteY10" fmla="*/ 68580 h 444157"/>
                <a:gd name="connsiteX11" fmla="*/ 53340 w 178217"/>
                <a:gd name="connsiteY11" fmla="*/ 78105 h 444157"/>
                <a:gd name="connsiteX12" fmla="*/ 45720 w 178217"/>
                <a:gd name="connsiteY12" fmla="*/ 87630 h 444157"/>
                <a:gd name="connsiteX13" fmla="*/ 40005 w 178217"/>
                <a:gd name="connsiteY13" fmla="*/ 99060 h 444157"/>
                <a:gd name="connsiteX14" fmla="*/ 32385 w 178217"/>
                <a:gd name="connsiteY14" fmla="*/ 110490 h 444157"/>
                <a:gd name="connsiteX15" fmla="*/ 22860 w 178217"/>
                <a:gd name="connsiteY15" fmla="*/ 127635 h 444157"/>
                <a:gd name="connsiteX16" fmla="*/ 19050 w 178217"/>
                <a:gd name="connsiteY16" fmla="*/ 133350 h 444157"/>
                <a:gd name="connsiteX17" fmla="*/ 13335 w 178217"/>
                <a:gd name="connsiteY17" fmla="*/ 144780 h 444157"/>
                <a:gd name="connsiteX18" fmla="*/ 11430 w 178217"/>
                <a:gd name="connsiteY18" fmla="*/ 150495 h 444157"/>
                <a:gd name="connsiteX19" fmla="*/ 7620 w 178217"/>
                <a:gd name="connsiteY19" fmla="*/ 156210 h 444157"/>
                <a:gd name="connsiteX20" fmla="*/ 1905 w 178217"/>
                <a:gd name="connsiteY20" fmla="*/ 175260 h 444157"/>
                <a:gd name="connsiteX21" fmla="*/ 0 w 178217"/>
                <a:gd name="connsiteY21" fmla="*/ 180975 h 444157"/>
                <a:gd name="connsiteX22" fmla="*/ 1905 w 178217"/>
                <a:gd name="connsiteY22" fmla="*/ 230505 h 444157"/>
                <a:gd name="connsiteX23" fmla="*/ 7620 w 178217"/>
                <a:gd name="connsiteY23" fmla="*/ 249555 h 444157"/>
                <a:gd name="connsiteX24" fmla="*/ 15240 w 178217"/>
                <a:gd name="connsiteY24" fmla="*/ 260985 h 444157"/>
                <a:gd name="connsiteX25" fmla="*/ 17145 w 178217"/>
                <a:gd name="connsiteY25" fmla="*/ 266700 h 444157"/>
                <a:gd name="connsiteX26" fmla="*/ 26670 w 178217"/>
                <a:gd name="connsiteY26" fmla="*/ 278130 h 444157"/>
                <a:gd name="connsiteX27" fmla="*/ 30480 w 178217"/>
                <a:gd name="connsiteY27" fmla="*/ 289560 h 444157"/>
                <a:gd name="connsiteX28" fmla="*/ 32385 w 178217"/>
                <a:gd name="connsiteY28" fmla="*/ 295275 h 444157"/>
                <a:gd name="connsiteX29" fmla="*/ 40005 w 178217"/>
                <a:gd name="connsiteY29" fmla="*/ 306705 h 444157"/>
                <a:gd name="connsiteX30" fmla="*/ 41910 w 178217"/>
                <a:gd name="connsiteY30" fmla="*/ 312420 h 444157"/>
                <a:gd name="connsiteX31" fmla="*/ 49530 w 178217"/>
                <a:gd name="connsiteY31" fmla="*/ 323850 h 444157"/>
                <a:gd name="connsiteX32" fmla="*/ 53340 w 178217"/>
                <a:gd name="connsiteY32" fmla="*/ 335280 h 444157"/>
                <a:gd name="connsiteX33" fmla="*/ 66675 w 178217"/>
                <a:gd name="connsiteY33" fmla="*/ 352425 h 444157"/>
                <a:gd name="connsiteX34" fmla="*/ 72390 w 178217"/>
                <a:gd name="connsiteY34" fmla="*/ 356235 h 444157"/>
                <a:gd name="connsiteX35" fmla="*/ 76200 w 178217"/>
                <a:gd name="connsiteY35" fmla="*/ 361950 h 444157"/>
                <a:gd name="connsiteX36" fmla="*/ 87630 w 178217"/>
                <a:gd name="connsiteY36" fmla="*/ 373380 h 444157"/>
                <a:gd name="connsiteX37" fmla="*/ 97155 w 178217"/>
                <a:gd name="connsiteY37" fmla="*/ 382905 h 444157"/>
                <a:gd name="connsiteX38" fmla="*/ 106680 w 178217"/>
                <a:gd name="connsiteY38" fmla="*/ 392430 h 444157"/>
                <a:gd name="connsiteX39" fmla="*/ 116205 w 178217"/>
                <a:gd name="connsiteY39" fmla="*/ 401955 h 444157"/>
                <a:gd name="connsiteX40" fmla="*/ 120015 w 178217"/>
                <a:gd name="connsiteY40" fmla="*/ 407670 h 444157"/>
                <a:gd name="connsiteX41" fmla="*/ 125730 w 178217"/>
                <a:gd name="connsiteY41" fmla="*/ 409575 h 444157"/>
                <a:gd name="connsiteX42" fmla="*/ 137160 w 178217"/>
                <a:gd name="connsiteY42" fmla="*/ 417195 h 444157"/>
                <a:gd name="connsiteX43" fmla="*/ 154305 w 178217"/>
                <a:gd name="connsiteY43" fmla="*/ 430530 h 444157"/>
                <a:gd name="connsiteX44" fmla="*/ 160020 w 178217"/>
                <a:gd name="connsiteY44" fmla="*/ 432435 h 444157"/>
                <a:gd name="connsiteX45" fmla="*/ 171450 w 178217"/>
                <a:gd name="connsiteY45" fmla="*/ 441960 h 444157"/>
                <a:gd name="connsiteX46" fmla="*/ 169545 w 178217"/>
                <a:gd name="connsiteY46" fmla="*/ 441960 h 444157"/>
                <a:gd name="connsiteX47" fmla="*/ 163830 w 178217"/>
                <a:gd name="connsiteY47" fmla="*/ 438150 h 444157"/>
                <a:gd name="connsiteX48" fmla="*/ 152400 w 178217"/>
                <a:gd name="connsiteY48" fmla="*/ 428625 h 444157"/>
                <a:gd name="connsiteX49" fmla="*/ 140970 w 178217"/>
                <a:gd name="connsiteY49" fmla="*/ 424815 h 444157"/>
                <a:gd name="connsiteX50" fmla="*/ 129540 w 178217"/>
                <a:gd name="connsiteY50" fmla="*/ 417195 h 444157"/>
                <a:gd name="connsiteX51" fmla="*/ 112395 w 178217"/>
                <a:gd name="connsiteY51" fmla="*/ 403860 h 444157"/>
                <a:gd name="connsiteX52" fmla="*/ 104775 w 178217"/>
                <a:gd name="connsiteY52" fmla="*/ 400050 h 444157"/>
                <a:gd name="connsiteX53" fmla="*/ 93345 w 178217"/>
                <a:gd name="connsiteY53" fmla="*/ 388620 h 444157"/>
                <a:gd name="connsiteX54" fmla="*/ 81915 w 178217"/>
                <a:gd name="connsiteY54" fmla="*/ 379095 h 444157"/>
                <a:gd name="connsiteX55" fmla="*/ 76200 w 178217"/>
                <a:gd name="connsiteY55" fmla="*/ 375285 h 444157"/>
                <a:gd name="connsiteX56" fmla="*/ 70485 w 178217"/>
                <a:gd name="connsiteY56" fmla="*/ 369570 h 444157"/>
                <a:gd name="connsiteX57" fmla="*/ 64770 w 178217"/>
                <a:gd name="connsiteY57" fmla="*/ 365760 h 444157"/>
                <a:gd name="connsiteX58" fmla="*/ 53340 w 178217"/>
                <a:gd name="connsiteY58" fmla="*/ 356235 h 444157"/>
                <a:gd name="connsiteX59" fmla="*/ 38100 w 178217"/>
                <a:gd name="connsiteY59" fmla="*/ 333375 h 444157"/>
                <a:gd name="connsiteX60" fmla="*/ 34290 w 178217"/>
                <a:gd name="connsiteY60" fmla="*/ 327660 h 444157"/>
                <a:gd name="connsiteX61" fmla="*/ 28575 w 178217"/>
                <a:gd name="connsiteY61" fmla="*/ 323850 h 444157"/>
                <a:gd name="connsiteX62" fmla="*/ 24765 w 178217"/>
                <a:gd name="connsiteY62" fmla="*/ 312420 h 444157"/>
                <a:gd name="connsiteX63" fmla="*/ 22860 w 178217"/>
                <a:gd name="connsiteY63" fmla="*/ 304800 h 444157"/>
                <a:gd name="connsiteX64" fmla="*/ 15240 w 178217"/>
                <a:gd name="connsiteY64" fmla="*/ 293370 h 444157"/>
                <a:gd name="connsiteX65" fmla="*/ 13335 w 178217"/>
                <a:gd name="connsiteY65" fmla="*/ 287655 h 444157"/>
                <a:gd name="connsiteX66" fmla="*/ 9525 w 178217"/>
                <a:gd name="connsiteY66" fmla="*/ 281940 h 444157"/>
                <a:gd name="connsiteX67" fmla="*/ 5715 w 178217"/>
                <a:gd name="connsiteY67" fmla="*/ 270510 h 444157"/>
                <a:gd name="connsiteX68" fmla="*/ 3810 w 178217"/>
                <a:gd name="connsiteY68" fmla="*/ 264795 h 444157"/>
                <a:gd name="connsiteX69" fmla="*/ 3810 w 178217"/>
                <a:gd name="connsiteY69" fmla="*/ 160020 h 444157"/>
                <a:gd name="connsiteX70" fmla="*/ 5715 w 178217"/>
                <a:gd name="connsiteY70" fmla="*/ 146685 h 444157"/>
                <a:gd name="connsiteX71" fmla="*/ 7620 w 178217"/>
                <a:gd name="connsiteY71" fmla="*/ 140970 h 444157"/>
                <a:gd name="connsiteX72" fmla="*/ 9525 w 178217"/>
                <a:gd name="connsiteY72" fmla="*/ 133350 h 444157"/>
                <a:gd name="connsiteX73" fmla="*/ 15240 w 178217"/>
                <a:gd name="connsiteY73" fmla="*/ 110490 h 444157"/>
                <a:gd name="connsiteX74" fmla="*/ 22860 w 178217"/>
                <a:gd name="connsiteY74" fmla="*/ 99060 h 444157"/>
                <a:gd name="connsiteX75" fmla="*/ 26670 w 178217"/>
                <a:gd name="connsiteY75" fmla="*/ 93345 h 444157"/>
                <a:gd name="connsiteX76" fmla="*/ 24765 w 178217"/>
                <a:gd name="connsiteY76" fmla="*/ 99060 h 444157"/>
                <a:gd name="connsiteX77" fmla="*/ 20955 w 178217"/>
                <a:gd name="connsiteY77" fmla="*/ 104775 h 444157"/>
                <a:gd name="connsiteX78" fmla="*/ 19050 w 178217"/>
                <a:gd name="connsiteY78" fmla="*/ 114300 h 444157"/>
                <a:gd name="connsiteX79" fmla="*/ 17145 w 178217"/>
                <a:gd name="connsiteY79" fmla="*/ 120015 h 444157"/>
                <a:gd name="connsiteX80" fmla="*/ 15240 w 178217"/>
                <a:gd name="connsiteY80" fmla="*/ 129540 h 444157"/>
                <a:gd name="connsiteX81" fmla="*/ 11430 w 178217"/>
                <a:gd name="connsiteY81" fmla="*/ 137160 h 444157"/>
                <a:gd name="connsiteX82" fmla="*/ 5715 w 178217"/>
                <a:gd name="connsiteY82" fmla="*/ 152400 h 444157"/>
                <a:gd name="connsiteX83" fmla="*/ 5715 w 178217"/>
                <a:gd name="connsiteY83" fmla="*/ 219075 h 444157"/>
                <a:gd name="connsiteX84" fmla="*/ 7620 w 178217"/>
                <a:gd name="connsiteY84" fmla="*/ 236220 h 444157"/>
                <a:gd name="connsiteX85" fmla="*/ 9525 w 178217"/>
                <a:gd name="connsiteY85" fmla="*/ 241935 h 444157"/>
                <a:gd name="connsiteX86" fmla="*/ 13335 w 178217"/>
                <a:gd name="connsiteY86" fmla="*/ 257175 h 444157"/>
                <a:gd name="connsiteX87" fmla="*/ 15240 w 178217"/>
                <a:gd name="connsiteY87" fmla="*/ 270510 h 444157"/>
                <a:gd name="connsiteX88" fmla="*/ 15240 w 178217"/>
                <a:gd name="connsiteY88" fmla="*/ 276225 h 444157"/>
                <a:gd name="connsiteX89" fmla="*/ 13335 w 178217"/>
                <a:gd name="connsiteY89" fmla="*/ 260985 h 444157"/>
                <a:gd name="connsiteX90" fmla="*/ 11430 w 178217"/>
                <a:gd name="connsiteY90" fmla="*/ 255270 h 444157"/>
                <a:gd name="connsiteX91" fmla="*/ 9525 w 178217"/>
                <a:gd name="connsiteY91" fmla="*/ 238125 h 444157"/>
                <a:gd name="connsiteX92" fmla="*/ 7620 w 178217"/>
                <a:gd name="connsiteY92" fmla="*/ 232410 h 444157"/>
                <a:gd name="connsiteX93" fmla="*/ 5715 w 178217"/>
                <a:gd name="connsiteY93" fmla="*/ 222885 h 444157"/>
                <a:gd name="connsiteX94" fmla="*/ 9525 w 178217"/>
                <a:gd name="connsiteY94" fmla="*/ 167640 h 444157"/>
                <a:gd name="connsiteX95" fmla="*/ 11430 w 178217"/>
                <a:gd name="connsiteY95" fmla="*/ 156210 h 444157"/>
                <a:gd name="connsiteX96" fmla="*/ 13335 w 178217"/>
                <a:gd name="connsiteY96" fmla="*/ 150495 h 444157"/>
                <a:gd name="connsiteX97" fmla="*/ 19050 w 178217"/>
                <a:gd name="connsiteY97" fmla="*/ 131445 h 444157"/>
                <a:gd name="connsiteX98" fmla="*/ 20955 w 178217"/>
                <a:gd name="connsiteY98" fmla="*/ 125730 h 444157"/>
                <a:gd name="connsiteX99" fmla="*/ 22860 w 178217"/>
                <a:gd name="connsiteY99" fmla="*/ 120015 h 444157"/>
                <a:gd name="connsiteX100" fmla="*/ 24765 w 178217"/>
                <a:gd name="connsiteY100" fmla="*/ 110490 h 444157"/>
                <a:gd name="connsiteX101" fmla="*/ 26670 w 178217"/>
                <a:gd name="connsiteY101" fmla="*/ 104775 h 444157"/>
                <a:gd name="connsiteX102" fmla="*/ 32385 w 178217"/>
                <a:gd name="connsiteY102" fmla="*/ 83820 h 444157"/>
                <a:gd name="connsiteX103" fmla="*/ 34290 w 178217"/>
                <a:gd name="connsiteY103" fmla="*/ 78105 h 444157"/>
                <a:gd name="connsiteX104" fmla="*/ 36195 w 178217"/>
                <a:gd name="connsiteY104" fmla="*/ 72390 h 444157"/>
                <a:gd name="connsiteX105" fmla="*/ 45720 w 178217"/>
                <a:gd name="connsiteY105" fmla="*/ 60960 h 444157"/>
                <a:gd name="connsiteX106" fmla="*/ 47625 w 178217"/>
                <a:gd name="connsiteY106" fmla="*/ 55245 h 444157"/>
                <a:gd name="connsiteX107" fmla="*/ 55245 w 178217"/>
                <a:gd name="connsiteY107" fmla="*/ 45720 h 44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78217" h="444157">
                  <a:moveTo>
                    <a:pt x="135255" y="0"/>
                  </a:moveTo>
                  <a:cubicBezTo>
                    <a:pt x="132080" y="1270"/>
                    <a:pt x="128496" y="1799"/>
                    <a:pt x="125730" y="3810"/>
                  </a:cubicBezTo>
                  <a:cubicBezTo>
                    <a:pt x="110055" y="15210"/>
                    <a:pt x="118405" y="11458"/>
                    <a:pt x="110490" y="20955"/>
                  </a:cubicBezTo>
                  <a:cubicBezTo>
                    <a:pt x="105906" y="26455"/>
                    <a:pt x="104679" y="26734"/>
                    <a:pt x="99060" y="30480"/>
                  </a:cubicBezTo>
                  <a:cubicBezTo>
                    <a:pt x="98425" y="32385"/>
                    <a:pt x="98575" y="34775"/>
                    <a:pt x="97155" y="36195"/>
                  </a:cubicBezTo>
                  <a:cubicBezTo>
                    <a:pt x="93917" y="39433"/>
                    <a:pt x="88963" y="40577"/>
                    <a:pt x="85725" y="43815"/>
                  </a:cubicBezTo>
                  <a:cubicBezTo>
                    <a:pt x="83820" y="45720"/>
                    <a:pt x="81735" y="47460"/>
                    <a:pt x="80010" y="49530"/>
                  </a:cubicBezTo>
                  <a:cubicBezTo>
                    <a:pt x="78544" y="51289"/>
                    <a:pt x="77819" y="53626"/>
                    <a:pt x="76200" y="55245"/>
                  </a:cubicBezTo>
                  <a:cubicBezTo>
                    <a:pt x="74581" y="56864"/>
                    <a:pt x="72390" y="57785"/>
                    <a:pt x="70485" y="59055"/>
                  </a:cubicBezTo>
                  <a:cubicBezTo>
                    <a:pt x="69215" y="60960"/>
                    <a:pt x="68294" y="63151"/>
                    <a:pt x="66675" y="64770"/>
                  </a:cubicBezTo>
                  <a:cubicBezTo>
                    <a:pt x="65056" y="66389"/>
                    <a:pt x="62390" y="66792"/>
                    <a:pt x="60960" y="68580"/>
                  </a:cubicBezTo>
                  <a:cubicBezTo>
                    <a:pt x="50444" y="81725"/>
                    <a:pt x="69718" y="67186"/>
                    <a:pt x="53340" y="78105"/>
                  </a:cubicBezTo>
                  <a:cubicBezTo>
                    <a:pt x="49631" y="89231"/>
                    <a:pt x="54337" y="79013"/>
                    <a:pt x="45720" y="87630"/>
                  </a:cubicBezTo>
                  <a:cubicBezTo>
                    <a:pt x="39377" y="93973"/>
                    <a:pt x="43878" y="92088"/>
                    <a:pt x="40005" y="99060"/>
                  </a:cubicBezTo>
                  <a:cubicBezTo>
                    <a:pt x="37781" y="103063"/>
                    <a:pt x="33833" y="106146"/>
                    <a:pt x="32385" y="110490"/>
                  </a:cubicBezTo>
                  <a:cubicBezTo>
                    <a:pt x="29032" y="120549"/>
                    <a:pt x="31594" y="114534"/>
                    <a:pt x="22860" y="127635"/>
                  </a:cubicBezTo>
                  <a:cubicBezTo>
                    <a:pt x="21590" y="129540"/>
                    <a:pt x="19774" y="131178"/>
                    <a:pt x="19050" y="133350"/>
                  </a:cubicBezTo>
                  <a:cubicBezTo>
                    <a:pt x="14262" y="147715"/>
                    <a:pt x="20721" y="130008"/>
                    <a:pt x="13335" y="144780"/>
                  </a:cubicBezTo>
                  <a:cubicBezTo>
                    <a:pt x="12437" y="146576"/>
                    <a:pt x="12328" y="148699"/>
                    <a:pt x="11430" y="150495"/>
                  </a:cubicBezTo>
                  <a:cubicBezTo>
                    <a:pt x="10406" y="152543"/>
                    <a:pt x="8550" y="154118"/>
                    <a:pt x="7620" y="156210"/>
                  </a:cubicBezTo>
                  <a:cubicBezTo>
                    <a:pt x="3998" y="164359"/>
                    <a:pt x="4122" y="167502"/>
                    <a:pt x="1905" y="175260"/>
                  </a:cubicBezTo>
                  <a:cubicBezTo>
                    <a:pt x="1353" y="177191"/>
                    <a:pt x="635" y="179070"/>
                    <a:pt x="0" y="180975"/>
                  </a:cubicBezTo>
                  <a:cubicBezTo>
                    <a:pt x="635" y="197485"/>
                    <a:pt x="806" y="214019"/>
                    <a:pt x="1905" y="230505"/>
                  </a:cubicBezTo>
                  <a:cubicBezTo>
                    <a:pt x="2102" y="233463"/>
                    <a:pt x="7096" y="248769"/>
                    <a:pt x="7620" y="249555"/>
                  </a:cubicBezTo>
                  <a:cubicBezTo>
                    <a:pt x="10160" y="253365"/>
                    <a:pt x="13792" y="256641"/>
                    <a:pt x="15240" y="260985"/>
                  </a:cubicBezTo>
                  <a:cubicBezTo>
                    <a:pt x="15875" y="262890"/>
                    <a:pt x="16247" y="264904"/>
                    <a:pt x="17145" y="266700"/>
                  </a:cubicBezTo>
                  <a:cubicBezTo>
                    <a:pt x="19797" y="272004"/>
                    <a:pt x="22457" y="273917"/>
                    <a:pt x="26670" y="278130"/>
                  </a:cubicBezTo>
                  <a:lnTo>
                    <a:pt x="30480" y="289560"/>
                  </a:lnTo>
                  <a:cubicBezTo>
                    <a:pt x="31115" y="291465"/>
                    <a:pt x="31271" y="293604"/>
                    <a:pt x="32385" y="295275"/>
                  </a:cubicBezTo>
                  <a:cubicBezTo>
                    <a:pt x="34925" y="299085"/>
                    <a:pt x="38557" y="302361"/>
                    <a:pt x="40005" y="306705"/>
                  </a:cubicBezTo>
                  <a:cubicBezTo>
                    <a:pt x="40640" y="308610"/>
                    <a:pt x="40935" y="310665"/>
                    <a:pt x="41910" y="312420"/>
                  </a:cubicBezTo>
                  <a:cubicBezTo>
                    <a:pt x="44134" y="316423"/>
                    <a:pt x="48082" y="319506"/>
                    <a:pt x="49530" y="323850"/>
                  </a:cubicBezTo>
                  <a:cubicBezTo>
                    <a:pt x="50800" y="327660"/>
                    <a:pt x="51112" y="331938"/>
                    <a:pt x="53340" y="335280"/>
                  </a:cubicBezTo>
                  <a:cubicBezTo>
                    <a:pt x="58650" y="343245"/>
                    <a:pt x="59960" y="346829"/>
                    <a:pt x="66675" y="352425"/>
                  </a:cubicBezTo>
                  <a:cubicBezTo>
                    <a:pt x="68434" y="353891"/>
                    <a:pt x="70485" y="354965"/>
                    <a:pt x="72390" y="356235"/>
                  </a:cubicBezTo>
                  <a:cubicBezTo>
                    <a:pt x="73660" y="358140"/>
                    <a:pt x="74679" y="360239"/>
                    <a:pt x="76200" y="361950"/>
                  </a:cubicBezTo>
                  <a:cubicBezTo>
                    <a:pt x="79780" y="365977"/>
                    <a:pt x="84641" y="368897"/>
                    <a:pt x="87630" y="373380"/>
                  </a:cubicBezTo>
                  <a:cubicBezTo>
                    <a:pt x="92710" y="381000"/>
                    <a:pt x="89535" y="377825"/>
                    <a:pt x="97155" y="382905"/>
                  </a:cubicBezTo>
                  <a:cubicBezTo>
                    <a:pt x="107315" y="398145"/>
                    <a:pt x="93980" y="379730"/>
                    <a:pt x="106680" y="392430"/>
                  </a:cubicBezTo>
                  <a:cubicBezTo>
                    <a:pt x="119380" y="405130"/>
                    <a:pt x="100965" y="391795"/>
                    <a:pt x="116205" y="401955"/>
                  </a:cubicBezTo>
                  <a:cubicBezTo>
                    <a:pt x="117475" y="403860"/>
                    <a:pt x="118227" y="406240"/>
                    <a:pt x="120015" y="407670"/>
                  </a:cubicBezTo>
                  <a:cubicBezTo>
                    <a:pt x="121583" y="408924"/>
                    <a:pt x="123975" y="408600"/>
                    <a:pt x="125730" y="409575"/>
                  </a:cubicBezTo>
                  <a:cubicBezTo>
                    <a:pt x="129733" y="411799"/>
                    <a:pt x="133922" y="413957"/>
                    <a:pt x="137160" y="417195"/>
                  </a:cubicBezTo>
                  <a:cubicBezTo>
                    <a:pt x="142091" y="422126"/>
                    <a:pt x="147469" y="428251"/>
                    <a:pt x="154305" y="430530"/>
                  </a:cubicBezTo>
                  <a:lnTo>
                    <a:pt x="160020" y="432435"/>
                  </a:lnTo>
                  <a:cubicBezTo>
                    <a:pt x="164233" y="436648"/>
                    <a:pt x="166146" y="439308"/>
                    <a:pt x="171450" y="441960"/>
                  </a:cubicBezTo>
                  <a:cubicBezTo>
                    <a:pt x="174183" y="443326"/>
                    <a:pt x="186240" y="446134"/>
                    <a:pt x="169545" y="441960"/>
                  </a:cubicBezTo>
                  <a:cubicBezTo>
                    <a:pt x="167640" y="440690"/>
                    <a:pt x="165589" y="439616"/>
                    <a:pt x="163830" y="438150"/>
                  </a:cubicBezTo>
                  <a:cubicBezTo>
                    <a:pt x="158703" y="433877"/>
                    <a:pt x="158481" y="431328"/>
                    <a:pt x="152400" y="428625"/>
                  </a:cubicBezTo>
                  <a:cubicBezTo>
                    <a:pt x="148730" y="426994"/>
                    <a:pt x="140970" y="424815"/>
                    <a:pt x="140970" y="424815"/>
                  </a:cubicBezTo>
                  <a:cubicBezTo>
                    <a:pt x="122739" y="406584"/>
                    <a:pt x="146082" y="428223"/>
                    <a:pt x="129540" y="417195"/>
                  </a:cubicBezTo>
                  <a:cubicBezTo>
                    <a:pt x="123516" y="413179"/>
                    <a:pt x="118871" y="407098"/>
                    <a:pt x="112395" y="403860"/>
                  </a:cubicBezTo>
                  <a:cubicBezTo>
                    <a:pt x="109855" y="402590"/>
                    <a:pt x="106993" y="401824"/>
                    <a:pt x="104775" y="400050"/>
                  </a:cubicBezTo>
                  <a:cubicBezTo>
                    <a:pt x="100568" y="396684"/>
                    <a:pt x="97828" y="391609"/>
                    <a:pt x="93345" y="388620"/>
                  </a:cubicBezTo>
                  <a:cubicBezTo>
                    <a:pt x="79156" y="379160"/>
                    <a:pt x="96583" y="391318"/>
                    <a:pt x="81915" y="379095"/>
                  </a:cubicBezTo>
                  <a:cubicBezTo>
                    <a:pt x="80156" y="377629"/>
                    <a:pt x="77959" y="376751"/>
                    <a:pt x="76200" y="375285"/>
                  </a:cubicBezTo>
                  <a:cubicBezTo>
                    <a:pt x="74130" y="373560"/>
                    <a:pt x="72555" y="371295"/>
                    <a:pt x="70485" y="369570"/>
                  </a:cubicBezTo>
                  <a:cubicBezTo>
                    <a:pt x="68726" y="368104"/>
                    <a:pt x="66529" y="367226"/>
                    <a:pt x="64770" y="365760"/>
                  </a:cubicBezTo>
                  <a:cubicBezTo>
                    <a:pt x="50102" y="353537"/>
                    <a:pt x="67529" y="365695"/>
                    <a:pt x="53340" y="356235"/>
                  </a:cubicBezTo>
                  <a:lnTo>
                    <a:pt x="38100" y="333375"/>
                  </a:lnTo>
                  <a:cubicBezTo>
                    <a:pt x="36830" y="331470"/>
                    <a:pt x="36195" y="328930"/>
                    <a:pt x="34290" y="327660"/>
                  </a:cubicBezTo>
                  <a:lnTo>
                    <a:pt x="28575" y="323850"/>
                  </a:lnTo>
                  <a:cubicBezTo>
                    <a:pt x="27305" y="320040"/>
                    <a:pt x="25739" y="316316"/>
                    <a:pt x="24765" y="312420"/>
                  </a:cubicBezTo>
                  <a:cubicBezTo>
                    <a:pt x="24130" y="309880"/>
                    <a:pt x="24031" y="307142"/>
                    <a:pt x="22860" y="304800"/>
                  </a:cubicBezTo>
                  <a:cubicBezTo>
                    <a:pt x="20812" y="300704"/>
                    <a:pt x="16688" y="297714"/>
                    <a:pt x="15240" y="293370"/>
                  </a:cubicBezTo>
                  <a:cubicBezTo>
                    <a:pt x="14605" y="291465"/>
                    <a:pt x="14233" y="289451"/>
                    <a:pt x="13335" y="287655"/>
                  </a:cubicBezTo>
                  <a:cubicBezTo>
                    <a:pt x="12311" y="285607"/>
                    <a:pt x="10455" y="284032"/>
                    <a:pt x="9525" y="281940"/>
                  </a:cubicBezTo>
                  <a:cubicBezTo>
                    <a:pt x="7894" y="278270"/>
                    <a:pt x="6985" y="274320"/>
                    <a:pt x="5715" y="270510"/>
                  </a:cubicBezTo>
                  <a:lnTo>
                    <a:pt x="3810" y="264795"/>
                  </a:lnTo>
                  <a:cubicBezTo>
                    <a:pt x="725" y="215432"/>
                    <a:pt x="755" y="230274"/>
                    <a:pt x="3810" y="160020"/>
                  </a:cubicBezTo>
                  <a:cubicBezTo>
                    <a:pt x="4005" y="155534"/>
                    <a:pt x="4834" y="151088"/>
                    <a:pt x="5715" y="146685"/>
                  </a:cubicBezTo>
                  <a:cubicBezTo>
                    <a:pt x="6109" y="144716"/>
                    <a:pt x="7068" y="142901"/>
                    <a:pt x="7620" y="140970"/>
                  </a:cubicBezTo>
                  <a:cubicBezTo>
                    <a:pt x="8339" y="138453"/>
                    <a:pt x="9012" y="135917"/>
                    <a:pt x="9525" y="133350"/>
                  </a:cubicBezTo>
                  <a:cubicBezTo>
                    <a:pt x="10749" y="127229"/>
                    <a:pt x="11603" y="115946"/>
                    <a:pt x="15240" y="110490"/>
                  </a:cubicBezTo>
                  <a:lnTo>
                    <a:pt x="22860" y="99060"/>
                  </a:lnTo>
                  <a:cubicBezTo>
                    <a:pt x="24130" y="97155"/>
                    <a:pt x="27394" y="91173"/>
                    <a:pt x="26670" y="93345"/>
                  </a:cubicBezTo>
                  <a:cubicBezTo>
                    <a:pt x="26035" y="95250"/>
                    <a:pt x="25663" y="97264"/>
                    <a:pt x="24765" y="99060"/>
                  </a:cubicBezTo>
                  <a:cubicBezTo>
                    <a:pt x="23741" y="101108"/>
                    <a:pt x="22225" y="102870"/>
                    <a:pt x="20955" y="104775"/>
                  </a:cubicBezTo>
                  <a:cubicBezTo>
                    <a:pt x="20320" y="107950"/>
                    <a:pt x="19835" y="111159"/>
                    <a:pt x="19050" y="114300"/>
                  </a:cubicBezTo>
                  <a:cubicBezTo>
                    <a:pt x="18563" y="116248"/>
                    <a:pt x="17632" y="118067"/>
                    <a:pt x="17145" y="120015"/>
                  </a:cubicBezTo>
                  <a:cubicBezTo>
                    <a:pt x="16360" y="123156"/>
                    <a:pt x="16264" y="126468"/>
                    <a:pt x="15240" y="129540"/>
                  </a:cubicBezTo>
                  <a:cubicBezTo>
                    <a:pt x="14342" y="132234"/>
                    <a:pt x="12583" y="134565"/>
                    <a:pt x="11430" y="137160"/>
                  </a:cubicBezTo>
                  <a:cubicBezTo>
                    <a:pt x="8393" y="143994"/>
                    <a:pt x="7810" y="146116"/>
                    <a:pt x="5715" y="152400"/>
                  </a:cubicBezTo>
                  <a:cubicBezTo>
                    <a:pt x="1488" y="181988"/>
                    <a:pt x="2880" y="166634"/>
                    <a:pt x="5715" y="219075"/>
                  </a:cubicBezTo>
                  <a:cubicBezTo>
                    <a:pt x="6025" y="224817"/>
                    <a:pt x="6675" y="230548"/>
                    <a:pt x="7620" y="236220"/>
                  </a:cubicBezTo>
                  <a:cubicBezTo>
                    <a:pt x="7950" y="238201"/>
                    <a:pt x="8997" y="239998"/>
                    <a:pt x="9525" y="241935"/>
                  </a:cubicBezTo>
                  <a:cubicBezTo>
                    <a:pt x="10903" y="246987"/>
                    <a:pt x="12594" y="251991"/>
                    <a:pt x="13335" y="257175"/>
                  </a:cubicBezTo>
                  <a:cubicBezTo>
                    <a:pt x="13970" y="261620"/>
                    <a:pt x="14230" y="266135"/>
                    <a:pt x="15240" y="270510"/>
                  </a:cubicBezTo>
                  <a:cubicBezTo>
                    <a:pt x="17640" y="280912"/>
                    <a:pt x="22494" y="287106"/>
                    <a:pt x="15240" y="276225"/>
                  </a:cubicBezTo>
                  <a:cubicBezTo>
                    <a:pt x="14605" y="271145"/>
                    <a:pt x="14251" y="266022"/>
                    <a:pt x="13335" y="260985"/>
                  </a:cubicBezTo>
                  <a:cubicBezTo>
                    <a:pt x="12976" y="259009"/>
                    <a:pt x="11760" y="257251"/>
                    <a:pt x="11430" y="255270"/>
                  </a:cubicBezTo>
                  <a:cubicBezTo>
                    <a:pt x="10485" y="249598"/>
                    <a:pt x="10470" y="243797"/>
                    <a:pt x="9525" y="238125"/>
                  </a:cubicBezTo>
                  <a:cubicBezTo>
                    <a:pt x="9195" y="236144"/>
                    <a:pt x="8107" y="234358"/>
                    <a:pt x="7620" y="232410"/>
                  </a:cubicBezTo>
                  <a:cubicBezTo>
                    <a:pt x="6835" y="229269"/>
                    <a:pt x="6350" y="226060"/>
                    <a:pt x="5715" y="222885"/>
                  </a:cubicBezTo>
                  <a:cubicBezTo>
                    <a:pt x="7434" y="185071"/>
                    <a:pt x="5768" y="192063"/>
                    <a:pt x="9525" y="167640"/>
                  </a:cubicBezTo>
                  <a:cubicBezTo>
                    <a:pt x="10112" y="163822"/>
                    <a:pt x="10592" y="159981"/>
                    <a:pt x="11430" y="156210"/>
                  </a:cubicBezTo>
                  <a:cubicBezTo>
                    <a:pt x="11866" y="154250"/>
                    <a:pt x="12783" y="152426"/>
                    <a:pt x="13335" y="150495"/>
                  </a:cubicBezTo>
                  <a:cubicBezTo>
                    <a:pt x="19093" y="130342"/>
                    <a:pt x="9996" y="158608"/>
                    <a:pt x="19050" y="131445"/>
                  </a:cubicBezTo>
                  <a:lnTo>
                    <a:pt x="20955" y="125730"/>
                  </a:lnTo>
                  <a:cubicBezTo>
                    <a:pt x="21590" y="123825"/>
                    <a:pt x="22466" y="121984"/>
                    <a:pt x="22860" y="120015"/>
                  </a:cubicBezTo>
                  <a:cubicBezTo>
                    <a:pt x="23495" y="116840"/>
                    <a:pt x="23980" y="113631"/>
                    <a:pt x="24765" y="110490"/>
                  </a:cubicBezTo>
                  <a:cubicBezTo>
                    <a:pt x="25252" y="108542"/>
                    <a:pt x="26183" y="106723"/>
                    <a:pt x="26670" y="104775"/>
                  </a:cubicBezTo>
                  <a:cubicBezTo>
                    <a:pt x="32055" y="83234"/>
                    <a:pt x="24211" y="108341"/>
                    <a:pt x="32385" y="83820"/>
                  </a:cubicBezTo>
                  <a:lnTo>
                    <a:pt x="34290" y="78105"/>
                  </a:lnTo>
                  <a:cubicBezTo>
                    <a:pt x="34925" y="76200"/>
                    <a:pt x="35081" y="74061"/>
                    <a:pt x="36195" y="72390"/>
                  </a:cubicBezTo>
                  <a:cubicBezTo>
                    <a:pt x="41499" y="64433"/>
                    <a:pt x="38386" y="68294"/>
                    <a:pt x="45720" y="60960"/>
                  </a:cubicBezTo>
                  <a:cubicBezTo>
                    <a:pt x="46355" y="59055"/>
                    <a:pt x="46727" y="57041"/>
                    <a:pt x="47625" y="55245"/>
                  </a:cubicBezTo>
                  <a:cubicBezTo>
                    <a:pt x="50028" y="50439"/>
                    <a:pt x="51701" y="49264"/>
                    <a:pt x="55245" y="45720"/>
                  </a:cubicBezTo>
                </a:path>
              </a:pathLst>
            </a:custGeom>
            <a:noFill/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369" y="1707654"/>
              <a:ext cx="1183527" cy="1183527"/>
            </a:xfrm>
            <a:prstGeom prst="rect">
              <a:avLst/>
            </a:prstGeom>
          </p:spPr>
        </p:pic>
        <p:sp>
          <p:nvSpPr>
            <p:cNvPr id="63" name="직사각형 62"/>
            <p:cNvSpPr/>
            <p:nvPr/>
          </p:nvSpPr>
          <p:spPr>
            <a:xfrm>
              <a:off x="2702669" y="2890208"/>
              <a:ext cx="7505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쏘</a:t>
              </a:r>
              <a:r>
                <a:rPr lang="en-US" altLang="ko-KR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-</a:t>
              </a:r>
              <a:r>
                <a:rPr lang="ko-KR" altLang="en-US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31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갈매기형 수장 11"/>
          <p:cNvSpPr/>
          <p:nvPr/>
        </p:nvSpPr>
        <p:spPr>
          <a:xfrm>
            <a:off x="8798798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 flipH="1">
            <a:off x="162734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1"/>
            <a:ext cx="9144000" cy="389121"/>
          </a:xfrm>
          <a:prstGeom prst="rect">
            <a:avLst/>
          </a:prstGeom>
          <a:solidFill>
            <a:srgbClr val="0A5B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58965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자료구조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1542" y="60650"/>
            <a:ext cx="977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암호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chemeClr val="bg1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마무리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919773" y="365659"/>
            <a:ext cx="576064" cy="23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7903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소개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rgbClr val="FFC000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9911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영상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rgbClr val="FFC000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19190" y="56059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FFC000">
                      <a:alpha val="30000"/>
                    </a:srgbClr>
                  </a:solidFill>
                </a:ln>
                <a:solidFill>
                  <a:srgbClr val="FFC000"/>
                </a:solidFill>
                <a:latin typeface="-윤고딕310" pitchFamily="18" charset="-127"/>
                <a:ea typeface="-윤고딕310" pitchFamily="18" charset="-127"/>
              </a:rPr>
              <a:t>구성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pic>
        <p:nvPicPr>
          <p:cNvPr id="21" name="그림 20" descr="re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1255" y="1707654"/>
            <a:ext cx="3744416" cy="172819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61542" y="1748998"/>
            <a:ext cx="324036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-</a:t>
            </a:r>
            <a:r>
              <a:rPr lang="ko-KR" altLang="en-US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 </a:t>
            </a:r>
            <a:r>
              <a:rPr lang="ko-KR" altLang="en-US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회원가입</a:t>
            </a:r>
            <a:r>
              <a:rPr lang="en-US" altLang="ko-KR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, </a:t>
            </a:r>
            <a:r>
              <a:rPr lang="ko-KR" altLang="en-US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로그인</a:t>
            </a:r>
            <a:r>
              <a:rPr lang="en-US" altLang="ko-KR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, </a:t>
            </a:r>
            <a:r>
              <a:rPr lang="ko-KR" altLang="en-US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로그아웃</a:t>
            </a:r>
            <a:endParaRPr lang="en-US" altLang="ko-KR" sz="16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 </a:t>
            </a:r>
            <a:r>
              <a:rPr lang="ko-KR" altLang="en-US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토큰을 이용한 보안처리</a:t>
            </a:r>
            <a:endParaRPr lang="en-US" altLang="ko-KR" sz="16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 유저정보 반환</a:t>
            </a:r>
            <a:endParaRPr lang="en-US" altLang="ko-KR" sz="16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 포인트 추가</a:t>
            </a:r>
            <a:endParaRPr lang="en-US" altLang="ko-KR" sz="16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 근처 쓰레기통 찾기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2858" y="3666414"/>
            <a:ext cx="3404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  <a:sym typeface="Wingdings" pitchFamily="2" charset="2"/>
              </a:rPr>
              <a:t> H</a:t>
            </a:r>
            <a:r>
              <a:rPr lang="en-US" altLang="ko-KR" sz="28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TTP </a:t>
            </a:r>
            <a:r>
              <a:rPr lang="ko-KR" altLang="en-US" sz="28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통신 방식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4947580" y="1707654"/>
            <a:ext cx="172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47580" y="1377268"/>
            <a:ext cx="221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서버에서 하는 일</a:t>
            </a:r>
            <a:endParaRPr lang="en-US" altLang="ko-KR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4673" y="575163"/>
            <a:ext cx="415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앱의 구성 및 동작 방식</a:t>
            </a:r>
            <a:endParaRPr lang="en-US" altLang="ko-KR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  <a:p>
            <a:pPr algn="ctr"/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499669" y="906410"/>
            <a:ext cx="2272972" cy="8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01942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갈매기형 수장 1"/>
          <p:cNvSpPr/>
          <p:nvPr/>
        </p:nvSpPr>
        <p:spPr>
          <a:xfrm>
            <a:off x="8798798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8"/>
          <p:cNvSpPr/>
          <p:nvPr/>
        </p:nvSpPr>
        <p:spPr>
          <a:xfrm flipH="1">
            <a:off x="162734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-1"/>
            <a:ext cx="9144000" cy="389121"/>
          </a:xfrm>
          <a:prstGeom prst="rect">
            <a:avLst/>
          </a:prstGeom>
          <a:solidFill>
            <a:srgbClr val="0A5B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458965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FFC000">
                      <a:alpha val="30000"/>
                    </a:srgbClr>
                  </a:solidFill>
                </a:ln>
                <a:solidFill>
                  <a:srgbClr val="FFC000"/>
                </a:solidFill>
                <a:latin typeface="-윤고딕310" pitchFamily="18" charset="-127"/>
                <a:ea typeface="-윤고딕310" pitchFamily="18" charset="-127"/>
              </a:rPr>
              <a:t>자료구조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61542" y="60650"/>
            <a:ext cx="977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암호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chemeClr val="bg1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68144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마무리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641580" y="365656"/>
            <a:ext cx="612000" cy="23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7903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소개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9911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영상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rgbClr val="FFC000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9190" y="56059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구성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504" y="1347613"/>
            <a:ext cx="3648075" cy="283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314862" y="2285169"/>
            <a:ext cx="309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 Ranking System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 Get Nearest Trash Can</a:t>
            </a:r>
            <a:endParaRPr lang="ko-KR" altLang="en-US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578" y="62956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자료구조 </a:t>
            </a:r>
            <a:r>
              <a:rPr lang="en-US" altLang="ko-KR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– Sort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61159" y="961854"/>
            <a:ext cx="15841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081189" y="2329014"/>
            <a:ext cx="24482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35131" y="198336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프로젝트에서 사용한 예시</a:t>
            </a:r>
            <a:endParaRPr lang="en-US" altLang="ko-KR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34279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갈매기형 수장 1"/>
          <p:cNvSpPr/>
          <p:nvPr/>
        </p:nvSpPr>
        <p:spPr>
          <a:xfrm>
            <a:off x="8798798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8"/>
          <p:cNvSpPr/>
          <p:nvPr/>
        </p:nvSpPr>
        <p:spPr>
          <a:xfrm flipH="1">
            <a:off x="162734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-1"/>
            <a:ext cx="9144000" cy="389121"/>
          </a:xfrm>
          <a:prstGeom prst="rect">
            <a:avLst/>
          </a:prstGeom>
          <a:solidFill>
            <a:srgbClr val="0A5B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458965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자료구조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83895" y="56058"/>
            <a:ext cx="977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FFC000">
                      <a:alpha val="30000"/>
                    </a:srgbClr>
                  </a:solidFill>
                </a:ln>
                <a:solidFill>
                  <a:srgbClr val="FFC000"/>
                </a:solidFill>
                <a:latin typeface="-윤고딕310" pitchFamily="18" charset="-127"/>
                <a:ea typeface="-윤고딕310" pitchFamily="18" charset="-127"/>
              </a:rPr>
              <a:t>암호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68144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마무리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402510" y="363377"/>
            <a:ext cx="540000" cy="23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7903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소개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9911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영상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rgbClr val="FFC000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9190" y="56059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구성</a:t>
            </a:r>
          </a:p>
        </p:txBody>
      </p:sp>
      <p:sp>
        <p:nvSpPr>
          <p:cNvPr id="12" name="원통 11"/>
          <p:cNvSpPr/>
          <p:nvPr/>
        </p:nvSpPr>
        <p:spPr>
          <a:xfrm>
            <a:off x="971600" y="1380713"/>
            <a:ext cx="1080120" cy="309634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client</a:t>
            </a:r>
            <a:endParaRPr lang="ko-KR" altLang="en-US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5584504" y="1380712"/>
            <a:ext cx="1080120" cy="309634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server</a:t>
            </a:r>
            <a:endParaRPr lang="ko-KR" altLang="en-US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209144" y="1925830"/>
            <a:ext cx="3157066" cy="0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60703" y="155478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Login</a:t>
            </a:r>
            <a:endParaRPr lang="ko-KR" altLang="en-US" sz="1600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75468" y="1994501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Access &amp; Refresh Token</a:t>
            </a:r>
            <a:endParaRPr lang="ko-KR" altLang="en-US" sz="1600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00176" y="2823778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데이터요청 </a:t>
            </a:r>
            <a:r>
              <a:rPr lang="en-US" altLang="ko-KR" sz="16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+ Access Token</a:t>
            </a:r>
            <a:endParaRPr lang="ko-KR" altLang="en-US" sz="1600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9832" y="368496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Refresh Token</a:t>
            </a:r>
            <a:endParaRPr lang="ko-KR" altLang="en-US" sz="1600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65524" y="4100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Access Token</a:t>
            </a:r>
            <a:endParaRPr lang="ko-KR" altLang="en-US" sz="1600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14383" y="172406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유저정보 확인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45374" y="2681323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Access Token </a:t>
            </a:r>
            <a:r>
              <a:rPr lang="ko-KR" altLang="en-US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유효성 검증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45374" y="3731135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Refresh Token </a:t>
            </a:r>
            <a:r>
              <a:rPr lang="ko-KR" altLang="en-US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유효성 검증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62753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암호 알고리즘 </a:t>
            </a:r>
            <a:r>
              <a:rPr lang="en-US" altLang="ko-KR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– JWT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971600" y="957933"/>
            <a:ext cx="20882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256936" y="3221272"/>
            <a:ext cx="3109273" cy="0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279030" y="4045315"/>
            <a:ext cx="3157165" cy="0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340161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갈매기형 수장 1"/>
          <p:cNvSpPr/>
          <p:nvPr/>
        </p:nvSpPr>
        <p:spPr>
          <a:xfrm>
            <a:off x="8798798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8"/>
          <p:cNvSpPr/>
          <p:nvPr/>
        </p:nvSpPr>
        <p:spPr>
          <a:xfrm flipH="1">
            <a:off x="162734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-1"/>
            <a:ext cx="9144000" cy="389121"/>
          </a:xfrm>
          <a:prstGeom prst="rect">
            <a:avLst/>
          </a:prstGeom>
          <a:solidFill>
            <a:srgbClr val="0A5B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458965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자료구조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83895" y="56058"/>
            <a:ext cx="977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암호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68144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FFC000">
                      <a:alpha val="30000"/>
                    </a:srgbClr>
                  </a:solidFill>
                </a:ln>
                <a:solidFill>
                  <a:srgbClr val="FFC000"/>
                </a:solidFill>
                <a:latin typeface="-윤고딕310" pitchFamily="18" charset="-127"/>
                <a:ea typeface="-윤고딕310" pitchFamily="18" charset="-127"/>
              </a:rPr>
              <a:t>마무리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95812" y="365659"/>
            <a:ext cx="540000" cy="23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7903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소개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9911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영상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rgbClr val="FFC000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9190" y="56059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구성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7617" y="1059582"/>
            <a:ext cx="10974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느낀 점</a:t>
            </a:r>
          </a:p>
        </p:txBody>
      </p:sp>
      <p:sp>
        <p:nvSpPr>
          <p:cNvPr id="14" name="자유형 13"/>
          <p:cNvSpPr/>
          <p:nvPr/>
        </p:nvSpPr>
        <p:spPr>
          <a:xfrm>
            <a:off x="793002" y="3642444"/>
            <a:ext cx="157475" cy="225127"/>
          </a:xfrm>
          <a:custGeom>
            <a:avLst/>
            <a:gdLst>
              <a:gd name="connsiteX0" fmla="*/ 138113 w 176753"/>
              <a:gd name="connsiteY0" fmla="*/ 174 h 241474"/>
              <a:gd name="connsiteX1" fmla="*/ 136525 w 176753"/>
              <a:gd name="connsiteY1" fmla="*/ 38274 h 241474"/>
              <a:gd name="connsiteX2" fmla="*/ 134938 w 176753"/>
              <a:gd name="connsiteY2" fmla="*/ 43036 h 241474"/>
              <a:gd name="connsiteX3" fmla="*/ 133350 w 176753"/>
              <a:gd name="connsiteY3" fmla="*/ 55736 h 241474"/>
              <a:gd name="connsiteX4" fmla="*/ 130175 w 176753"/>
              <a:gd name="connsiteY4" fmla="*/ 68436 h 241474"/>
              <a:gd name="connsiteX5" fmla="*/ 128588 w 176753"/>
              <a:gd name="connsiteY5" fmla="*/ 76374 h 241474"/>
              <a:gd name="connsiteX6" fmla="*/ 125413 w 176753"/>
              <a:gd name="connsiteY6" fmla="*/ 85899 h 241474"/>
              <a:gd name="connsiteX7" fmla="*/ 122238 w 176753"/>
              <a:gd name="connsiteY7" fmla="*/ 104949 h 241474"/>
              <a:gd name="connsiteX8" fmla="*/ 119063 w 176753"/>
              <a:gd name="connsiteY8" fmla="*/ 122411 h 241474"/>
              <a:gd name="connsiteX9" fmla="*/ 117475 w 176753"/>
              <a:gd name="connsiteY9" fmla="*/ 127174 h 241474"/>
              <a:gd name="connsiteX10" fmla="*/ 114300 w 176753"/>
              <a:gd name="connsiteY10" fmla="*/ 131936 h 241474"/>
              <a:gd name="connsiteX11" fmla="*/ 103188 w 176753"/>
              <a:gd name="connsiteY11" fmla="*/ 149399 h 241474"/>
              <a:gd name="connsiteX12" fmla="*/ 90488 w 176753"/>
              <a:gd name="connsiteY12" fmla="*/ 165274 h 241474"/>
              <a:gd name="connsiteX13" fmla="*/ 80963 w 176753"/>
              <a:gd name="connsiteY13" fmla="*/ 176386 h 241474"/>
              <a:gd name="connsiteX14" fmla="*/ 76200 w 176753"/>
              <a:gd name="connsiteY14" fmla="*/ 179561 h 241474"/>
              <a:gd name="connsiteX15" fmla="*/ 71438 w 176753"/>
              <a:gd name="connsiteY15" fmla="*/ 184324 h 241474"/>
              <a:gd name="connsiteX16" fmla="*/ 66675 w 176753"/>
              <a:gd name="connsiteY16" fmla="*/ 187499 h 241474"/>
              <a:gd name="connsiteX17" fmla="*/ 61913 w 176753"/>
              <a:gd name="connsiteY17" fmla="*/ 192261 h 241474"/>
              <a:gd name="connsiteX18" fmla="*/ 55563 w 176753"/>
              <a:gd name="connsiteY18" fmla="*/ 195436 h 241474"/>
              <a:gd name="connsiteX19" fmla="*/ 50800 w 176753"/>
              <a:gd name="connsiteY19" fmla="*/ 198611 h 241474"/>
              <a:gd name="connsiteX20" fmla="*/ 47625 w 176753"/>
              <a:gd name="connsiteY20" fmla="*/ 203374 h 241474"/>
              <a:gd name="connsiteX21" fmla="*/ 34925 w 176753"/>
              <a:gd name="connsiteY21" fmla="*/ 209724 h 241474"/>
              <a:gd name="connsiteX22" fmla="*/ 28575 w 176753"/>
              <a:gd name="connsiteY22" fmla="*/ 216074 h 241474"/>
              <a:gd name="connsiteX23" fmla="*/ 15875 w 176753"/>
              <a:gd name="connsiteY23" fmla="*/ 217661 h 241474"/>
              <a:gd name="connsiteX24" fmla="*/ 11113 w 176753"/>
              <a:gd name="connsiteY24" fmla="*/ 219249 h 241474"/>
              <a:gd name="connsiteX25" fmla="*/ 4763 w 176753"/>
              <a:gd name="connsiteY25" fmla="*/ 220836 h 241474"/>
              <a:gd name="connsiteX26" fmla="*/ 0 w 176753"/>
              <a:gd name="connsiteY26" fmla="*/ 225599 h 241474"/>
              <a:gd name="connsiteX27" fmla="*/ 4763 w 176753"/>
              <a:gd name="connsiteY27" fmla="*/ 227186 h 241474"/>
              <a:gd name="connsiteX28" fmla="*/ 20638 w 176753"/>
              <a:gd name="connsiteY28" fmla="*/ 233536 h 241474"/>
              <a:gd name="connsiteX29" fmla="*/ 50800 w 176753"/>
              <a:gd name="connsiteY29" fmla="*/ 235124 h 241474"/>
              <a:gd name="connsiteX30" fmla="*/ 77788 w 176753"/>
              <a:gd name="connsiteY30" fmla="*/ 236711 h 241474"/>
              <a:gd name="connsiteX31" fmla="*/ 82550 w 176753"/>
              <a:gd name="connsiteY31" fmla="*/ 238299 h 241474"/>
              <a:gd name="connsiteX32" fmla="*/ 120650 w 176753"/>
              <a:gd name="connsiteY32" fmla="*/ 241474 h 241474"/>
              <a:gd name="connsiteX33" fmla="*/ 176213 w 176753"/>
              <a:gd name="connsiteY33" fmla="*/ 239886 h 241474"/>
              <a:gd name="connsiteX34" fmla="*/ 171450 w 176753"/>
              <a:gd name="connsiteY34" fmla="*/ 235124 h 241474"/>
              <a:gd name="connsiteX35" fmla="*/ 166688 w 176753"/>
              <a:gd name="connsiteY35" fmla="*/ 231949 h 241474"/>
              <a:gd name="connsiteX36" fmla="*/ 157163 w 176753"/>
              <a:gd name="connsiteY36" fmla="*/ 222424 h 241474"/>
              <a:gd name="connsiteX37" fmla="*/ 153988 w 176753"/>
              <a:gd name="connsiteY37" fmla="*/ 212899 h 241474"/>
              <a:gd name="connsiteX38" fmla="*/ 157163 w 176753"/>
              <a:gd name="connsiteY38" fmla="*/ 116061 h 241474"/>
              <a:gd name="connsiteX39" fmla="*/ 155575 w 176753"/>
              <a:gd name="connsiteY39" fmla="*/ 43036 h 241474"/>
              <a:gd name="connsiteX40" fmla="*/ 153988 w 176753"/>
              <a:gd name="connsiteY40" fmla="*/ 35099 h 241474"/>
              <a:gd name="connsiteX41" fmla="*/ 152400 w 176753"/>
              <a:gd name="connsiteY41" fmla="*/ 25574 h 241474"/>
              <a:gd name="connsiteX42" fmla="*/ 138113 w 176753"/>
              <a:gd name="connsiteY42" fmla="*/ 174 h 24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6753" h="241474">
                <a:moveTo>
                  <a:pt x="138113" y="174"/>
                </a:moveTo>
                <a:cubicBezTo>
                  <a:pt x="135467" y="2291"/>
                  <a:pt x="137464" y="25598"/>
                  <a:pt x="136525" y="38274"/>
                </a:cubicBezTo>
                <a:cubicBezTo>
                  <a:pt x="136401" y="39943"/>
                  <a:pt x="135237" y="41390"/>
                  <a:pt x="134938" y="43036"/>
                </a:cubicBezTo>
                <a:cubicBezTo>
                  <a:pt x="134175" y="47233"/>
                  <a:pt x="133999" y="51519"/>
                  <a:pt x="133350" y="55736"/>
                </a:cubicBezTo>
                <a:cubicBezTo>
                  <a:pt x="131006" y="70974"/>
                  <a:pt x="132883" y="57605"/>
                  <a:pt x="130175" y="68436"/>
                </a:cubicBezTo>
                <a:cubicBezTo>
                  <a:pt x="129521" y="71054"/>
                  <a:pt x="129298" y="73771"/>
                  <a:pt x="128588" y="76374"/>
                </a:cubicBezTo>
                <a:cubicBezTo>
                  <a:pt x="127708" y="79603"/>
                  <a:pt x="125963" y="82598"/>
                  <a:pt x="125413" y="85899"/>
                </a:cubicBezTo>
                <a:cubicBezTo>
                  <a:pt x="124355" y="92249"/>
                  <a:pt x="123149" y="98576"/>
                  <a:pt x="122238" y="104949"/>
                </a:cubicBezTo>
                <a:cubicBezTo>
                  <a:pt x="120954" y="113932"/>
                  <a:pt x="121200" y="114932"/>
                  <a:pt x="119063" y="122411"/>
                </a:cubicBezTo>
                <a:cubicBezTo>
                  <a:pt x="118603" y="124020"/>
                  <a:pt x="118224" y="125677"/>
                  <a:pt x="117475" y="127174"/>
                </a:cubicBezTo>
                <a:cubicBezTo>
                  <a:pt x="116622" y="128880"/>
                  <a:pt x="115358" y="130349"/>
                  <a:pt x="114300" y="131936"/>
                </a:cubicBezTo>
                <a:cubicBezTo>
                  <a:pt x="110671" y="142829"/>
                  <a:pt x="114886" y="131852"/>
                  <a:pt x="103188" y="149399"/>
                </a:cubicBezTo>
                <a:cubicBezTo>
                  <a:pt x="90566" y="168332"/>
                  <a:pt x="103154" y="150800"/>
                  <a:pt x="90488" y="165274"/>
                </a:cubicBezTo>
                <a:cubicBezTo>
                  <a:pt x="84831" y="171739"/>
                  <a:pt x="87212" y="171179"/>
                  <a:pt x="80963" y="176386"/>
                </a:cubicBezTo>
                <a:cubicBezTo>
                  <a:pt x="79497" y="177607"/>
                  <a:pt x="77666" y="178339"/>
                  <a:pt x="76200" y="179561"/>
                </a:cubicBezTo>
                <a:cubicBezTo>
                  <a:pt x="74475" y="180998"/>
                  <a:pt x="73163" y="182887"/>
                  <a:pt x="71438" y="184324"/>
                </a:cubicBezTo>
                <a:cubicBezTo>
                  <a:pt x="69972" y="185546"/>
                  <a:pt x="68141" y="186278"/>
                  <a:pt x="66675" y="187499"/>
                </a:cubicBezTo>
                <a:cubicBezTo>
                  <a:pt x="64950" y="188936"/>
                  <a:pt x="63740" y="190956"/>
                  <a:pt x="61913" y="192261"/>
                </a:cubicBezTo>
                <a:cubicBezTo>
                  <a:pt x="59987" y="193636"/>
                  <a:pt x="57618" y="194262"/>
                  <a:pt x="55563" y="195436"/>
                </a:cubicBezTo>
                <a:cubicBezTo>
                  <a:pt x="53906" y="196383"/>
                  <a:pt x="52388" y="197553"/>
                  <a:pt x="50800" y="198611"/>
                </a:cubicBezTo>
                <a:cubicBezTo>
                  <a:pt x="49742" y="200199"/>
                  <a:pt x="49178" y="202265"/>
                  <a:pt x="47625" y="203374"/>
                </a:cubicBezTo>
                <a:cubicBezTo>
                  <a:pt x="30756" y="215425"/>
                  <a:pt x="46854" y="199500"/>
                  <a:pt x="34925" y="209724"/>
                </a:cubicBezTo>
                <a:cubicBezTo>
                  <a:pt x="32652" y="211672"/>
                  <a:pt x="31338" y="214923"/>
                  <a:pt x="28575" y="216074"/>
                </a:cubicBezTo>
                <a:cubicBezTo>
                  <a:pt x="24637" y="217715"/>
                  <a:pt x="20108" y="217132"/>
                  <a:pt x="15875" y="217661"/>
                </a:cubicBezTo>
                <a:cubicBezTo>
                  <a:pt x="14288" y="218190"/>
                  <a:pt x="12722" y="218789"/>
                  <a:pt x="11113" y="219249"/>
                </a:cubicBezTo>
                <a:cubicBezTo>
                  <a:pt x="9015" y="219848"/>
                  <a:pt x="6657" y="219754"/>
                  <a:pt x="4763" y="220836"/>
                </a:cubicBezTo>
                <a:cubicBezTo>
                  <a:pt x="2814" y="221950"/>
                  <a:pt x="1588" y="224011"/>
                  <a:pt x="0" y="225599"/>
                </a:cubicBezTo>
                <a:cubicBezTo>
                  <a:pt x="1588" y="226128"/>
                  <a:pt x="3225" y="226527"/>
                  <a:pt x="4763" y="227186"/>
                </a:cubicBezTo>
                <a:cubicBezTo>
                  <a:pt x="10517" y="229652"/>
                  <a:pt x="13945" y="232733"/>
                  <a:pt x="20638" y="233536"/>
                </a:cubicBezTo>
                <a:cubicBezTo>
                  <a:pt x="30634" y="234736"/>
                  <a:pt x="40748" y="234566"/>
                  <a:pt x="50800" y="235124"/>
                </a:cubicBezTo>
                <a:lnTo>
                  <a:pt x="77788" y="236711"/>
                </a:lnTo>
                <a:cubicBezTo>
                  <a:pt x="79375" y="237240"/>
                  <a:pt x="80909" y="237971"/>
                  <a:pt x="82550" y="238299"/>
                </a:cubicBezTo>
                <a:cubicBezTo>
                  <a:pt x="94466" y="240682"/>
                  <a:pt x="109476" y="240816"/>
                  <a:pt x="120650" y="241474"/>
                </a:cubicBezTo>
                <a:lnTo>
                  <a:pt x="176213" y="239886"/>
                </a:lnTo>
                <a:cubicBezTo>
                  <a:pt x="178441" y="239608"/>
                  <a:pt x="173175" y="236561"/>
                  <a:pt x="171450" y="235124"/>
                </a:cubicBezTo>
                <a:cubicBezTo>
                  <a:pt x="169984" y="233903"/>
                  <a:pt x="168114" y="233216"/>
                  <a:pt x="166688" y="231949"/>
                </a:cubicBezTo>
                <a:cubicBezTo>
                  <a:pt x="163332" y="228966"/>
                  <a:pt x="157163" y="222424"/>
                  <a:pt x="157163" y="222424"/>
                </a:cubicBezTo>
                <a:cubicBezTo>
                  <a:pt x="156105" y="219249"/>
                  <a:pt x="153922" y="216245"/>
                  <a:pt x="153988" y="212899"/>
                </a:cubicBezTo>
                <a:cubicBezTo>
                  <a:pt x="155679" y="126619"/>
                  <a:pt x="152888" y="158795"/>
                  <a:pt x="157163" y="116061"/>
                </a:cubicBezTo>
                <a:cubicBezTo>
                  <a:pt x="156634" y="91719"/>
                  <a:pt x="156529" y="67365"/>
                  <a:pt x="155575" y="43036"/>
                </a:cubicBezTo>
                <a:cubicBezTo>
                  <a:pt x="155469" y="40340"/>
                  <a:pt x="154471" y="37754"/>
                  <a:pt x="153988" y="35099"/>
                </a:cubicBezTo>
                <a:cubicBezTo>
                  <a:pt x="153412" y="31932"/>
                  <a:pt x="154022" y="28354"/>
                  <a:pt x="152400" y="25574"/>
                </a:cubicBezTo>
                <a:cubicBezTo>
                  <a:pt x="146625" y="15675"/>
                  <a:pt x="140759" y="-1943"/>
                  <a:pt x="138113" y="174"/>
                </a:cubicBezTo>
                <a:close/>
              </a:path>
            </a:pathLst>
          </a:custGeom>
          <a:solidFill>
            <a:srgbClr val="EBEBEB"/>
          </a:solidFill>
          <a:ln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53553" y="1698506"/>
            <a:ext cx="8136904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err="1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어플을</a:t>
            </a:r>
            <a:r>
              <a:rPr lang="ko-KR" altLang="en-US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 만들 때 많은 코드와 노동력이 들어간다는 것을 알게 되었다</a:t>
            </a:r>
            <a:r>
              <a:rPr lang="en-US" altLang="ko-KR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.</a:t>
            </a:r>
            <a:r>
              <a:rPr lang="ko-KR" altLang="en-US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 </a:t>
            </a:r>
            <a:endParaRPr lang="en-US" altLang="ko-KR" sz="16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한 학기 동안 배운 지식들을 정리하고 실현해 볼 수 있었고</a:t>
            </a:r>
            <a:r>
              <a:rPr lang="en-US" altLang="ko-KR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     </a:t>
            </a:r>
            <a:r>
              <a:rPr lang="ko-KR" altLang="en-US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다른 사람들과의 협업을 배울 수 있는 시간이었다</a:t>
            </a:r>
            <a:r>
              <a:rPr lang="en-US" altLang="ko-KR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.</a:t>
            </a:r>
            <a:endParaRPr lang="en-US" altLang="ko-KR" sz="1600" b="1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팀 발표 시기가 늦어 </a:t>
            </a:r>
            <a:r>
              <a:rPr lang="ko-KR" altLang="en-US" sz="1600" dirty="0" err="1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앱을</a:t>
            </a:r>
            <a:r>
              <a:rPr lang="ko-KR" altLang="en-US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 구현하는 시간이 전체적으로 빠듯했다</a:t>
            </a:r>
            <a:r>
              <a:rPr lang="en-US" altLang="ko-KR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.</a:t>
            </a:r>
            <a:endParaRPr lang="en-US" altLang="ko-KR" sz="15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5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5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027617" y="1444303"/>
            <a:ext cx="9247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97369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9992" y="1491630"/>
            <a:ext cx="35283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9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발표를</a:t>
            </a:r>
            <a:endParaRPr lang="en-US" altLang="ko-KR" sz="29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50" pitchFamily="18" charset="-127"/>
              <a:ea typeface="-윤고딕350" pitchFamily="18" charset="-127"/>
            </a:endParaRPr>
          </a:p>
          <a:p>
            <a:r>
              <a:rPr lang="ko-KR" altLang="en-US" sz="29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들어주셔서</a:t>
            </a:r>
            <a:endParaRPr lang="en-US" altLang="ko-KR" sz="29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50" pitchFamily="18" charset="-127"/>
              <a:ea typeface="-윤고딕350" pitchFamily="18" charset="-127"/>
            </a:endParaRPr>
          </a:p>
          <a:p>
            <a:r>
              <a:rPr lang="ko-KR" altLang="en-US" sz="2900" dirty="0">
                <a:ln>
                  <a:solidFill>
                    <a:srgbClr val="FFC000">
                      <a:alpha val="30000"/>
                    </a:srgbClr>
                  </a:solidFill>
                </a:ln>
                <a:solidFill>
                  <a:srgbClr val="FFC000"/>
                </a:solidFill>
                <a:latin typeface="-윤고딕350" pitchFamily="18" charset="-127"/>
                <a:ea typeface="-윤고딕350" pitchFamily="18" charset="-127"/>
              </a:rPr>
              <a:t>감사합니다</a:t>
            </a:r>
            <a:r>
              <a:rPr lang="en-US" altLang="ko-KR" sz="2900" dirty="0">
                <a:ln>
                  <a:solidFill>
                    <a:srgbClr val="FFC000">
                      <a:alpha val="30000"/>
                    </a:srgbClr>
                  </a:solidFill>
                </a:ln>
                <a:solidFill>
                  <a:srgbClr val="FFC000"/>
                </a:solidFill>
                <a:latin typeface="-윤고딕350" pitchFamily="18" charset="-127"/>
                <a:ea typeface="-윤고딕350" pitchFamily="18" charset="-127"/>
              </a:rPr>
              <a:t>.</a:t>
            </a:r>
          </a:p>
          <a:p>
            <a:endParaRPr lang="en-US" altLang="ko-KR" sz="29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50" pitchFamily="18" charset="-127"/>
              <a:ea typeface="-윤고딕350" pitchFamily="18" charset="-127"/>
            </a:endParaRPr>
          </a:p>
          <a:p>
            <a:r>
              <a:rPr lang="ko-KR" altLang="en-US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질문해주세요</a:t>
            </a:r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!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701298" y="773862"/>
            <a:ext cx="3575050" cy="4364468"/>
            <a:chOff x="538162" y="-271463"/>
            <a:chExt cx="4881563" cy="5959476"/>
          </a:xfrm>
        </p:grpSpPr>
        <p:sp>
          <p:nvSpPr>
            <p:cNvPr id="139" name="Freeform 8"/>
            <p:cNvSpPr>
              <a:spLocks/>
            </p:cNvSpPr>
            <p:nvPr/>
          </p:nvSpPr>
          <p:spPr bwMode="auto">
            <a:xfrm>
              <a:off x="2773362" y="801687"/>
              <a:ext cx="2646363" cy="1909763"/>
            </a:xfrm>
            <a:custGeom>
              <a:avLst/>
              <a:gdLst>
                <a:gd name="T0" fmla="*/ 1494 w 1667"/>
                <a:gd name="T1" fmla="*/ 0 h 1203"/>
                <a:gd name="T2" fmla="*/ 1529 w 1667"/>
                <a:gd name="T3" fmla="*/ 5 h 1203"/>
                <a:gd name="T4" fmla="*/ 1561 w 1667"/>
                <a:gd name="T5" fmla="*/ 15 h 1203"/>
                <a:gd name="T6" fmla="*/ 1591 w 1667"/>
                <a:gd name="T7" fmla="*/ 31 h 1203"/>
                <a:gd name="T8" fmla="*/ 1618 w 1667"/>
                <a:gd name="T9" fmla="*/ 53 h 1203"/>
                <a:gd name="T10" fmla="*/ 1639 w 1667"/>
                <a:gd name="T11" fmla="*/ 79 h 1203"/>
                <a:gd name="T12" fmla="*/ 1641 w 1667"/>
                <a:gd name="T13" fmla="*/ 82 h 1203"/>
                <a:gd name="T14" fmla="*/ 1657 w 1667"/>
                <a:gd name="T15" fmla="*/ 112 h 1203"/>
                <a:gd name="T16" fmla="*/ 1666 w 1667"/>
                <a:gd name="T17" fmla="*/ 146 h 1203"/>
                <a:gd name="T18" fmla="*/ 1667 w 1667"/>
                <a:gd name="T19" fmla="*/ 179 h 1203"/>
                <a:gd name="T20" fmla="*/ 1663 w 1667"/>
                <a:gd name="T21" fmla="*/ 213 h 1203"/>
                <a:gd name="T22" fmla="*/ 1653 w 1667"/>
                <a:gd name="T23" fmla="*/ 247 h 1203"/>
                <a:gd name="T24" fmla="*/ 1637 w 1667"/>
                <a:gd name="T25" fmla="*/ 279 h 1203"/>
                <a:gd name="T26" fmla="*/ 1615 w 1667"/>
                <a:gd name="T27" fmla="*/ 310 h 1203"/>
                <a:gd name="T28" fmla="*/ 1589 w 1667"/>
                <a:gd name="T29" fmla="*/ 338 h 1203"/>
                <a:gd name="T30" fmla="*/ 1557 w 1667"/>
                <a:gd name="T31" fmla="*/ 362 h 1203"/>
                <a:gd name="T32" fmla="*/ 319 w 1667"/>
                <a:gd name="T33" fmla="*/ 1162 h 1203"/>
                <a:gd name="T34" fmla="*/ 284 w 1667"/>
                <a:gd name="T35" fmla="*/ 1183 h 1203"/>
                <a:gd name="T36" fmla="*/ 247 w 1667"/>
                <a:gd name="T37" fmla="*/ 1196 h 1203"/>
                <a:gd name="T38" fmla="*/ 210 w 1667"/>
                <a:gd name="T39" fmla="*/ 1202 h 1203"/>
                <a:gd name="T40" fmla="*/ 173 w 1667"/>
                <a:gd name="T41" fmla="*/ 1203 h 1203"/>
                <a:gd name="T42" fmla="*/ 138 w 1667"/>
                <a:gd name="T43" fmla="*/ 1199 h 1203"/>
                <a:gd name="T44" fmla="*/ 106 w 1667"/>
                <a:gd name="T45" fmla="*/ 1189 h 1203"/>
                <a:gd name="T46" fmla="*/ 76 w 1667"/>
                <a:gd name="T47" fmla="*/ 1173 h 1203"/>
                <a:gd name="T48" fmla="*/ 50 w 1667"/>
                <a:gd name="T49" fmla="*/ 1152 h 1203"/>
                <a:gd name="T50" fmla="*/ 28 w 1667"/>
                <a:gd name="T51" fmla="*/ 1125 h 1203"/>
                <a:gd name="T52" fmla="*/ 26 w 1667"/>
                <a:gd name="T53" fmla="*/ 1122 h 1203"/>
                <a:gd name="T54" fmla="*/ 10 w 1667"/>
                <a:gd name="T55" fmla="*/ 1091 h 1203"/>
                <a:gd name="T56" fmla="*/ 2 w 1667"/>
                <a:gd name="T57" fmla="*/ 1059 h 1203"/>
                <a:gd name="T58" fmla="*/ 0 w 1667"/>
                <a:gd name="T59" fmla="*/ 1026 h 1203"/>
                <a:gd name="T60" fmla="*/ 5 w 1667"/>
                <a:gd name="T61" fmla="*/ 991 h 1203"/>
                <a:gd name="T62" fmla="*/ 15 w 1667"/>
                <a:gd name="T63" fmla="*/ 957 h 1203"/>
                <a:gd name="T64" fmla="*/ 31 w 1667"/>
                <a:gd name="T65" fmla="*/ 925 h 1203"/>
                <a:gd name="T66" fmla="*/ 53 w 1667"/>
                <a:gd name="T67" fmla="*/ 893 h 1203"/>
                <a:gd name="T68" fmla="*/ 79 w 1667"/>
                <a:gd name="T69" fmla="*/ 866 h 1203"/>
                <a:gd name="T70" fmla="*/ 111 w 1667"/>
                <a:gd name="T71" fmla="*/ 841 h 1203"/>
                <a:gd name="T72" fmla="*/ 1349 w 1667"/>
                <a:gd name="T73" fmla="*/ 41 h 1203"/>
                <a:gd name="T74" fmla="*/ 1383 w 1667"/>
                <a:gd name="T75" fmla="*/ 22 h 1203"/>
                <a:gd name="T76" fmla="*/ 1420 w 1667"/>
                <a:gd name="T77" fmla="*/ 9 h 1203"/>
                <a:gd name="T78" fmla="*/ 1458 w 1667"/>
                <a:gd name="T79" fmla="*/ 2 h 1203"/>
                <a:gd name="T80" fmla="*/ 1494 w 1667"/>
                <a:gd name="T81" fmla="*/ 0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67" h="1203">
                  <a:moveTo>
                    <a:pt x="1494" y="0"/>
                  </a:moveTo>
                  <a:lnTo>
                    <a:pt x="1529" y="5"/>
                  </a:lnTo>
                  <a:lnTo>
                    <a:pt x="1561" y="15"/>
                  </a:lnTo>
                  <a:lnTo>
                    <a:pt x="1591" y="31"/>
                  </a:lnTo>
                  <a:lnTo>
                    <a:pt x="1618" y="53"/>
                  </a:lnTo>
                  <a:lnTo>
                    <a:pt x="1639" y="79"/>
                  </a:lnTo>
                  <a:lnTo>
                    <a:pt x="1641" y="82"/>
                  </a:lnTo>
                  <a:lnTo>
                    <a:pt x="1657" y="112"/>
                  </a:lnTo>
                  <a:lnTo>
                    <a:pt x="1666" y="146"/>
                  </a:lnTo>
                  <a:lnTo>
                    <a:pt x="1667" y="179"/>
                  </a:lnTo>
                  <a:lnTo>
                    <a:pt x="1663" y="213"/>
                  </a:lnTo>
                  <a:lnTo>
                    <a:pt x="1653" y="247"/>
                  </a:lnTo>
                  <a:lnTo>
                    <a:pt x="1637" y="279"/>
                  </a:lnTo>
                  <a:lnTo>
                    <a:pt x="1615" y="310"/>
                  </a:lnTo>
                  <a:lnTo>
                    <a:pt x="1589" y="338"/>
                  </a:lnTo>
                  <a:lnTo>
                    <a:pt x="1557" y="362"/>
                  </a:lnTo>
                  <a:lnTo>
                    <a:pt x="319" y="1162"/>
                  </a:lnTo>
                  <a:lnTo>
                    <a:pt x="284" y="1183"/>
                  </a:lnTo>
                  <a:lnTo>
                    <a:pt x="247" y="1196"/>
                  </a:lnTo>
                  <a:lnTo>
                    <a:pt x="210" y="1202"/>
                  </a:lnTo>
                  <a:lnTo>
                    <a:pt x="173" y="1203"/>
                  </a:lnTo>
                  <a:lnTo>
                    <a:pt x="138" y="1199"/>
                  </a:lnTo>
                  <a:lnTo>
                    <a:pt x="106" y="1189"/>
                  </a:lnTo>
                  <a:lnTo>
                    <a:pt x="76" y="1173"/>
                  </a:lnTo>
                  <a:lnTo>
                    <a:pt x="50" y="1152"/>
                  </a:lnTo>
                  <a:lnTo>
                    <a:pt x="28" y="1125"/>
                  </a:lnTo>
                  <a:lnTo>
                    <a:pt x="26" y="1122"/>
                  </a:lnTo>
                  <a:lnTo>
                    <a:pt x="10" y="1091"/>
                  </a:lnTo>
                  <a:lnTo>
                    <a:pt x="2" y="1059"/>
                  </a:lnTo>
                  <a:lnTo>
                    <a:pt x="0" y="1026"/>
                  </a:lnTo>
                  <a:lnTo>
                    <a:pt x="5" y="991"/>
                  </a:lnTo>
                  <a:lnTo>
                    <a:pt x="15" y="957"/>
                  </a:lnTo>
                  <a:lnTo>
                    <a:pt x="31" y="925"/>
                  </a:lnTo>
                  <a:lnTo>
                    <a:pt x="53" y="893"/>
                  </a:lnTo>
                  <a:lnTo>
                    <a:pt x="79" y="866"/>
                  </a:lnTo>
                  <a:lnTo>
                    <a:pt x="111" y="841"/>
                  </a:lnTo>
                  <a:lnTo>
                    <a:pt x="1349" y="41"/>
                  </a:lnTo>
                  <a:lnTo>
                    <a:pt x="1383" y="22"/>
                  </a:lnTo>
                  <a:lnTo>
                    <a:pt x="1420" y="9"/>
                  </a:lnTo>
                  <a:lnTo>
                    <a:pt x="1458" y="2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EFBCAA"/>
            </a:solidFill>
            <a:ln w="0">
              <a:solidFill>
                <a:srgbClr val="EFBCA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9"/>
            <p:cNvSpPr>
              <a:spLocks/>
            </p:cNvSpPr>
            <p:nvPr/>
          </p:nvSpPr>
          <p:spPr bwMode="auto">
            <a:xfrm>
              <a:off x="4410075" y="1831975"/>
              <a:ext cx="911225" cy="903288"/>
            </a:xfrm>
            <a:custGeom>
              <a:avLst/>
              <a:gdLst>
                <a:gd name="T0" fmla="*/ 384 w 574"/>
                <a:gd name="T1" fmla="*/ 0 h 569"/>
                <a:gd name="T2" fmla="*/ 419 w 574"/>
                <a:gd name="T3" fmla="*/ 4 h 569"/>
                <a:gd name="T4" fmla="*/ 454 w 574"/>
                <a:gd name="T5" fmla="*/ 14 h 569"/>
                <a:gd name="T6" fmla="*/ 486 w 574"/>
                <a:gd name="T7" fmla="*/ 32 h 569"/>
                <a:gd name="T8" fmla="*/ 515 w 574"/>
                <a:gd name="T9" fmla="*/ 55 h 569"/>
                <a:gd name="T10" fmla="*/ 518 w 574"/>
                <a:gd name="T11" fmla="*/ 58 h 569"/>
                <a:gd name="T12" fmla="*/ 542 w 574"/>
                <a:gd name="T13" fmla="*/ 87 h 569"/>
                <a:gd name="T14" fmla="*/ 559 w 574"/>
                <a:gd name="T15" fmla="*/ 119 h 569"/>
                <a:gd name="T16" fmla="*/ 569 w 574"/>
                <a:gd name="T17" fmla="*/ 154 h 569"/>
                <a:gd name="T18" fmla="*/ 574 w 574"/>
                <a:gd name="T19" fmla="*/ 189 h 569"/>
                <a:gd name="T20" fmla="*/ 569 w 574"/>
                <a:gd name="T21" fmla="*/ 224 h 569"/>
                <a:gd name="T22" fmla="*/ 559 w 574"/>
                <a:gd name="T23" fmla="*/ 259 h 569"/>
                <a:gd name="T24" fmla="*/ 543 w 574"/>
                <a:gd name="T25" fmla="*/ 291 h 569"/>
                <a:gd name="T26" fmla="*/ 520 w 574"/>
                <a:gd name="T27" fmla="*/ 320 h 569"/>
                <a:gd name="T28" fmla="*/ 319 w 574"/>
                <a:gd name="T29" fmla="*/ 516 h 569"/>
                <a:gd name="T30" fmla="*/ 290 w 574"/>
                <a:gd name="T31" fmla="*/ 540 h 569"/>
                <a:gd name="T32" fmla="*/ 258 w 574"/>
                <a:gd name="T33" fmla="*/ 556 h 569"/>
                <a:gd name="T34" fmla="*/ 224 w 574"/>
                <a:gd name="T35" fmla="*/ 566 h 569"/>
                <a:gd name="T36" fmla="*/ 190 w 574"/>
                <a:gd name="T37" fmla="*/ 569 h 569"/>
                <a:gd name="T38" fmla="*/ 153 w 574"/>
                <a:gd name="T39" fmla="*/ 566 h 569"/>
                <a:gd name="T40" fmla="*/ 120 w 574"/>
                <a:gd name="T41" fmla="*/ 554 h 569"/>
                <a:gd name="T42" fmla="*/ 88 w 574"/>
                <a:gd name="T43" fmla="*/ 538 h 569"/>
                <a:gd name="T44" fmla="*/ 59 w 574"/>
                <a:gd name="T45" fmla="*/ 513 h 569"/>
                <a:gd name="T46" fmla="*/ 56 w 574"/>
                <a:gd name="T47" fmla="*/ 510 h 569"/>
                <a:gd name="T48" fmla="*/ 31 w 574"/>
                <a:gd name="T49" fmla="*/ 481 h 569"/>
                <a:gd name="T50" fmla="*/ 15 w 574"/>
                <a:gd name="T51" fmla="*/ 449 h 569"/>
                <a:gd name="T52" fmla="*/ 5 w 574"/>
                <a:gd name="T53" fmla="*/ 416 h 569"/>
                <a:gd name="T54" fmla="*/ 0 w 574"/>
                <a:gd name="T55" fmla="*/ 380 h 569"/>
                <a:gd name="T56" fmla="*/ 3 w 574"/>
                <a:gd name="T57" fmla="*/ 345 h 569"/>
                <a:gd name="T58" fmla="*/ 14 w 574"/>
                <a:gd name="T59" fmla="*/ 311 h 569"/>
                <a:gd name="T60" fmla="*/ 31 w 574"/>
                <a:gd name="T61" fmla="*/ 279 h 569"/>
                <a:gd name="T62" fmla="*/ 54 w 574"/>
                <a:gd name="T63" fmla="*/ 250 h 569"/>
                <a:gd name="T64" fmla="*/ 254 w 574"/>
                <a:gd name="T65" fmla="*/ 54 h 569"/>
                <a:gd name="T66" fmla="*/ 283 w 574"/>
                <a:gd name="T67" fmla="*/ 30 h 569"/>
                <a:gd name="T68" fmla="*/ 315 w 574"/>
                <a:gd name="T69" fmla="*/ 13 h 569"/>
                <a:gd name="T70" fmla="*/ 350 w 574"/>
                <a:gd name="T71" fmla="*/ 3 h 569"/>
                <a:gd name="T72" fmla="*/ 384 w 574"/>
                <a:gd name="T7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4" h="569">
                  <a:moveTo>
                    <a:pt x="384" y="0"/>
                  </a:moveTo>
                  <a:lnTo>
                    <a:pt x="419" y="4"/>
                  </a:lnTo>
                  <a:lnTo>
                    <a:pt x="454" y="14"/>
                  </a:lnTo>
                  <a:lnTo>
                    <a:pt x="486" y="32"/>
                  </a:lnTo>
                  <a:lnTo>
                    <a:pt x="515" y="55"/>
                  </a:lnTo>
                  <a:lnTo>
                    <a:pt x="518" y="58"/>
                  </a:lnTo>
                  <a:lnTo>
                    <a:pt x="542" y="87"/>
                  </a:lnTo>
                  <a:lnTo>
                    <a:pt x="559" y="119"/>
                  </a:lnTo>
                  <a:lnTo>
                    <a:pt x="569" y="154"/>
                  </a:lnTo>
                  <a:lnTo>
                    <a:pt x="574" y="189"/>
                  </a:lnTo>
                  <a:lnTo>
                    <a:pt x="569" y="224"/>
                  </a:lnTo>
                  <a:lnTo>
                    <a:pt x="559" y="259"/>
                  </a:lnTo>
                  <a:lnTo>
                    <a:pt x="543" y="291"/>
                  </a:lnTo>
                  <a:lnTo>
                    <a:pt x="520" y="320"/>
                  </a:lnTo>
                  <a:lnTo>
                    <a:pt x="319" y="516"/>
                  </a:lnTo>
                  <a:lnTo>
                    <a:pt x="290" y="540"/>
                  </a:lnTo>
                  <a:lnTo>
                    <a:pt x="258" y="556"/>
                  </a:lnTo>
                  <a:lnTo>
                    <a:pt x="224" y="566"/>
                  </a:lnTo>
                  <a:lnTo>
                    <a:pt x="190" y="569"/>
                  </a:lnTo>
                  <a:lnTo>
                    <a:pt x="153" y="566"/>
                  </a:lnTo>
                  <a:lnTo>
                    <a:pt x="120" y="554"/>
                  </a:lnTo>
                  <a:lnTo>
                    <a:pt x="88" y="538"/>
                  </a:lnTo>
                  <a:lnTo>
                    <a:pt x="59" y="513"/>
                  </a:lnTo>
                  <a:lnTo>
                    <a:pt x="56" y="510"/>
                  </a:lnTo>
                  <a:lnTo>
                    <a:pt x="31" y="481"/>
                  </a:lnTo>
                  <a:lnTo>
                    <a:pt x="15" y="449"/>
                  </a:lnTo>
                  <a:lnTo>
                    <a:pt x="5" y="416"/>
                  </a:lnTo>
                  <a:lnTo>
                    <a:pt x="0" y="380"/>
                  </a:lnTo>
                  <a:lnTo>
                    <a:pt x="3" y="345"/>
                  </a:lnTo>
                  <a:lnTo>
                    <a:pt x="14" y="311"/>
                  </a:lnTo>
                  <a:lnTo>
                    <a:pt x="31" y="279"/>
                  </a:lnTo>
                  <a:lnTo>
                    <a:pt x="54" y="250"/>
                  </a:lnTo>
                  <a:lnTo>
                    <a:pt x="254" y="54"/>
                  </a:lnTo>
                  <a:lnTo>
                    <a:pt x="283" y="30"/>
                  </a:lnTo>
                  <a:lnTo>
                    <a:pt x="315" y="13"/>
                  </a:lnTo>
                  <a:lnTo>
                    <a:pt x="350" y="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E4A896"/>
            </a:solidFill>
            <a:ln w="0">
              <a:solidFill>
                <a:srgbClr val="E4A8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10"/>
            <p:cNvSpPr>
              <a:spLocks/>
            </p:cNvSpPr>
            <p:nvPr/>
          </p:nvSpPr>
          <p:spPr bwMode="auto">
            <a:xfrm>
              <a:off x="4392613" y="2497138"/>
              <a:ext cx="946150" cy="884238"/>
            </a:xfrm>
            <a:custGeom>
              <a:avLst/>
              <a:gdLst>
                <a:gd name="T0" fmla="*/ 385 w 596"/>
                <a:gd name="T1" fmla="*/ 0 h 557"/>
                <a:gd name="T2" fmla="*/ 422 w 596"/>
                <a:gd name="T3" fmla="*/ 0 h 557"/>
                <a:gd name="T4" fmla="*/ 457 w 596"/>
                <a:gd name="T5" fmla="*/ 7 h 557"/>
                <a:gd name="T6" fmla="*/ 491 w 596"/>
                <a:gd name="T7" fmla="*/ 20 h 557"/>
                <a:gd name="T8" fmla="*/ 522 w 596"/>
                <a:gd name="T9" fmla="*/ 42 h 557"/>
                <a:gd name="T10" fmla="*/ 550 w 596"/>
                <a:gd name="T11" fmla="*/ 68 h 557"/>
                <a:gd name="T12" fmla="*/ 551 w 596"/>
                <a:gd name="T13" fmla="*/ 71 h 557"/>
                <a:gd name="T14" fmla="*/ 573 w 596"/>
                <a:gd name="T15" fmla="*/ 103 h 557"/>
                <a:gd name="T16" fmla="*/ 587 w 596"/>
                <a:gd name="T17" fmla="*/ 138 h 557"/>
                <a:gd name="T18" fmla="*/ 595 w 596"/>
                <a:gd name="T19" fmla="*/ 173 h 557"/>
                <a:gd name="T20" fmla="*/ 596 w 596"/>
                <a:gd name="T21" fmla="*/ 209 h 557"/>
                <a:gd name="T22" fmla="*/ 589 w 596"/>
                <a:gd name="T23" fmla="*/ 246 h 557"/>
                <a:gd name="T24" fmla="*/ 576 w 596"/>
                <a:gd name="T25" fmla="*/ 279 h 557"/>
                <a:gd name="T26" fmla="*/ 557 w 596"/>
                <a:gd name="T27" fmla="*/ 310 h 557"/>
                <a:gd name="T28" fmla="*/ 529 w 596"/>
                <a:gd name="T29" fmla="*/ 336 h 557"/>
                <a:gd name="T30" fmla="*/ 310 w 596"/>
                <a:gd name="T31" fmla="*/ 516 h 557"/>
                <a:gd name="T32" fmla="*/ 279 w 596"/>
                <a:gd name="T33" fmla="*/ 537 h 557"/>
                <a:gd name="T34" fmla="*/ 244 w 596"/>
                <a:gd name="T35" fmla="*/ 551 h 557"/>
                <a:gd name="T36" fmla="*/ 209 w 596"/>
                <a:gd name="T37" fmla="*/ 557 h 557"/>
                <a:gd name="T38" fmla="*/ 173 w 596"/>
                <a:gd name="T39" fmla="*/ 557 h 557"/>
                <a:gd name="T40" fmla="*/ 138 w 596"/>
                <a:gd name="T41" fmla="*/ 550 h 557"/>
                <a:gd name="T42" fmla="*/ 105 w 596"/>
                <a:gd name="T43" fmla="*/ 537 h 557"/>
                <a:gd name="T44" fmla="*/ 73 w 596"/>
                <a:gd name="T45" fmla="*/ 515 h 557"/>
                <a:gd name="T46" fmla="*/ 46 w 596"/>
                <a:gd name="T47" fmla="*/ 489 h 557"/>
                <a:gd name="T48" fmla="*/ 43 w 596"/>
                <a:gd name="T49" fmla="*/ 486 h 557"/>
                <a:gd name="T50" fmla="*/ 22 w 596"/>
                <a:gd name="T51" fmla="*/ 454 h 557"/>
                <a:gd name="T52" fmla="*/ 7 w 596"/>
                <a:gd name="T53" fmla="*/ 419 h 557"/>
                <a:gd name="T54" fmla="*/ 0 w 596"/>
                <a:gd name="T55" fmla="*/ 384 h 557"/>
                <a:gd name="T56" fmla="*/ 0 w 596"/>
                <a:gd name="T57" fmla="*/ 347 h 557"/>
                <a:gd name="T58" fmla="*/ 6 w 596"/>
                <a:gd name="T59" fmla="*/ 311 h 557"/>
                <a:gd name="T60" fmla="*/ 19 w 596"/>
                <a:gd name="T61" fmla="*/ 278 h 557"/>
                <a:gd name="T62" fmla="*/ 39 w 596"/>
                <a:gd name="T63" fmla="*/ 247 h 557"/>
                <a:gd name="T64" fmla="*/ 65 w 596"/>
                <a:gd name="T65" fmla="*/ 221 h 557"/>
                <a:gd name="T66" fmla="*/ 285 w 596"/>
                <a:gd name="T67" fmla="*/ 41 h 557"/>
                <a:gd name="T68" fmla="*/ 315 w 596"/>
                <a:gd name="T69" fmla="*/ 20 h 557"/>
                <a:gd name="T70" fmla="*/ 350 w 596"/>
                <a:gd name="T71" fmla="*/ 6 h 557"/>
                <a:gd name="T72" fmla="*/ 385 w 596"/>
                <a:gd name="T73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6" h="557">
                  <a:moveTo>
                    <a:pt x="385" y="0"/>
                  </a:moveTo>
                  <a:lnTo>
                    <a:pt x="422" y="0"/>
                  </a:lnTo>
                  <a:lnTo>
                    <a:pt x="457" y="7"/>
                  </a:lnTo>
                  <a:lnTo>
                    <a:pt x="491" y="20"/>
                  </a:lnTo>
                  <a:lnTo>
                    <a:pt x="522" y="42"/>
                  </a:lnTo>
                  <a:lnTo>
                    <a:pt x="550" y="68"/>
                  </a:lnTo>
                  <a:lnTo>
                    <a:pt x="551" y="71"/>
                  </a:lnTo>
                  <a:lnTo>
                    <a:pt x="573" y="103"/>
                  </a:lnTo>
                  <a:lnTo>
                    <a:pt x="587" y="138"/>
                  </a:lnTo>
                  <a:lnTo>
                    <a:pt x="595" y="173"/>
                  </a:lnTo>
                  <a:lnTo>
                    <a:pt x="596" y="209"/>
                  </a:lnTo>
                  <a:lnTo>
                    <a:pt x="589" y="246"/>
                  </a:lnTo>
                  <a:lnTo>
                    <a:pt x="576" y="279"/>
                  </a:lnTo>
                  <a:lnTo>
                    <a:pt x="557" y="310"/>
                  </a:lnTo>
                  <a:lnTo>
                    <a:pt x="529" y="336"/>
                  </a:lnTo>
                  <a:lnTo>
                    <a:pt x="310" y="516"/>
                  </a:lnTo>
                  <a:lnTo>
                    <a:pt x="279" y="537"/>
                  </a:lnTo>
                  <a:lnTo>
                    <a:pt x="244" y="551"/>
                  </a:lnTo>
                  <a:lnTo>
                    <a:pt x="209" y="557"/>
                  </a:lnTo>
                  <a:lnTo>
                    <a:pt x="173" y="557"/>
                  </a:lnTo>
                  <a:lnTo>
                    <a:pt x="138" y="550"/>
                  </a:lnTo>
                  <a:lnTo>
                    <a:pt x="105" y="537"/>
                  </a:lnTo>
                  <a:lnTo>
                    <a:pt x="73" y="515"/>
                  </a:lnTo>
                  <a:lnTo>
                    <a:pt x="46" y="489"/>
                  </a:lnTo>
                  <a:lnTo>
                    <a:pt x="43" y="486"/>
                  </a:lnTo>
                  <a:lnTo>
                    <a:pt x="22" y="454"/>
                  </a:lnTo>
                  <a:lnTo>
                    <a:pt x="7" y="419"/>
                  </a:lnTo>
                  <a:lnTo>
                    <a:pt x="0" y="384"/>
                  </a:lnTo>
                  <a:lnTo>
                    <a:pt x="0" y="347"/>
                  </a:lnTo>
                  <a:lnTo>
                    <a:pt x="6" y="311"/>
                  </a:lnTo>
                  <a:lnTo>
                    <a:pt x="19" y="278"/>
                  </a:lnTo>
                  <a:lnTo>
                    <a:pt x="39" y="247"/>
                  </a:lnTo>
                  <a:lnTo>
                    <a:pt x="65" y="221"/>
                  </a:lnTo>
                  <a:lnTo>
                    <a:pt x="285" y="41"/>
                  </a:lnTo>
                  <a:lnTo>
                    <a:pt x="315" y="20"/>
                  </a:lnTo>
                  <a:lnTo>
                    <a:pt x="350" y="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E4A896"/>
            </a:solidFill>
            <a:ln w="0">
              <a:solidFill>
                <a:srgbClr val="E4A8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11"/>
            <p:cNvSpPr>
              <a:spLocks/>
            </p:cNvSpPr>
            <p:nvPr/>
          </p:nvSpPr>
          <p:spPr bwMode="auto">
            <a:xfrm>
              <a:off x="4516438" y="3178175"/>
              <a:ext cx="862013" cy="708025"/>
            </a:xfrm>
            <a:custGeom>
              <a:avLst/>
              <a:gdLst>
                <a:gd name="T0" fmla="*/ 363 w 543"/>
                <a:gd name="T1" fmla="*/ 0 h 446"/>
                <a:gd name="T2" fmla="*/ 393 w 543"/>
                <a:gd name="T3" fmla="*/ 1 h 446"/>
                <a:gd name="T4" fmla="*/ 425 w 543"/>
                <a:gd name="T5" fmla="*/ 7 h 446"/>
                <a:gd name="T6" fmla="*/ 453 w 543"/>
                <a:gd name="T7" fmla="*/ 19 h 446"/>
                <a:gd name="T8" fmla="*/ 480 w 543"/>
                <a:gd name="T9" fmla="*/ 36 h 446"/>
                <a:gd name="T10" fmla="*/ 504 w 543"/>
                <a:gd name="T11" fmla="*/ 60 h 446"/>
                <a:gd name="T12" fmla="*/ 521 w 543"/>
                <a:gd name="T13" fmla="*/ 87 h 446"/>
                <a:gd name="T14" fmla="*/ 524 w 543"/>
                <a:gd name="T15" fmla="*/ 90 h 446"/>
                <a:gd name="T16" fmla="*/ 536 w 543"/>
                <a:gd name="T17" fmla="*/ 121 h 446"/>
                <a:gd name="T18" fmla="*/ 543 w 543"/>
                <a:gd name="T19" fmla="*/ 153 h 446"/>
                <a:gd name="T20" fmla="*/ 543 w 543"/>
                <a:gd name="T21" fmla="*/ 185 h 446"/>
                <a:gd name="T22" fmla="*/ 537 w 543"/>
                <a:gd name="T23" fmla="*/ 215 h 446"/>
                <a:gd name="T24" fmla="*/ 525 w 543"/>
                <a:gd name="T25" fmla="*/ 244 h 446"/>
                <a:gd name="T26" fmla="*/ 509 w 543"/>
                <a:gd name="T27" fmla="*/ 270 h 446"/>
                <a:gd name="T28" fmla="*/ 488 w 543"/>
                <a:gd name="T29" fmla="*/ 294 h 446"/>
                <a:gd name="T30" fmla="*/ 460 w 543"/>
                <a:gd name="T31" fmla="*/ 313 h 446"/>
                <a:gd name="T32" fmla="*/ 242 w 543"/>
                <a:gd name="T33" fmla="*/ 429 h 446"/>
                <a:gd name="T34" fmla="*/ 211 w 543"/>
                <a:gd name="T35" fmla="*/ 441 h 446"/>
                <a:gd name="T36" fmla="*/ 181 w 543"/>
                <a:gd name="T37" fmla="*/ 446 h 446"/>
                <a:gd name="T38" fmla="*/ 149 w 543"/>
                <a:gd name="T39" fmla="*/ 446 h 446"/>
                <a:gd name="T40" fmla="*/ 118 w 543"/>
                <a:gd name="T41" fmla="*/ 441 h 446"/>
                <a:gd name="T42" fmla="*/ 89 w 543"/>
                <a:gd name="T43" fmla="*/ 429 h 446"/>
                <a:gd name="T44" fmla="*/ 63 w 543"/>
                <a:gd name="T45" fmla="*/ 410 h 446"/>
                <a:gd name="T46" fmla="*/ 40 w 543"/>
                <a:gd name="T47" fmla="*/ 388 h 446"/>
                <a:gd name="T48" fmla="*/ 21 w 543"/>
                <a:gd name="T49" fmla="*/ 361 h 446"/>
                <a:gd name="T50" fmla="*/ 19 w 543"/>
                <a:gd name="T51" fmla="*/ 358 h 446"/>
                <a:gd name="T52" fmla="*/ 6 w 543"/>
                <a:gd name="T53" fmla="*/ 327 h 446"/>
                <a:gd name="T54" fmla="*/ 0 w 543"/>
                <a:gd name="T55" fmla="*/ 295 h 446"/>
                <a:gd name="T56" fmla="*/ 0 w 543"/>
                <a:gd name="T57" fmla="*/ 263 h 446"/>
                <a:gd name="T58" fmla="*/ 5 w 543"/>
                <a:gd name="T59" fmla="*/ 233 h 446"/>
                <a:gd name="T60" fmla="*/ 16 w 543"/>
                <a:gd name="T61" fmla="*/ 204 h 446"/>
                <a:gd name="T62" fmla="*/ 34 w 543"/>
                <a:gd name="T63" fmla="*/ 176 h 446"/>
                <a:gd name="T64" fmla="*/ 56 w 543"/>
                <a:gd name="T65" fmla="*/ 154 h 446"/>
                <a:gd name="T66" fmla="*/ 83 w 543"/>
                <a:gd name="T67" fmla="*/ 135 h 446"/>
                <a:gd name="T68" fmla="*/ 301 w 543"/>
                <a:gd name="T69" fmla="*/ 19 h 446"/>
                <a:gd name="T70" fmla="*/ 331 w 543"/>
                <a:gd name="T71" fmla="*/ 6 h 446"/>
                <a:gd name="T72" fmla="*/ 363 w 543"/>
                <a:gd name="T7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3" h="446">
                  <a:moveTo>
                    <a:pt x="363" y="0"/>
                  </a:moveTo>
                  <a:lnTo>
                    <a:pt x="393" y="1"/>
                  </a:lnTo>
                  <a:lnTo>
                    <a:pt x="425" y="7"/>
                  </a:lnTo>
                  <a:lnTo>
                    <a:pt x="453" y="19"/>
                  </a:lnTo>
                  <a:lnTo>
                    <a:pt x="480" y="36"/>
                  </a:lnTo>
                  <a:lnTo>
                    <a:pt x="504" y="60"/>
                  </a:lnTo>
                  <a:lnTo>
                    <a:pt x="521" y="87"/>
                  </a:lnTo>
                  <a:lnTo>
                    <a:pt x="524" y="90"/>
                  </a:lnTo>
                  <a:lnTo>
                    <a:pt x="536" y="121"/>
                  </a:lnTo>
                  <a:lnTo>
                    <a:pt x="543" y="153"/>
                  </a:lnTo>
                  <a:lnTo>
                    <a:pt x="543" y="185"/>
                  </a:lnTo>
                  <a:lnTo>
                    <a:pt x="537" y="215"/>
                  </a:lnTo>
                  <a:lnTo>
                    <a:pt x="525" y="244"/>
                  </a:lnTo>
                  <a:lnTo>
                    <a:pt x="509" y="270"/>
                  </a:lnTo>
                  <a:lnTo>
                    <a:pt x="488" y="294"/>
                  </a:lnTo>
                  <a:lnTo>
                    <a:pt x="460" y="313"/>
                  </a:lnTo>
                  <a:lnTo>
                    <a:pt x="242" y="429"/>
                  </a:lnTo>
                  <a:lnTo>
                    <a:pt x="211" y="441"/>
                  </a:lnTo>
                  <a:lnTo>
                    <a:pt x="181" y="446"/>
                  </a:lnTo>
                  <a:lnTo>
                    <a:pt x="149" y="446"/>
                  </a:lnTo>
                  <a:lnTo>
                    <a:pt x="118" y="441"/>
                  </a:lnTo>
                  <a:lnTo>
                    <a:pt x="89" y="429"/>
                  </a:lnTo>
                  <a:lnTo>
                    <a:pt x="63" y="410"/>
                  </a:lnTo>
                  <a:lnTo>
                    <a:pt x="40" y="388"/>
                  </a:lnTo>
                  <a:lnTo>
                    <a:pt x="21" y="361"/>
                  </a:lnTo>
                  <a:lnTo>
                    <a:pt x="19" y="358"/>
                  </a:lnTo>
                  <a:lnTo>
                    <a:pt x="6" y="327"/>
                  </a:lnTo>
                  <a:lnTo>
                    <a:pt x="0" y="295"/>
                  </a:lnTo>
                  <a:lnTo>
                    <a:pt x="0" y="263"/>
                  </a:lnTo>
                  <a:lnTo>
                    <a:pt x="5" y="233"/>
                  </a:lnTo>
                  <a:lnTo>
                    <a:pt x="16" y="204"/>
                  </a:lnTo>
                  <a:lnTo>
                    <a:pt x="34" y="176"/>
                  </a:lnTo>
                  <a:lnTo>
                    <a:pt x="56" y="154"/>
                  </a:lnTo>
                  <a:lnTo>
                    <a:pt x="83" y="135"/>
                  </a:lnTo>
                  <a:lnTo>
                    <a:pt x="301" y="19"/>
                  </a:lnTo>
                  <a:lnTo>
                    <a:pt x="331" y="6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E4A896"/>
            </a:solidFill>
            <a:ln w="0">
              <a:solidFill>
                <a:srgbClr val="E4A8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12"/>
            <p:cNvSpPr>
              <a:spLocks/>
            </p:cNvSpPr>
            <p:nvPr/>
          </p:nvSpPr>
          <p:spPr bwMode="auto">
            <a:xfrm>
              <a:off x="1716087" y="1668462"/>
              <a:ext cx="3232150" cy="3500438"/>
            </a:xfrm>
            <a:custGeom>
              <a:avLst/>
              <a:gdLst>
                <a:gd name="T0" fmla="*/ 1140 w 2036"/>
                <a:gd name="T1" fmla="*/ 4 h 2205"/>
                <a:gd name="T2" fmla="*/ 1209 w 2036"/>
                <a:gd name="T3" fmla="*/ 29 h 2205"/>
                <a:gd name="T4" fmla="*/ 1280 w 2036"/>
                <a:gd name="T5" fmla="*/ 74 h 2205"/>
                <a:gd name="T6" fmla="*/ 1359 w 2036"/>
                <a:gd name="T7" fmla="*/ 135 h 2205"/>
                <a:gd name="T8" fmla="*/ 1444 w 2036"/>
                <a:gd name="T9" fmla="*/ 211 h 2205"/>
                <a:gd name="T10" fmla="*/ 1545 w 2036"/>
                <a:gd name="T11" fmla="*/ 302 h 2205"/>
                <a:gd name="T12" fmla="*/ 1686 w 2036"/>
                <a:gd name="T13" fmla="*/ 419 h 2205"/>
                <a:gd name="T14" fmla="*/ 1796 w 2036"/>
                <a:gd name="T15" fmla="*/ 533 h 2205"/>
                <a:gd name="T16" fmla="*/ 1876 w 2036"/>
                <a:gd name="T17" fmla="*/ 650 h 2205"/>
                <a:gd name="T18" fmla="*/ 1933 w 2036"/>
                <a:gd name="T19" fmla="*/ 762 h 2205"/>
                <a:gd name="T20" fmla="*/ 1971 w 2036"/>
                <a:gd name="T21" fmla="*/ 867 h 2205"/>
                <a:gd name="T22" fmla="*/ 1994 w 2036"/>
                <a:gd name="T23" fmla="*/ 961 h 2205"/>
                <a:gd name="T24" fmla="*/ 2009 w 2036"/>
                <a:gd name="T25" fmla="*/ 1040 h 2205"/>
                <a:gd name="T26" fmla="*/ 2017 w 2036"/>
                <a:gd name="T27" fmla="*/ 1098 h 2205"/>
                <a:gd name="T28" fmla="*/ 2026 w 2036"/>
                <a:gd name="T29" fmla="*/ 1162 h 2205"/>
                <a:gd name="T30" fmla="*/ 2032 w 2036"/>
                <a:gd name="T31" fmla="*/ 1223 h 2205"/>
                <a:gd name="T32" fmla="*/ 2035 w 2036"/>
                <a:gd name="T33" fmla="*/ 1268 h 2205"/>
                <a:gd name="T34" fmla="*/ 2036 w 2036"/>
                <a:gd name="T35" fmla="*/ 1285 h 2205"/>
                <a:gd name="T36" fmla="*/ 2035 w 2036"/>
                <a:gd name="T37" fmla="*/ 1332 h 2205"/>
                <a:gd name="T38" fmla="*/ 2028 w 2036"/>
                <a:gd name="T39" fmla="*/ 1395 h 2205"/>
                <a:gd name="T40" fmla="*/ 2009 w 2036"/>
                <a:gd name="T41" fmla="*/ 1464 h 2205"/>
                <a:gd name="T42" fmla="*/ 1977 w 2036"/>
                <a:gd name="T43" fmla="*/ 1533 h 2205"/>
                <a:gd name="T44" fmla="*/ 1924 w 2036"/>
                <a:gd name="T45" fmla="*/ 1589 h 2205"/>
                <a:gd name="T46" fmla="*/ 1812 w 2036"/>
                <a:gd name="T47" fmla="*/ 1690 h 2205"/>
                <a:gd name="T48" fmla="*/ 1709 w 2036"/>
                <a:gd name="T49" fmla="*/ 1797 h 2205"/>
                <a:gd name="T50" fmla="*/ 1613 w 2036"/>
                <a:gd name="T51" fmla="*/ 1905 h 2205"/>
                <a:gd name="T52" fmla="*/ 1520 w 2036"/>
                <a:gd name="T53" fmla="*/ 2007 h 2205"/>
                <a:gd name="T54" fmla="*/ 1427 w 2036"/>
                <a:gd name="T55" fmla="*/ 2094 h 2205"/>
                <a:gd name="T56" fmla="*/ 1334 w 2036"/>
                <a:gd name="T57" fmla="*/ 2161 h 2205"/>
                <a:gd name="T58" fmla="*/ 1235 w 2036"/>
                <a:gd name="T59" fmla="*/ 2199 h 2205"/>
                <a:gd name="T60" fmla="*/ 1136 w 2036"/>
                <a:gd name="T61" fmla="*/ 2203 h 2205"/>
                <a:gd name="T62" fmla="*/ 1030 w 2036"/>
                <a:gd name="T63" fmla="*/ 2176 h 2205"/>
                <a:gd name="T64" fmla="*/ 913 w 2036"/>
                <a:gd name="T65" fmla="*/ 2125 h 2205"/>
                <a:gd name="T66" fmla="*/ 788 w 2036"/>
                <a:gd name="T67" fmla="*/ 2053 h 2205"/>
                <a:gd name="T68" fmla="*/ 652 w 2036"/>
                <a:gd name="T69" fmla="*/ 1968 h 2205"/>
                <a:gd name="T70" fmla="*/ 564 w 2036"/>
                <a:gd name="T71" fmla="*/ 1912 h 2205"/>
                <a:gd name="T72" fmla="*/ 407 w 2036"/>
                <a:gd name="T73" fmla="*/ 1805 h 2205"/>
                <a:gd name="T74" fmla="*/ 276 w 2036"/>
                <a:gd name="T75" fmla="*/ 1706 h 2205"/>
                <a:gd name="T76" fmla="*/ 164 w 2036"/>
                <a:gd name="T77" fmla="*/ 1621 h 2205"/>
                <a:gd name="T78" fmla="*/ 97 w 2036"/>
                <a:gd name="T79" fmla="*/ 1560 h 2205"/>
                <a:gd name="T80" fmla="*/ 47 w 2036"/>
                <a:gd name="T81" fmla="*/ 1485 h 2205"/>
                <a:gd name="T82" fmla="*/ 13 w 2036"/>
                <a:gd name="T83" fmla="*/ 1392 h 2205"/>
                <a:gd name="T84" fmla="*/ 0 w 2036"/>
                <a:gd name="T85" fmla="*/ 1281 h 2205"/>
                <a:gd name="T86" fmla="*/ 9 w 2036"/>
                <a:gd name="T87" fmla="*/ 1155 h 2205"/>
                <a:gd name="T88" fmla="*/ 42 w 2036"/>
                <a:gd name="T89" fmla="*/ 1009 h 2205"/>
                <a:gd name="T90" fmla="*/ 771 w 2036"/>
                <a:gd name="T91" fmla="*/ 170 h 2205"/>
                <a:gd name="T92" fmla="*/ 870 w 2036"/>
                <a:gd name="T93" fmla="*/ 90 h 2205"/>
                <a:gd name="T94" fmla="*/ 957 w 2036"/>
                <a:gd name="T95" fmla="*/ 35 h 2205"/>
                <a:gd name="T96" fmla="*/ 1034 w 2036"/>
                <a:gd name="T97" fmla="*/ 5 h 2205"/>
                <a:gd name="T98" fmla="*/ 1105 w 2036"/>
                <a:gd name="T99" fmla="*/ 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36" h="2205">
                  <a:moveTo>
                    <a:pt x="1105" y="0"/>
                  </a:moveTo>
                  <a:lnTo>
                    <a:pt x="1140" y="4"/>
                  </a:lnTo>
                  <a:lnTo>
                    <a:pt x="1174" y="14"/>
                  </a:lnTo>
                  <a:lnTo>
                    <a:pt x="1209" y="29"/>
                  </a:lnTo>
                  <a:lnTo>
                    <a:pt x="1244" y="49"/>
                  </a:lnTo>
                  <a:lnTo>
                    <a:pt x="1280" y="74"/>
                  </a:lnTo>
                  <a:lnTo>
                    <a:pt x="1318" y="101"/>
                  </a:lnTo>
                  <a:lnTo>
                    <a:pt x="1359" y="135"/>
                  </a:lnTo>
                  <a:lnTo>
                    <a:pt x="1401" y="171"/>
                  </a:lnTo>
                  <a:lnTo>
                    <a:pt x="1444" y="211"/>
                  </a:lnTo>
                  <a:lnTo>
                    <a:pt x="1492" y="254"/>
                  </a:lnTo>
                  <a:lnTo>
                    <a:pt x="1545" y="302"/>
                  </a:lnTo>
                  <a:lnTo>
                    <a:pt x="1619" y="362"/>
                  </a:lnTo>
                  <a:lnTo>
                    <a:pt x="1686" y="419"/>
                  </a:lnTo>
                  <a:lnTo>
                    <a:pt x="1745" y="475"/>
                  </a:lnTo>
                  <a:lnTo>
                    <a:pt x="1796" y="533"/>
                  </a:lnTo>
                  <a:lnTo>
                    <a:pt x="1840" y="592"/>
                  </a:lnTo>
                  <a:lnTo>
                    <a:pt x="1876" y="650"/>
                  </a:lnTo>
                  <a:lnTo>
                    <a:pt x="1908" y="707"/>
                  </a:lnTo>
                  <a:lnTo>
                    <a:pt x="1933" y="762"/>
                  </a:lnTo>
                  <a:lnTo>
                    <a:pt x="1955" y="816"/>
                  </a:lnTo>
                  <a:lnTo>
                    <a:pt x="1971" y="867"/>
                  </a:lnTo>
                  <a:lnTo>
                    <a:pt x="1984" y="916"/>
                  </a:lnTo>
                  <a:lnTo>
                    <a:pt x="1994" y="961"/>
                  </a:lnTo>
                  <a:lnTo>
                    <a:pt x="2003" y="1002"/>
                  </a:lnTo>
                  <a:lnTo>
                    <a:pt x="2009" y="1040"/>
                  </a:lnTo>
                  <a:lnTo>
                    <a:pt x="2013" y="1072"/>
                  </a:lnTo>
                  <a:lnTo>
                    <a:pt x="2017" y="1098"/>
                  </a:lnTo>
                  <a:lnTo>
                    <a:pt x="2023" y="1130"/>
                  </a:lnTo>
                  <a:lnTo>
                    <a:pt x="2026" y="1162"/>
                  </a:lnTo>
                  <a:lnTo>
                    <a:pt x="2031" y="1194"/>
                  </a:lnTo>
                  <a:lnTo>
                    <a:pt x="2032" y="1223"/>
                  </a:lnTo>
                  <a:lnTo>
                    <a:pt x="2035" y="1248"/>
                  </a:lnTo>
                  <a:lnTo>
                    <a:pt x="2035" y="1268"/>
                  </a:lnTo>
                  <a:lnTo>
                    <a:pt x="2036" y="1281"/>
                  </a:lnTo>
                  <a:lnTo>
                    <a:pt x="2036" y="1285"/>
                  </a:lnTo>
                  <a:lnTo>
                    <a:pt x="2036" y="1307"/>
                  </a:lnTo>
                  <a:lnTo>
                    <a:pt x="2035" y="1332"/>
                  </a:lnTo>
                  <a:lnTo>
                    <a:pt x="2032" y="1363"/>
                  </a:lnTo>
                  <a:lnTo>
                    <a:pt x="2028" y="1395"/>
                  </a:lnTo>
                  <a:lnTo>
                    <a:pt x="2020" y="1429"/>
                  </a:lnTo>
                  <a:lnTo>
                    <a:pt x="2009" y="1464"/>
                  </a:lnTo>
                  <a:lnTo>
                    <a:pt x="1994" y="1499"/>
                  </a:lnTo>
                  <a:lnTo>
                    <a:pt x="1977" y="1533"/>
                  </a:lnTo>
                  <a:lnTo>
                    <a:pt x="1953" y="1563"/>
                  </a:lnTo>
                  <a:lnTo>
                    <a:pt x="1924" y="1589"/>
                  </a:lnTo>
                  <a:lnTo>
                    <a:pt x="1866" y="1639"/>
                  </a:lnTo>
                  <a:lnTo>
                    <a:pt x="1812" y="1690"/>
                  </a:lnTo>
                  <a:lnTo>
                    <a:pt x="1760" y="1744"/>
                  </a:lnTo>
                  <a:lnTo>
                    <a:pt x="1709" y="1797"/>
                  </a:lnTo>
                  <a:lnTo>
                    <a:pt x="1660" y="1851"/>
                  </a:lnTo>
                  <a:lnTo>
                    <a:pt x="1613" y="1905"/>
                  </a:lnTo>
                  <a:lnTo>
                    <a:pt x="1567" y="1957"/>
                  </a:lnTo>
                  <a:lnTo>
                    <a:pt x="1520" y="2007"/>
                  </a:lnTo>
                  <a:lnTo>
                    <a:pt x="1473" y="2053"/>
                  </a:lnTo>
                  <a:lnTo>
                    <a:pt x="1427" y="2094"/>
                  </a:lnTo>
                  <a:lnTo>
                    <a:pt x="1380" y="2131"/>
                  </a:lnTo>
                  <a:lnTo>
                    <a:pt x="1334" y="2161"/>
                  </a:lnTo>
                  <a:lnTo>
                    <a:pt x="1286" y="2184"/>
                  </a:lnTo>
                  <a:lnTo>
                    <a:pt x="1235" y="2199"/>
                  </a:lnTo>
                  <a:lnTo>
                    <a:pt x="1187" y="2205"/>
                  </a:lnTo>
                  <a:lnTo>
                    <a:pt x="1136" y="2203"/>
                  </a:lnTo>
                  <a:lnTo>
                    <a:pt x="1084" y="2193"/>
                  </a:lnTo>
                  <a:lnTo>
                    <a:pt x="1030" y="2176"/>
                  </a:lnTo>
                  <a:lnTo>
                    <a:pt x="973" y="2152"/>
                  </a:lnTo>
                  <a:lnTo>
                    <a:pt x="913" y="2125"/>
                  </a:lnTo>
                  <a:lnTo>
                    <a:pt x="852" y="2091"/>
                  </a:lnTo>
                  <a:lnTo>
                    <a:pt x="788" y="2053"/>
                  </a:lnTo>
                  <a:lnTo>
                    <a:pt x="721" y="2013"/>
                  </a:lnTo>
                  <a:lnTo>
                    <a:pt x="652" y="1968"/>
                  </a:lnTo>
                  <a:lnTo>
                    <a:pt x="579" y="1921"/>
                  </a:lnTo>
                  <a:lnTo>
                    <a:pt x="564" y="1912"/>
                  </a:lnTo>
                  <a:lnTo>
                    <a:pt x="481" y="1859"/>
                  </a:lnTo>
                  <a:lnTo>
                    <a:pt x="407" y="1805"/>
                  </a:lnTo>
                  <a:lnTo>
                    <a:pt x="339" y="1754"/>
                  </a:lnTo>
                  <a:lnTo>
                    <a:pt x="276" y="1706"/>
                  </a:lnTo>
                  <a:lnTo>
                    <a:pt x="218" y="1662"/>
                  </a:lnTo>
                  <a:lnTo>
                    <a:pt x="164" y="1621"/>
                  </a:lnTo>
                  <a:lnTo>
                    <a:pt x="129" y="1592"/>
                  </a:lnTo>
                  <a:lnTo>
                    <a:pt x="97" y="1560"/>
                  </a:lnTo>
                  <a:lnTo>
                    <a:pt x="70" y="1524"/>
                  </a:lnTo>
                  <a:lnTo>
                    <a:pt x="47" y="1485"/>
                  </a:lnTo>
                  <a:lnTo>
                    <a:pt x="28" y="1440"/>
                  </a:lnTo>
                  <a:lnTo>
                    <a:pt x="13" y="1392"/>
                  </a:lnTo>
                  <a:lnTo>
                    <a:pt x="4" y="1339"/>
                  </a:lnTo>
                  <a:lnTo>
                    <a:pt x="0" y="1281"/>
                  </a:lnTo>
                  <a:lnTo>
                    <a:pt x="1" y="1220"/>
                  </a:lnTo>
                  <a:lnTo>
                    <a:pt x="9" y="1155"/>
                  </a:lnTo>
                  <a:lnTo>
                    <a:pt x="23" y="1085"/>
                  </a:lnTo>
                  <a:lnTo>
                    <a:pt x="42" y="1009"/>
                  </a:lnTo>
                  <a:lnTo>
                    <a:pt x="68" y="929"/>
                  </a:lnTo>
                  <a:lnTo>
                    <a:pt x="771" y="170"/>
                  </a:lnTo>
                  <a:lnTo>
                    <a:pt x="823" y="126"/>
                  </a:lnTo>
                  <a:lnTo>
                    <a:pt x="870" y="90"/>
                  </a:lnTo>
                  <a:lnTo>
                    <a:pt x="915" y="59"/>
                  </a:lnTo>
                  <a:lnTo>
                    <a:pt x="957" y="35"/>
                  </a:lnTo>
                  <a:lnTo>
                    <a:pt x="996" y="17"/>
                  </a:lnTo>
                  <a:lnTo>
                    <a:pt x="1034" y="5"/>
                  </a:lnTo>
                  <a:lnTo>
                    <a:pt x="1071" y="0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EFBCAA"/>
            </a:solidFill>
            <a:ln w="0">
              <a:solidFill>
                <a:srgbClr val="EFBCA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13"/>
            <p:cNvSpPr>
              <a:spLocks/>
            </p:cNvSpPr>
            <p:nvPr/>
          </p:nvSpPr>
          <p:spPr bwMode="auto">
            <a:xfrm>
              <a:off x="892175" y="3767138"/>
              <a:ext cx="2795588" cy="1920875"/>
            </a:xfrm>
            <a:custGeom>
              <a:avLst/>
              <a:gdLst>
                <a:gd name="T0" fmla="*/ 771 w 1761"/>
                <a:gd name="T1" fmla="*/ 0 h 1210"/>
                <a:gd name="T2" fmla="*/ 1761 w 1761"/>
                <a:gd name="T3" fmla="*/ 630 h 1210"/>
                <a:gd name="T4" fmla="*/ 1392 w 1761"/>
                <a:gd name="T5" fmla="*/ 1210 h 1210"/>
                <a:gd name="T6" fmla="*/ 0 w 1761"/>
                <a:gd name="T7" fmla="*/ 1210 h 1210"/>
                <a:gd name="T8" fmla="*/ 771 w 1761"/>
                <a:gd name="T9" fmla="*/ 0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1" h="1210">
                  <a:moveTo>
                    <a:pt x="771" y="0"/>
                  </a:moveTo>
                  <a:lnTo>
                    <a:pt x="1761" y="630"/>
                  </a:lnTo>
                  <a:lnTo>
                    <a:pt x="1392" y="1210"/>
                  </a:lnTo>
                  <a:lnTo>
                    <a:pt x="0" y="1210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EFBCAA"/>
            </a:solidFill>
            <a:ln w="0">
              <a:solidFill>
                <a:srgbClr val="EFBCA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14"/>
            <p:cNvSpPr>
              <a:spLocks/>
            </p:cNvSpPr>
            <p:nvPr/>
          </p:nvSpPr>
          <p:spPr bwMode="auto">
            <a:xfrm>
              <a:off x="2538412" y="-271463"/>
              <a:ext cx="2435225" cy="5157788"/>
            </a:xfrm>
            <a:custGeom>
              <a:avLst/>
              <a:gdLst>
                <a:gd name="T0" fmla="*/ 233 w 1534"/>
                <a:gd name="T1" fmla="*/ 0 h 3249"/>
                <a:gd name="T2" fmla="*/ 1302 w 1534"/>
                <a:gd name="T3" fmla="*/ 0 h 3249"/>
                <a:gd name="T4" fmla="*/ 1344 w 1534"/>
                <a:gd name="T5" fmla="*/ 3 h 3249"/>
                <a:gd name="T6" fmla="*/ 1383 w 1534"/>
                <a:gd name="T7" fmla="*/ 14 h 3249"/>
                <a:gd name="T8" fmla="*/ 1419 w 1534"/>
                <a:gd name="T9" fmla="*/ 32 h 3249"/>
                <a:gd name="T10" fmla="*/ 1451 w 1534"/>
                <a:gd name="T11" fmla="*/ 54 h 3249"/>
                <a:gd name="T12" fmla="*/ 1479 w 1534"/>
                <a:gd name="T13" fmla="*/ 83 h 3249"/>
                <a:gd name="T14" fmla="*/ 1502 w 1534"/>
                <a:gd name="T15" fmla="*/ 115 h 3249"/>
                <a:gd name="T16" fmla="*/ 1520 w 1534"/>
                <a:gd name="T17" fmla="*/ 151 h 3249"/>
                <a:gd name="T18" fmla="*/ 1531 w 1534"/>
                <a:gd name="T19" fmla="*/ 190 h 3249"/>
                <a:gd name="T20" fmla="*/ 1534 w 1534"/>
                <a:gd name="T21" fmla="*/ 233 h 3249"/>
                <a:gd name="T22" fmla="*/ 1534 w 1534"/>
                <a:gd name="T23" fmla="*/ 3015 h 3249"/>
                <a:gd name="T24" fmla="*/ 1531 w 1534"/>
                <a:gd name="T25" fmla="*/ 3057 h 3249"/>
                <a:gd name="T26" fmla="*/ 1520 w 1534"/>
                <a:gd name="T27" fmla="*/ 3097 h 3249"/>
                <a:gd name="T28" fmla="*/ 1502 w 1534"/>
                <a:gd name="T29" fmla="*/ 3133 h 3249"/>
                <a:gd name="T30" fmla="*/ 1479 w 1534"/>
                <a:gd name="T31" fmla="*/ 3166 h 3249"/>
                <a:gd name="T32" fmla="*/ 1451 w 1534"/>
                <a:gd name="T33" fmla="*/ 3194 h 3249"/>
                <a:gd name="T34" fmla="*/ 1419 w 1534"/>
                <a:gd name="T35" fmla="*/ 3217 h 3249"/>
                <a:gd name="T36" fmla="*/ 1383 w 1534"/>
                <a:gd name="T37" fmla="*/ 3235 h 3249"/>
                <a:gd name="T38" fmla="*/ 1344 w 1534"/>
                <a:gd name="T39" fmla="*/ 3245 h 3249"/>
                <a:gd name="T40" fmla="*/ 1302 w 1534"/>
                <a:gd name="T41" fmla="*/ 3249 h 3249"/>
                <a:gd name="T42" fmla="*/ 233 w 1534"/>
                <a:gd name="T43" fmla="*/ 3249 h 3249"/>
                <a:gd name="T44" fmla="*/ 190 w 1534"/>
                <a:gd name="T45" fmla="*/ 3245 h 3249"/>
                <a:gd name="T46" fmla="*/ 151 w 1534"/>
                <a:gd name="T47" fmla="*/ 3235 h 3249"/>
                <a:gd name="T48" fmla="*/ 115 w 1534"/>
                <a:gd name="T49" fmla="*/ 3217 h 3249"/>
                <a:gd name="T50" fmla="*/ 83 w 1534"/>
                <a:gd name="T51" fmla="*/ 3194 h 3249"/>
                <a:gd name="T52" fmla="*/ 55 w 1534"/>
                <a:gd name="T53" fmla="*/ 3166 h 3249"/>
                <a:gd name="T54" fmla="*/ 32 w 1534"/>
                <a:gd name="T55" fmla="*/ 3133 h 3249"/>
                <a:gd name="T56" fmla="*/ 14 w 1534"/>
                <a:gd name="T57" fmla="*/ 3097 h 3249"/>
                <a:gd name="T58" fmla="*/ 3 w 1534"/>
                <a:gd name="T59" fmla="*/ 3057 h 3249"/>
                <a:gd name="T60" fmla="*/ 0 w 1534"/>
                <a:gd name="T61" fmla="*/ 3015 h 3249"/>
                <a:gd name="T62" fmla="*/ 0 w 1534"/>
                <a:gd name="T63" fmla="*/ 233 h 3249"/>
                <a:gd name="T64" fmla="*/ 3 w 1534"/>
                <a:gd name="T65" fmla="*/ 190 h 3249"/>
                <a:gd name="T66" fmla="*/ 14 w 1534"/>
                <a:gd name="T67" fmla="*/ 151 h 3249"/>
                <a:gd name="T68" fmla="*/ 32 w 1534"/>
                <a:gd name="T69" fmla="*/ 115 h 3249"/>
                <a:gd name="T70" fmla="*/ 55 w 1534"/>
                <a:gd name="T71" fmla="*/ 83 h 3249"/>
                <a:gd name="T72" fmla="*/ 83 w 1534"/>
                <a:gd name="T73" fmla="*/ 54 h 3249"/>
                <a:gd name="T74" fmla="*/ 115 w 1534"/>
                <a:gd name="T75" fmla="*/ 32 h 3249"/>
                <a:gd name="T76" fmla="*/ 151 w 1534"/>
                <a:gd name="T77" fmla="*/ 14 h 3249"/>
                <a:gd name="T78" fmla="*/ 190 w 1534"/>
                <a:gd name="T79" fmla="*/ 3 h 3249"/>
                <a:gd name="T80" fmla="*/ 233 w 1534"/>
                <a:gd name="T81" fmla="*/ 0 h 3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34" h="3249">
                  <a:moveTo>
                    <a:pt x="233" y="0"/>
                  </a:moveTo>
                  <a:lnTo>
                    <a:pt x="1302" y="0"/>
                  </a:lnTo>
                  <a:lnTo>
                    <a:pt x="1344" y="3"/>
                  </a:lnTo>
                  <a:lnTo>
                    <a:pt x="1383" y="14"/>
                  </a:lnTo>
                  <a:lnTo>
                    <a:pt x="1419" y="32"/>
                  </a:lnTo>
                  <a:lnTo>
                    <a:pt x="1451" y="54"/>
                  </a:lnTo>
                  <a:lnTo>
                    <a:pt x="1479" y="83"/>
                  </a:lnTo>
                  <a:lnTo>
                    <a:pt x="1502" y="115"/>
                  </a:lnTo>
                  <a:lnTo>
                    <a:pt x="1520" y="151"/>
                  </a:lnTo>
                  <a:lnTo>
                    <a:pt x="1531" y="190"/>
                  </a:lnTo>
                  <a:lnTo>
                    <a:pt x="1534" y="233"/>
                  </a:lnTo>
                  <a:lnTo>
                    <a:pt x="1534" y="3015"/>
                  </a:lnTo>
                  <a:lnTo>
                    <a:pt x="1531" y="3057"/>
                  </a:lnTo>
                  <a:lnTo>
                    <a:pt x="1520" y="3097"/>
                  </a:lnTo>
                  <a:lnTo>
                    <a:pt x="1502" y="3133"/>
                  </a:lnTo>
                  <a:lnTo>
                    <a:pt x="1479" y="3166"/>
                  </a:lnTo>
                  <a:lnTo>
                    <a:pt x="1451" y="3194"/>
                  </a:lnTo>
                  <a:lnTo>
                    <a:pt x="1419" y="3217"/>
                  </a:lnTo>
                  <a:lnTo>
                    <a:pt x="1383" y="3235"/>
                  </a:lnTo>
                  <a:lnTo>
                    <a:pt x="1344" y="3245"/>
                  </a:lnTo>
                  <a:lnTo>
                    <a:pt x="1302" y="3249"/>
                  </a:lnTo>
                  <a:lnTo>
                    <a:pt x="233" y="3249"/>
                  </a:lnTo>
                  <a:lnTo>
                    <a:pt x="190" y="3245"/>
                  </a:lnTo>
                  <a:lnTo>
                    <a:pt x="151" y="3235"/>
                  </a:lnTo>
                  <a:lnTo>
                    <a:pt x="115" y="3217"/>
                  </a:lnTo>
                  <a:lnTo>
                    <a:pt x="83" y="3194"/>
                  </a:lnTo>
                  <a:lnTo>
                    <a:pt x="55" y="3166"/>
                  </a:lnTo>
                  <a:lnTo>
                    <a:pt x="32" y="3133"/>
                  </a:lnTo>
                  <a:lnTo>
                    <a:pt x="14" y="3097"/>
                  </a:lnTo>
                  <a:lnTo>
                    <a:pt x="3" y="3057"/>
                  </a:lnTo>
                  <a:lnTo>
                    <a:pt x="0" y="3015"/>
                  </a:lnTo>
                  <a:lnTo>
                    <a:pt x="0" y="233"/>
                  </a:lnTo>
                  <a:lnTo>
                    <a:pt x="3" y="190"/>
                  </a:lnTo>
                  <a:lnTo>
                    <a:pt x="14" y="151"/>
                  </a:lnTo>
                  <a:lnTo>
                    <a:pt x="32" y="115"/>
                  </a:lnTo>
                  <a:lnTo>
                    <a:pt x="55" y="83"/>
                  </a:lnTo>
                  <a:lnTo>
                    <a:pt x="83" y="54"/>
                  </a:lnTo>
                  <a:lnTo>
                    <a:pt x="115" y="32"/>
                  </a:lnTo>
                  <a:lnTo>
                    <a:pt x="151" y="14"/>
                  </a:lnTo>
                  <a:lnTo>
                    <a:pt x="190" y="3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00001D"/>
            </a:solidFill>
            <a:ln w="0">
              <a:solidFill>
                <a:srgbClr val="0000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5"/>
            <p:cNvSpPr>
              <a:spLocks noChangeArrowheads="1"/>
            </p:cNvSpPr>
            <p:nvPr/>
          </p:nvSpPr>
          <p:spPr bwMode="auto">
            <a:xfrm>
              <a:off x="2690812" y="431800"/>
              <a:ext cx="2124075" cy="3771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3538538" y="84137"/>
              <a:ext cx="427038" cy="103188"/>
            </a:xfrm>
            <a:custGeom>
              <a:avLst/>
              <a:gdLst>
                <a:gd name="T0" fmla="*/ 33 w 269"/>
                <a:gd name="T1" fmla="*/ 0 h 65"/>
                <a:gd name="T2" fmla="*/ 237 w 269"/>
                <a:gd name="T3" fmla="*/ 0 h 65"/>
                <a:gd name="T4" fmla="*/ 248 w 269"/>
                <a:gd name="T5" fmla="*/ 3 h 65"/>
                <a:gd name="T6" fmla="*/ 259 w 269"/>
                <a:gd name="T7" fmla="*/ 9 h 65"/>
                <a:gd name="T8" fmla="*/ 266 w 269"/>
                <a:gd name="T9" fmla="*/ 20 h 65"/>
                <a:gd name="T10" fmla="*/ 269 w 269"/>
                <a:gd name="T11" fmla="*/ 32 h 65"/>
                <a:gd name="T12" fmla="*/ 266 w 269"/>
                <a:gd name="T13" fmla="*/ 45 h 65"/>
                <a:gd name="T14" fmla="*/ 259 w 269"/>
                <a:gd name="T15" fmla="*/ 55 h 65"/>
                <a:gd name="T16" fmla="*/ 248 w 269"/>
                <a:gd name="T17" fmla="*/ 62 h 65"/>
                <a:gd name="T18" fmla="*/ 237 w 269"/>
                <a:gd name="T19" fmla="*/ 65 h 65"/>
                <a:gd name="T20" fmla="*/ 33 w 269"/>
                <a:gd name="T21" fmla="*/ 65 h 65"/>
                <a:gd name="T22" fmla="*/ 20 w 269"/>
                <a:gd name="T23" fmla="*/ 62 h 65"/>
                <a:gd name="T24" fmla="*/ 10 w 269"/>
                <a:gd name="T25" fmla="*/ 55 h 65"/>
                <a:gd name="T26" fmla="*/ 3 w 269"/>
                <a:gd name="T27" fmla="*/ 45 h 65"/>
                <a:gd name="T28" fmla="*/ 0 w 269"/>
                <a:gd name="T29" fmla="*/ 32 h 65"/>
                <a:gd name="T30" fmla="*/ 3 w 269"/>
                <a:gd name="T31" fmla="*/ 20 h 65"/>
                <a:gd name="T32" fmla="*/ 10 w 269"/>
                <a:gd name="T33" fmla="*/ 9 h 65"/>
                <a:gd name="T34" fmla="*/ 20 w 269"/>
                <a:gd name="T35" fmla="*/ 3 h 65"/>
                <a:gd name="T36" fmla="*/ 33 w 269"/>
                <a:gd name="T3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9" h="65">
                  <a:moveTo>
                    <a:pt x="33" y="0"/>
                  </a:moveTo>
                  <a:lnTo>
                    <a:pt x="237" y="0"/>
                  </a:lnTo>
                  <a:lnTo>
                    <a:pt x="248" y="3"/>
                  </a:lnTo>
                  <a:lnTo>
                    <a:pt x="259" y="9"/>
                  </a:lnTo>
                  <a:lnTo>
                    <a:pt x="266" y="20"/>
                  </a:lnTo>
                  <a:lnTo>
                    <a:pt x="269" y="32"/>
                  </a:lnTo>
                  <a:lnTo>
                    <a:pt x="266" y="45"/>
                  </a:lnTo>
                  <a:lnTo>
                    <a:pt x="259" y="55"/>
                  </a:lnTo>
                  <a:lnTo>
                    <a:pt x="248" y="62"/>
                  </a:lnTo>
                  <a:lnTo>
                    <a:pt x="237" y="65"/>
                  </a:lnTo>
                  <a:lnTo>
                    <a:pt x="33" y="65"/>
                  </a:lnTo>
                  <a:lnTo>
                    <a:pt x="20" y="62"/>
                  </a:lnTo>
                  <a:lnTo>
                    <a:pt x="10" y="55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20"/>
                  </a:lnTo>
                  <a:lnTo>
                    <a:pt x="10" y="9"/>
                  </a:lnTo>
                  <a:lnTo>
                    <a:pt x="20" y="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7"/>
            <p:cNvSpPr>
              <a:spLocks/>
            </p:cNvSpPr>
            <p:nvPr/>
          </p:nvSpPr>
          <p:spPr bwMode="auto">
            <a:xfrm>
              <a:off x="3479800" y="4475163"/>
              <a:ext cx="546100" cy="152400"/>
            </a:xfrm>
            <a:custGeom>
              <a:avLst/>
              <a:gdLst>
                <a:gd name="T0" fmla="*/ 42 w 344"/>
                <a:gd name="T1" fmla="*/ 0 h 96"/>
                <a:gd name="T2" fmla="*/ 301 w 344"/>
                <a:gd name="T3" fmla="*/ 0 h 96"/>
                <a:gd name="T4" fmla="*/ 317 w 344"/>
                <a:gd name="T5" fmla="*/ 5 h 96"/>
                <a:gd name="T6" fmla="*/ 330 w 344"/>
                <a:gd name="T7" fmla="*/ 15 h 96"/>
                <a:gd name="T8" fmla="*/ 339 w 344"/>
                <a:gd name="T9" fmla="*/ 29 h 96"/>
                <a:gd name="T10" fmla="*/ 344 w 344"/>
                <a:gd name="T11" fmla="*/ 48 h 96"/>
                <a:gd name="T12" fmla="*/ 339 w 344"/>
                <a:gd name="T13" fmla="*/ 67 h 96"/>
                <a:gd name="T14" fmla="*/ 330 w 344"/>
                <a:gd name="T15" fmla="*/ 82 h 96"/>
                <a:gd name="T16" fmla="*/ 317 w 344"/>
                <a:gd name="T17" fmla="*/ 92 h 96"/>
                <a:gd name="T18" fmla="*/ 301 w 344"/>
                <a:gd name="T19" fmla="*/ 96 h 96"/>
                <a:gd name="T20" fmla="*/ 42 w 344"/>
                <a:gd name="T21" fmla="*/ 96 h 96"/>
                <a:gd name="T22" fmla="*/ 25 w 344"/>
                <a:gd name="T23" fmla="*/ 92 h 96"/>
                <a:gd name="T24" fmla="*/ 12 w 344"/>
                <a:gd name="T25" fmla="*/ 82 h 96"/>
                <a:gd name="T26" fmla="*/ 3 w 344"/>
                <a:gd name="T27" fmla="*/ 67 h 96"/>
                <a:gd name="T28" fmla="*/ 0 w 344"/>
                <a:gd name="T29" fmla="*/ 48 h 96"/>
                <a:gd name="T30" fmla="*/ 3 w 344"/>
                <a:gd name="T31" fmla="*/ 29 h 96"/>
                <a:gd name="T32" fmla="*/ 12 w 344"/>
                <a:gd name="T33" fmla="*/ 15 h 96"/>
                <a:gd name="T34" fmla="*/ 25 w 344"/>
                <a:gd name="T35" fmla="*/ 5 h 96"/>
                <a:gd name="T36" fmla="*/ 42 w 344"/>
                <a:gd name="T3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4" h="96">
                  <a:moveTo>
                    <a:pt x="42" y="0"/>
                  </a:moveTo>
                  <a:lnTo>
                    <a:pt x="301" y="0"/>
                  </a:lnTo>
                  <a:lnTo>
                    <a:pt x="317" y="5"/>
                  </a:lnTo>
                  <a:lnTo>
                    <a:pt x="330" y="15"/>
                  </a:lnTo>
                  <a:lnTo>
                    <a:pt x="339" y="29"/>
                  </a:lnTo>
                  <a:lnTo>
                    <a:pt x="344" y="48"/>
                  </a:lnTo>
                  <a:lnTo>
                    <a:pt x="339" y="67"/>
                  </a:lnTo>
                  <a:lnTo>
                    <a:pt x="330" y="82"/>
                  </a:lnTo>
                  <a:lnTo>
                    <a:pt x="317" y="92"/>
                  </a:lnTo>
                  <a:lnTo>
                    <a:pt x="301" y="96"/>
                  </a:lnTo>
                  <a:lnTo>
                    <a:pt x="42" y="96"/>
                  </a:lnTo>
                  <a:lnTo>
                    <a:pt x="25" y="92"/>
                  </a:lnTo>
                  <a:lnTo>
                    <a:pt x="12" y="82"/>
                  </a:lnTo>
                  <a:lnTo>
                    <a:pt x="3" y="67"/>
                  </a:lnTo>
                  <a:lnTo>
                    <a:pt x="0" y="48"/>
                  </a:lnTo>
                  <a:lnTo>
                    <a:pt x="3" y="29"/>
                  </a:lnTo>
                  <a:lnTo>
                    <a:pt x="12" y="15"/>
                  </a:lnTo>
                  <a:lnTo>
                    <a:pt x="25" y="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8"/>
            <p:cNvSpPr>
              <a:spLocks/>
            </p:cNvSpPr>
            <p:nvPr/>
          </p:nvSpPr>
          <p:spPr bwMode="auto">
            <a:xfrm>
              <a:off x="2898775" y="2197100"/>
              <a:ext cx="1714500" cy="1079500"/>
            </a:xfrm>
            <a:custGeom>
              <a:avLst/>
              <a:gdLst>
                <a:gd name="T0" fmla="*/ 32 w 1080"/>
                <a:gd name="T1" fmla="*/ 0 h 680"/>
                <a:gd name="T2" fmla="*/ 1048 w 1080"/>
                <a:gd name="T3" fmla="*/ 0 h 680"/>
                <a:gd name="T4" fmla="*/ 1060 w 1080"/>
                <a:gd name="T5" fmla="*/ 3 h 680"/>
                <a:gd name="T6" fmla="*/ 1070 w 1080"/>
                <a:gd name="T7" fmla="*/ 10 h 680"/>
                <a:gd name="T8" fmla="*/ 1078 w 1080"/>
                <a:gd name="T9" fmla="*/ 20 h 680"/>
                <a:gd name="T10" fmla="*/ 1080 w 1080"/>
                <a:gd name="T11" fmla="*/ 32 h 680"/>
                <a:gd name="T12" fmla="*/ 1080 w 1080"/>
                <a:gd name="T13" fmla="*/ 650 h 680"/>
                <a:gd name="T14" fmla="*/ 1078 w 1080"/>
                <a:gd name="T15" fmla="*/ 662 h 680"/>
                <a:gd name="T16" fmla="*/ 1070 w 1080"/>
                <a:gd name="T17" fmla="*/ 672 h 680"/>
                <a:gd name="T18" fmla="*/ 1060 w 1080"/>
                <a:gd name="T19" fmla="*/ 679 h 680"/>
                <a:gd name="T20" fmla="*/ 1048 w 1080"/>
                <a:gd name="T21" fmla="*/ 680 h 680"/>
                <a:gd name="T22" fmla="*/ 32 w 1080"/>
                <a:gd name="T23" fmla="*/ 680 h 680"/>
                <a:gd name="T24" fmla="*/ 20 w 1080"/>
                <a:gd name="T25" fmla="*/ 679 h 680"/>
                <a:gd name="T26" fmla="*/ 10 w 1080"/>
                <a:gd name="T27" fmla="*/ 672 h 680"/>
                <a:gd name="T28" fmla="*/ 3 w 1080"/>
                <a:gd name="T29" fmla="*/ 662 h 680"/>
                <a:gd name="T30" fmla="*/ 0 w 1080"/>
                <a:gd name="T31" fmla="*/ 650 h 680"/>
                <a:gd name="T32" fmla="*/ 0 w 1080"/>
                <a:gd name="T33" fmla="*/ 32 h 680"/>
                <a:gd name="T34" fmla="*/ 3 w 1080"/>
                <a:gd name="T35" fmla="*/ 20 h 680"/>
                <a:gd name="T36" fmla="*/ 10 w 1080"/>
                <a:gd name="T37" fmla="*/ 10 h 680"/>
                <a:gd name="T38" fmla="*/ 20 w 1080"/>
                <a:gd name="T39" fmla="*/ 3 h 680"/>
                <a:gd name="T40" fmla="*/ 32 w 1080"/>
                <a:gd name="T4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0" h="680">
                  <a:moveTo>
                    <a:pt x="32" y="0"/>
                  </a:moveTo>
                  <a:lnTo>
                    <a:pt x="1048" y="0"/>
                  </a:lnTo>
                  <a:lnTo>
                    <a:pt x="1060" y="3"/>
                  </a:lnTo>
                  <a:lnTo>
                    <a:pt x="1070" y="10"/>
                  </a:lnTo>
                  <a:lnTo>
                    <a:pt x="1078" y="20"/>
                  </a:lnTo>
                  <a:lnTo>
                    <a:pt x="1080" y="32"/>
                  </a:lnTo>
                  <a:lnTo>
                    <a:pt x="1080" y="650"/>
                  </a:lnTo>
                  <a:lnTo>
                    <a:pt x="1078" y="662"/>
                  </a:lnTo>
                  <a:lnTo>
                    <a:pt x="1070" y="672"/>
                  </a:lnTo>
                  <a:lnTo>
                    <a:pt x="1060" y="679"/>
                  </a:lnTo>
                  <a:lnTo>
                    <a:pt x="1048" y="680"/>
                  </a:lnTo>
                  <a:lnTo>
                    <a:pt x="32" y="680"/>
                  </a:lnTo>
                  <a:lnTo>
                    <a:pt x="20" y="679"/>
                  </a:lnTo>
                  <a:lnTo>
                    <a:pt x="10" y="672"/>
                  </a:lnTo>
                  <a:lnTo>
                    <a:pt x="3" y="662"/>
                  </a:lnTo>
                  <a:lnTo>
                    <a:pt x="0" y="650"/>
                  </a:lnTo>
                  <a:lnTo>
                    <a:pt x="0" y="32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9"/>
            <p:cNvSpPr>
              <a:spLocks noChangeArrowheads="1"/>
            </p:cNvSpPr>
            <p:nvPr/>
          </p:nvSpPr>
          <p:spPr bwMode="auto">
            <a:xfrm>
              <a:off x="2898775" y="2303463"/>
              <a:ext cx="1714500" cy="244475"/>
            </a:xfrm>
            <a:prstGeom prst="rect">
              <a:avLst/>
            </a:prstGeom>
            <a:solidFill>
              <a:srgbClr val="00001D"/>
            </a:solidFill>
            <a:ln w="0">
              <a:solidFill>
                <a:srgbClr val="0000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20"/>
            <p:cNvSpPr>
              <a:spLocks noChangeArrowheads="1"/>
            </p:cNvSpPr>
            <p:nvPr/>
          </p:nvSpPr>
          <p:spPr bwMode="auto">
            <a:xfrm>
              <a:off x="2954337" y="2667000"/>
              <a:ext cx="1158875" cy="146050"/>
            </a:xfrm>
            <a:prstGeom prst="rect">
              <a:avLst/>
            </a:prstGeom>
            <a:solidFill>
              <a:srgbClr val="F2F2F2"/>
            </a:solidFill>
            <a:ln w="0">
              <a:solidFill>
                <a:srgbClr val="F2F2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21"/>
            <p:cNvSpPr>
              <a:spLocks noChangeArrowheads="1"/>
            </p:cNvSpPr>
            <p:nvPr/>
          </p:nvSpPr>
          <p:spPr bwMode="auto">
            <a:xfrm>
              <a:off x="4265613" y="2667000"/>
              <a:ext cx="284163" cy="146050"/>
            </a:xfrm>
            <a:prstGeom prst="rect">
              <a:avLst/>
            </a:prstGeom>
            <a:solidFill>
              <a:srgbClr val="F2F2F2"/>
            </a:solidFill>
            <a:ln w="0">
              <a:solidFill>
                <a:srgbClr val="F2F2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22"/>
            <p:cNvSpPr>
              <a:spLocks noChangeArrowheads="1"/>
            </p:cNvSpPr>
            <p:nvPr/>
          </p:nvSpPr>
          <p:spPr bwMode="auto">
            <a:xfrm>
              <a:off x="2954337" y="2873375"/>
              <a:ext cx="423863" cy="55563"/>
            </a:xfrm>
            <a:prstGeom prst="rect">
              <a:avLst/>
            </a:prstGeom>
            <a:solidFill>
              <a:srgbClr val="00001D"/>
            </a:solidFill>
            <a:ln w="0">
              <a:solidFill>
                <a:srgbClr val="0000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23"/>
            <p:cNvSpPr>
              <a:spLocks noChangeArrowheads="1"/>
            </p:cNvSpPr>
            <p:nvPr/>
          </p:nvSpPr>
          <p:spPr bwMode="auto">
            <a:xfrm>
              <a:off x="3427412" y="2873375"/>
              <a:ext cx="423863" cy="55563"/>
            </a:xfrm>
            <a:prstGeom prst="rect">
              <a:avLst/>
            </a:prstGeom>
            <a:solidFill>
              <a:srgbClr val="00001D"/>
            </a:solidFill>
            <a:ln w="0">
              <a:solidFill>
                <a:srgbClr val="0000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24"/>
            <p:cNvSpPr>
              <a:spLocks/>
            </p:cNvSpPr>
            <p:nvPr/>
          </p:nvSpPr>
          <p:spPr bwMode="auto">
            <a:xfrm>
              <a:off x="2954337" y="3117850"/>
              <a:ext cx="1158875" cy="82550"/>
            </a:xfrm>
            <a:custGeom>
              <a:avLst/>
              <a:gdLst>
                <a:gd name="T0" fmla="*/ 5 w 730"/>
                <a:gd name="T1" fmla="*/ 0 h 52"/>
                <a:gd name="T2" fmla="*/ 724 w 730"/>
                <a:gd name="T3" fmla="*/ 0 h 52"/>
                <a:gd name="T4" fmla="*/ 727 w 730"/>
                <a:gd name="T5" fmla="*/ 2 h 52"/>
                <a:gd name="T6" fmla="*/ 728 w 730"/>
                <a:gd name="T7" fmla="*/ 2 h 52"/>
                <a:gd name="T8" fmla="*/ 730 w 730"/>
                <a:gd name="T9" fmla="*/ 4 h 52"/>
                <a:gd name="T10" fmla="*/ 730 w 730"/>
                <a:gd name="T11" fmla="*/ 48 h 52"/>
                <a:gd name="T12" fmla="*/ 728 w 730"/>
                <a:gd name="T13" fmla="*/ 51 h 52"/>
                <a:gd name="T14" fmla="*/ 727 w 730"/>
                <a:gd name="T15" fmla="*/ 51 h 52"/>
                <a:gd name="T16" fmla="*/ 724 w 730"/>
                <a:gd name="T17" fmla="*/ 52 h 52"/>
                <a:gd name="T18" fmla="*/ 5 w 730"/>
                <a:gd name="T19" fmla="*/ 52 h 52"/>
                <a:gd name="T20" fmla="*/ 3 w 730"/>
                <a:gd name="T21" fmla="*/ 51 h 52"/>
                <a:gd name="T22" fmla="*/ 1 w 730"/>
                <a:gd name="T23" fmla="*/ 51 h 52"/>
                <a:gd name="T24" fmla="*/ 0 w 730"/>
                <a:gd name="T25" fmla="*/ 48 h 52"/>
                <a:gd name="T26" fmla="*/ 0 w 730"/>
                <a:gd name="T27" fmla="*/ 4 h 52"/>
                <a:gd name="T28" fmla="*/ 1 w 730"/>
                <a:gd name="T29" fmla="*/ 2 h 52"/>
                <a:gd name="T30" fmla="*/ 3 w 730"/>
                <a:gd name="T31" fmla="*/ 2 h 52"/>
                <a:gd name="T32" fmla="*/ 5 w 730"/>
                <a:gd name="T3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0" h="52">
                  <a:moveTo>
                    <a:pt x="5" y="0"/>
                  </a:moveTo>
                  <a:lnTo>
                    <a:pt x="724" y="0"/>
                  </a:lnTo>
                  <a:lnTo>
                    <a:pt x="727" y="2"/>
                  </a:lnTo>
                  <a:lnTo>
                    <a:pt x="728" y="2"/>
                  </a:lnTo>
                  <a:lnTo>
                    <a:pt x="730" y="4"/>
                  </a:lnTo>
                  <a:lnTo>
                    <a:pt x="730" y="48"/>
                  </a:lnTo>
                  <a:lnTo>
                    <a:pt x="728" y="51"/>
                  </a:lnTo>
                  <a:lnTo>
                    <a:pt x="727" y="51"/>
                  </a:lnTo>
                  <a:lnTo>
                    <a:pt x="724" y="52"/>
                  </a:lnTo>
                  <a:lnTo>
                    <a:pt x="5" y="52"/>
                  </a:lnTo>
                  <a:lnTo>
                    <a:pt x="3" y="51"/>
                  </a:lnTo>
                  <a:lnTo>
                    <a:pt x="1" y="51"/>
                  </a:lnTo>
                  <a:lnTo>
                    <a:pt x="0" y="48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25"/>
            <p:cNvSpPr>
              <a:spLocks/>
            </p:cNvSpPr>
            <p:nvPr/>
          </p:nvSpPr>
          <p:spPr bwMode="auto">
            <a:xfrm>
              <a:off x="3038475" y="2692400"/>
              <a:ext cx="76200" cy="95250"/>
            </a:xfrm>
            <a:custGeom>
              <a:avLst/>
              <a:gdLst>
                <a:gd name="T0" fmla="*/ 2 w 48"/>
                <a:gd name="T1" fmla="*/ 0 h 60"/>
                <a:gd name="T2" fmla="*/ 11 w 48"/>
                <a:gd name="T3" fmla="*/ 0 h 60"/>
                <a:gd name="T4" fmla="*/ 19 w 48"/>
                <a:gd name="T5" fmla="*/ 14 h 60"/>
                <a:gd name="T6" fmla="*/ 22 w 48"/>
                <a:gd name="T7" fmla="*/ 19 h 60"/>
                <a:gd name="T8" fmla="*/ 25 w 48"/>
                <a:gd name="T9" fmla="*/ 25 h 60"/>
                <a:gd name="T10" fmla="*/ 25 w 48"/>
                <a:gd name="T11" fmla="*/ 25 h 60"/>
                <a:gd name="T12" fmla="*/ 28 w 48"/>
                <a:gd name="T13" fmla="*/ 19 h 60"/>
                <a:gd name="T14" fmla="*/ 31 w 48"/>
                <a:gd name="T15" fmla="*/ 14 h 60"/>
                <a:gd name="T16" fmla="*/ 38 w 48"/>
                <a:gd name="T17" fmla="*/ 0 h 60"/>
                <a:gd name="T18" fmla="*/ 47 w 48"/>
                <a:gd name="T19" fmla="*/ 0 h 60"/>
                <a:gd name="T20" fmla="*/ 30 w 48"/>
                <a:gd name="T21" fmla="*/ 30 h 60"/>
                <a:gd name="T22" fmla="*/ 48 w 48"/>
                <a:gd name="T23" fmla="*/ 60 h 60"/>
                <a:gd name="T24" fmla="*/ 40 w 48"/>
                <a:gd name="T25" fmla="*/ 60 h 60"/>
                <a:gd name="T26" fmla="*/ 31 w 48"/>
                <a:gd name="T27" fmla="*/ 47 h 60"/>
                <a:gd name="T28" fmla="*/ 28 w 48"/>
                <a:gd name="T29" fmla="*/ 43 h 60"/>
                <a:gd name="T30" fmla="*/ 27 w 48"/>
                <a:gd name="T31" fmla="*/ 38 h 60"/>
                <a:gd name="T32" fmla="*/ 24 w 48"/>
                <a:gd name="T33" fmla="*/ 35 h 60"/>
                <a:gd name="T34" fmla="*/ 24 w 48"/>
                <a:gd name="T35" fmla="*/ 35 h 60"/>
                <a:gd name="T36" fmla="*/ 22 w 48"/>
                <a:gd name="T37" fmla="*/ 38 h 60"/>
                <a:gd name="T38" fmla="*/ 21 w 48"/>
                <a:gd name="T39" fmla="*/ 43 h 60"/>
                <a:gd name="T40" fmla="*/ 18 w 48"/>
                <a:gd name="T41" fmla="*/ 47 h 60"/>
                <a:gd name="T42" fmla="*/ 11 w 48"/>
                <a:gd name="T43" fmla="*/ 60 h 60"/>
                <a:gd name="T44" fmla="*/ 0 w 48"/>
                <a:gd name="T45" fmla="*/ 60 h 60"/>
                <a:gd name="T46" fmla="*/ 19 w 48"/>
                <a:gd name="T47" fmla="*/ 30 h 60"/>
                <a:gd name="T48" fmla="*/ 2 w 48"/>
                <a:gd name="T4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60">
                  <a:moveTo>
                    <a:pt x="2" y="0"/>
                  </a:moveTo>
                  <a:lnTo>
                    <a:pt x="11" y="0"/>
                  </a:lnTo>
                  <a:lnTo>
                    <a:pt x="19" y="14"/>
                  </a:lnTo>
                  <a:lnTo>
                    <a:pt x="22" y="19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8" y="19"/>
                  </a:lnTo>
                  <a:lnTo>
                    <a:pt x="31" y="14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30" y="30"/>
                  </a:lnTo>
                  <a:lnTo>
                    <a:pt x="48" y="60"/>
                  </a:lnTo>
                  <a:lnTo>
                    <a:pt x="40" y="60"/>
                  </a:lnTo>
                  <a:lnTo>
                    <a:pt x="31" y="47"/>
                  </a:lnTo>
                  <a:lnTo>
                    <a:pt x="28" y="43"/>
                  </a:lnTo>
                  <a:lnTo>
                    <a:pt x="27" y="38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2" y="38"/>
                  </a:lnTo>
                  <a:lnTo>
                    <a:pt x="21" y="43"/>
                  </a:lnTo>
                  <a:lnTo>
                    <a:pt x="18" y="47"/>
                  </a:lnTo>
                  <a:lnTo>
                    <a:pt x="11" y="60"/>
                  </a:lnTo>
                  <a:lnTo>
                    <a:pt x="0" y="60"/>
                  </a:lnTo>
                  <a:lnTo>
                    <a:pt x="19" y="3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1D"/>
            </a:solidFill>
            <a:ln w="0">
              <a:solidFill>
                <a:srgbClr val="0000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26"/>
            <p:cNvSpPr>
              <a:spLocks/>
            </p:cNvSpPr>
            <p:nvPr/>
          </p:nvSpPr>
          <p:spPr bwMode="auto">
            <a:xfrm>
              <a:off x="3119437" y="2692400"/>
              <a:ext cx="74613" cy="95250"/>
            </a:xfrm>
            <a:custGeom>
              <a:avLst/>
              <a:gdLst>
                <a:gd name="T0" fmla="*/ 0 w 47"/>
                <a:gd name="T1" fmla="*/ 0 h 60"/>
                <a:gd name="T2" fmla="*/ 11 w 47"/>
                <a:gd name="T3" fmla="*/ 0 h 60"/>
                <a:gd name="T4" fmla="*/ 18 w 47"/>
                <a:gd name="T5" fmla="*/ 14 h 60"/>
                <a:gd name="T6" fmla="*/ 21 w 47"/>
                <a:gd name="T7" fmla="*/ 19 h 60"/>
                <a:gd name="T8" fmla="*/ 24 w 47"/>
                <a:gd name="T9" fmla="*/ 25 h 60"/>
                <a:gd name="T10" fmla="*/ 24 w 47"/>
                <a:gd name="T11" fmla="*/ 25 h 60"/>
                <a:gd name="T12" fmla="*/ 27 w 47"/>
                <a:gd name="T13" fmla="*/ 19 h 60"/>
                <a:gd name="T14" fmla="*/ 29 w 47"/>
                <a:gd name="T15" fmla="*/ 14 h 60"/>
                <a:gd name="T16" fmla="*/ 38 w 47"/>
                <a:gd name="T17" fmla="*/ 0 h 60"/>
                <a:gd name="T18" fmla="*/ 47 w 47"/>
                <a:gd name="T19" fmla="*/ 0 h 60"/>
                <a:gd name="T20" fmla="*/ 28 w 47"/>
                <a:gd name="T21" fmla="*/ 30 h 60"/>
                <a:gd name="T22" fmla="*/ 47 w 47"/>
                <a:gd name="T23" fmla="*/ 60 h 60"/>
                <a:gd name="T24" fmla="*/ 38 w 47"/>
                <a:gd name="T25" fmla="*/ 60 h 60"/>
                <a:gd name="T26" fmla="*/ 31 w 47"/>
                <a:gd name="T27" fmla="*/ 47 h 60"/>
                <a:gd name="T28" fmla="*/ 28 w 47"/>
                <a:gd name="T29" fmla="*/ 43 h 60"/>
                <a:gd name="T30" fmla="*/ 25 w 47"/>
                <a:gd name="T31" fmla="*/ 38 h 60"/>
                <a:gd name="T32" fmla="*/ 24 w 47"/>
                <a:gd name="T33" fmla="*/ 35 h 60"/>
                <a:gd name="T34" fmla="*/ 24 w 47"/>
                <a:gd name="T35" fmla="*/ 35 h 60"/>
                <a:gd name="T36" fmla="*/ 22 w 47"/>
                <a:gd name="T37" fmla="*/ 38 h 60"/>
                <a:gd name="T38" fmla="*/ 19 w 47"/>
                <a:gd name="T39" fmla="*/ 43 h 60"/>
                <a:gd name="T40" fmla="*/ 16 w 47"/>
                <a:gd name="T41" fmla="*/ 47 h 60"/>
                <a:gd name="T42" fmla="*/ 9 w 47"/>
                <a:gd name="T43" fmla="*/ 60 h 60"/>
                <a:gd name="T44" fmla="*/ 0 w 47"/>
                <a:gd name="T45" fmla="*/ 60 h 60"/>
                <a:gd name="T46" fmla="*/ 19 w 47"/>
                <a:gd name="T47" fmla="*/ 30 h 60"/>
                <a:gd name="T48" fmla="*/ 0 w 47"/>
                <a:gd name="T4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60">
                  <a:moveTo>
                    <a:pt x="0" y="0"/>
                  </a:moveTo>
                  <a:lnTo>
                    <a:pt x="11" y="0"/>
                  </a:lnTo>
                  <a:lnTo>
                    <a:pt x="18" y="14"/>
                  </a:lnTo>
                  <a:lnTo>
                    <a:pt x="21" y="19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27" y="19"/>
                  </a:lnTo>
                  <a:lnTo>
                    <a:pt x="29" y="14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28" y="30"/>
                  </a:lnTo>
                  <a:lnTo>
                    <a:pt x="47" y="60"/>
                  </a:lnTo>
                  <a:lnTo>
                    <a:pt x="38" y="60"/>
                  </a:lnTo>
                  <a:lnTo>
                    <a:pt x="31" y="47"/>
                  </a:lnTo>
                  <a:lnTo>
                    <a:pt x="28" y="43"/>
                  </a:lnTo>
                  <a:lnTo>
                    <a:pt x="25" y="38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2" y="38"/>
                  </a:lnTo>
                  <a:lnTo>
                    <a:pt x="19" y="43"/>
                  </a:lnTo>
                  <a:lnTo>
                    <a:pt x="16" y="47"/>
                  </a:lnTo>
                  <a:lnTo>
                    <a:pt x="9" y="60"/>
                  </a:lnTo>
                  <a:lnTo>
                    <a:pt x="0" y="60"/>
                  </a:lnTo>
                  <a:lnTo>
                    <a:pt x="19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1D"/>
            </a:solidFill>
            <a:ln w="0">
              <a:solidFill>
                <a:srgbClr val="0000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27"/>
            <p:cNvSpPr>
              <a:spLocks/>
            </p:cNvSpPr>
            <p:nvPr/>
          </p:nvSpPr>
          <p:spPr bwMode="auto">
            <a:xfrm>
              <a:off x="3198812" y="2692400"/>
              <a:ext cx="76200" cy="95250"/>
            </a:xfrm>
            <a:custGeom>
              <a:avLst/>
              <a:gdLst>
                <a:gd name="T0" fmla="*/ 1 w 48"/>
                <a:gd name="T1" fmla="*/ 0 h 60"/>
                <a:gd name="T2" fmla="*/ 10 w 48"/>
                <a:gd name="T3" fmla="*/ 0 h 60"/>
                <a:gd name="T4" fmla="*/ 19 w 48"/>
                <a:gd name="T5" fmla="*/ 14 h 60"/>
                <a:gd name="T6" fmla="*/ 22 w 48"/>
                <a:gd name="T7" fmla="*/ 19 h 60"/>
                <a:gd name="T8" fmla="*/ 25 w 48"/>
                <a:gd name="T9" fmla="*/ 25 h 60"/>
                <a:gd name="T10" fmla="*/ 25 w 48"/>
                <a:gd name="T11" fmla="*/ 25 h 60"/>
                <a:gd name="T12" fmla="*/ 27 w 48"/>
                <a:gd name="T13" fmla="*/ 19 h 60"/>
                <a:gd name="T14" fmla="*/ 30 w 48"/>
                <a:gd name="T15" fmla="*/ 14 h 60"/>
                <a:gd name="T16" fmla="*/ 38 w 48"/>
                <a:gd name="T17" fmla="*/ 0 h 60"/>
                <a:gd name="T18" fmla="*/ 48 w 48"/>
                <a:gd name="T19" fmla="*/ 0 h 60"/>
                <a:gd name="T20" fmla="*/ 29 w 48"/>
                <a:gd name="T21" fmla="*/ 30 h 60"/>
                <a:gd name="T22" fmla="*/ 48 w 48"/>
                <a:gd name="T23" fmla="*/ 60 h 60"/>
                <a:gd name="T24" fmla="*/ 39 w 48"/>
                <a:gd name="T25" fmla="*/ 60 h 60"/>
                <a:gd name="T26" fmla="*/ 30 w 48"/>
                <a:gd name="T27" fmla="*/ 47 h 60"/>
                <a:gd name="T28" fmla="*/ 27 w 48"/>
                <a:gd name="T29" fmla="*/ 43 h 60"/>
                <a:gd name="T30" fmla="*/ 26 w 48"/>
                <a:gd name="T31" fmla="*/ 38 h 60"/>
                <a:gd name="T32" fmla="*/ 23 w 48"/>
                <a:gd name="T33" fmla="*/ 35 h 60"/>
                <a:gd name="T34" fmla="*/ 23 w 48"/>
                <a:gd name="T35" fmla="*/ 35 h 60"/>
                <a:gd name="T36" fmla="*/ 22 w 48"/>
                <a:gd name="T37" fmla="*/ 38 h 60"/>
                <a:gd name="T38" fmla="*/ 20 w 48"/>
                <a:gd name="T39" fmla="*/ 43 h 60"/>
                <a:gd name="T40" fmla="*/ 17 w 48"/>
                <a:gd name="T41" fmla="*/ 47 h 60"/>
                <a:gd name="T42" fmla="*/ 10 w 48"/>
                <a:gd name="T43" fmla="*/ 60 h 60"/>
                <a:gd name="T44" fmla="*/ 0 w 48"/>
                <a:gd name="T45" fmla="*/ 60 h 60"/>
                <a:gd name="T46" fmla="*/ 19 w 48"/>
                <a:gd name="T47" fmla="*/ 30 h 60"/>
                <a:gd name="T48" fmla="*/ 1 w 48"/>
                <a:gd name="T4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60">
                  <a:moveTo>
                    <a:pt x="1" y="0"/>
                  </a:moveTo>
                  <a:lnTo>
                    <a:pt x="10" y="0"/>
                  </a:lnTo>
                  <a:lnTo>
                    <a:pt x="19" y="14"/>
                  </a:lnTo>
                  <a:lnTo>
                    <a:pt x="22" y="19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7" y="19"/>
                  </a:lnTo>
                  <a:lnTo>
                    <a:pt x="30" y="14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29" y="30"/>
                  </a:lnTo>
                  <a:lnTo>
                    <a:pt x="48" y="60"/>
                  </a:lnTo>
                  <a:lnTo>
                    <a:pt x="39" y="60"/>
                  </a:lnTo>
                  <a:lnTo>
                    <a:pt x="30" y="47"/>
                  </a:lnTo>
                  <a:lnTo>
                    <a:pt x="27" y="43"/>
                  </a:lnTo>
                  <a:lnTo>
                    <a:pt x="26" y="38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0" y="43"/>
                  </a:lnTo>
                  <a:lnTo>
                    <a:pt x="17" y="47"/>
                  </a:lnTo>
                  <a:lnTo>
                    <a:pt x="10" y="60"/>
                  </a:lnTo>
                  <a:lnTo>
                    <a:pt x="0" y="60"/>
                  </a:lnTo>
                  <a:lnTo>
                    <a:pt x="19" y="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1D"/>
            </a:solidFill>
            <a:ln w="0">
              <a:solidFill>
                <a:srgbClr val="0000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28"/>
            <p:cNvSpPr>
              <a:spLocks/>
            </p:cNvSpPr>
            <p:nvPr/>
          </p:nvSpPr>
          <p:spPr bwMode="auto">
            <a:xfrm>
              <a:off x="3279775" y="2692400"/>
              <a:ext cx="73025" cy="95250"/>
            </a:xfrm>
            <a:custGeom>
              <a:avLst/>
              <a:gdLst>
                <a:gd name="T0" fmla="*/ 1 w 46"/>
                <a:gd name="T1" fmla="*/ 0 h 60"/>
                <a:gd name="T2" fmla="*/ 10 w 46"/>
                <a:gd name="T3" fmla="*/ 0 h 60"/>
                <a:gd name="T4" fmla="*/ 17 w 46"/>
                <a:gd name="T5" fmla="*/ 14 h 60"/>
                <a:gd name="T6" fmla="*/ 20 w 46"/>
                <a:gd name="T7" fmla="*/ 19 h 60"/>
                <a:gd name="T8" fmla="*/ 23 w 46"/>
                <a:gd name="T9" fmla="*/ 25 h 60"/>
                <a:gd name="T10" fmla="*/ 23 w 46"/>
                <a:gd name="T11" fmla="*/ 25 h 60"/>
                <a:gd name="T12" fmla="*/ 26 w 46"/>
                <a:gd name="T13" fmla="*/ 19 h 60"/>
                <a:gd name="T14" fmla="*/ 29 w 46"/>
                <a:gd name="T15" fmla="*/ 14 h 60"/>
                <a:gd name="T16" fmla="*/ 38 w 46"/>
                <a:gd name="T17" fmla="*/ 0 h 60"/>
                <a:gd name="T18" fmla="*/ 46 w 46"/>
                <a:gd name="T19" fmla="*/ 0 h 60"/>
                <a:gd name="T20" fmla="*/ 27 w 46"/>
                <a:gd name="T21" fmla="*/ 30 h 60"/>
                <a:gd name="T22" fmla="*/ 46 w 46"/>
                <a:gd name="T23" fmla="*/ 60 h 60"/>
                <a:gd name="T24" fmla="*/ 38 w 46"/>
                <a:gd name="T25" fmla="*/ 60 h 60"/>
                <a:gd name="T26" fmla="*/ 30 w 46"/>
                <a:gd name="T27" fmla="*/ 47 h 60"/>
                <a:gd name="T28" fmla="*/ 27 w 46"/>
                <a:gd name="T29" fmla="*/ 43 h 60"/>
                <a:gd name="T30" fmla="*/ 24 w 46"/>
                <a:gd name="T31" fmla="*/ 38 h 60"/>
                <a:gd name="T32" fmla="*/ 23 w 46"/>
                <a:gd name="T33" fmla="*/ 35 h 60"/>
                <a:gd name="T34" fmla="*/ 23 w 46"/>
                <a:gd name="T35" fmla="*/ 35 h 60"/>
                <a:gd name="T36" fmla="*/ 22 w 46"/>
                <a:gd name="T37" fmla="*/ 38 h 60"/>
                <a:gd name="T38" fmla="*/ 19 w 46"/>
                <a:gd name="T39" fmla="*/ 43 h 60"/>
                <a:gd name="T40" fmla="*/ 16 w 46"/>
                <a:gd name="T41" fmla="*/ 47 h 60"/>
                <a:gd name="T42" fmla="*/ 8 w 46"/>
                <a:gd name="T43" fmla="*/ 60 h 60"/>
                <a:gd name="T44" fmla="*/ 0 w 46"/>
                <a:gd name="T45" fmla="*/ 60 h 60"/>
                <a:gd name="T46" fmla="*/ 19 w 46"/>
                <a:gd name="T47" fmla="*/ 30 h 60"/>
                <a:gd name="T48" fmla="*/ 1 w 46"/>
                <a:gd name="T4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60">
                  <a:moveTo>
                    <a:pt x="1" y="0"/>
                  </a:moveTo>
                  <a:lnTo>
                    <a:pt x="10" y="0"/>
                  </a:lnTo>
                  <a:lnTo>
                    <a:pt x="17" y="14"/>
                  </a:lnTo>
                  <a:lnTo>
                    <a:pt x="20" y="19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6" y="19"/>
                  </a:lnTo>
                  <a:lnTo>
                    <a:pt x="29" y="14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27" y="30"/>
                  </a:lnTo>
                  <a:lnTo>
                    <a:pt x="46" y="60"/>
                  </a:lnTo>
                  <a:lnTo>
                    <a:pt x="38" y="60"/>
                  </a:lnTo>
                  <a:lnTo>
                    <a:pt x="30" y="47"/>
                  </a:lnTo>
                  <a:lnTo>
                    <a:pt x="27" y="43"/>
                  </a:lnTo>
                  <a:lnTo>
                    <a:pt x="24" y="38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19" y="43"/>
                  </a:lnTo>
                  <a:lnTo>
                    <a:pt x="16" y="47"/>
                  </a:lnTo>
                  <a:lnTo>
                    <a:pt x="8" y="60"/>
                  </a:lnTo>
                  <a:lnTo>
                    <a:pt x="0" y="60"/>
                  </a:lnTo>
                  <a:lnTo>
                    <a:pt x="19" y="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1D"/>
            </a:solidFill>
            <a:ln w="0">
              <a:solidFill>
                <a:srgbClr val="0000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29"/>
            <p:cNvSpPr>
              <a:spLocks/>
            </p:cNvSpPr>
            <p:nvPr/>
          </p:nvSpPr>
          <p:spPr bwMode="auto">
            <a:xfrm>
              <a:off x="3360737" y="2692400"/>
              <a:ext cx="73025" cy="95250"/>
            </a:xfrm>
            <a:custGeom>
              <a:avLst/>
              <a:gdLst>
                <a:gd name="T0" fmla="*/ 0 w 46"/>
                <a:gd name="T1" fmla="*/ 0 h 60"/>
                <a:gd name="T2" fmla="*/ 8 w 46"/>
                <a:gd name="T3" fmla="*/ 0 h 60"/>
                <a:gd name="T4" fmla="*/ 17 w 46"/>
                <a:gd name="T5" fmla="*/ 14 h 60"/>
                <a:gd name="T6" fmla="*/ 20 w 46"/>
                <a:gd name="T7" fmla="*/ 19 h 60"/>
                <a:gd name="T8" fmla="*/ 23 w 46"/>
                <a:gd name="T9" fmla="*/ 25 h 60"/>
                <a:gd name="T10" fmla="*/ 23 w 46"/>
                <a:gd name="T11" fmla="*/ 25 h 60"/>
                <a:gd name="T12" fmla="*/ 26 w 46"/>
                <a:gd name="T13" fmla="*/ 19 h 60"/>
                <a:gd name="T14" fmla="*/ 29 w 46"/>
                <a:gd name="T15" fmla="*/ 14 h 60"/>
                <a:gd name="T16" fmla="*/ 36 w 46"/>
                <a:gd name="T17" fmla="*/ 0 h 60"/>
                <a:gd name="T18" fmla="*/ 46 w 46"/>
                <a:gd name="T19" fmla="*/ 0 h 60"/>
                <a:gd name="T20" fmla="*/ 27 w 46"/>
                <a:gd name="T21" fmla="*/ 30 h 60"/>
                <a:gd name="T22" fmla="*/ 46 w 46"/>
                <a:gd name="T23" fmla="*/ 60 h 60"/>
                <a:gd name="T24" fmla="*/ 37 w 46"/>
                <a:gd name="T25" fmla="*/ 60 h 60"/>
                <a:gd name="T26" fmla="*/ 29 w 46"/>
                <a:gd name="T27" fmla="*/ 47 h 60"/>
                <a:gd name="T28" fmla="*/ 26 w 46"/>
                <a:gd name="T29" fmla="*/ 43 h 60"/>
                <a:gd name="T30" fmla="*/ 24 w 46"/>
                <a:gd name="T31" fmla="*/ 38 h 60"/>
                <a:gd name="T32" fmla="*/ 21 w 46"/>
                <a:gd name="T33" fmla="*/ 35 h 60"/>
                <a:gd name="T34" fmla="*/ 21 w 46"/>
                <a:gd name="T35" fmla="*/ 35 h 60"/>
                <a:gd name="T36" fmla="*/ 20 w 46"/>
                <a:gd name="T37" fmla="*/ 38 h 60"/>
                <a:gd name="T38" fmla="*/ 19 w 46"/>
                <a:gd name="T39" fmla="*/ 43 h 60"/>
                <a:gd name="T40" fmla="*/ 16 w 46"/>
                <a:gd name="T41" fmla="*/ 47 h 60"/>
                <a:gd name="T42" fmla="*/ 8 w 46"/>
                <a:gd name="T43" fmla="*/ 60 h 60"/>
                <a:gd name="T44" fmla="*/ 0 w 46"/>
                <a:gd name="T45" fmla="*/ 60 h 60"/>
                <a:gd name="T46" fmla="*/ 17 w 46"/>
                <a:gd name="T47" fmla="*/ 30 h 60"/>
                <a:gd name="T48" fmla="*/ 0 w 46"/>
                <a:gd name="T4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60">
                  <a:moveTo>
                    <a:pt x="0" y="0"/>
                  </a:moveTo>
                  <a:lnTo>
                    <a:pt x="8" y="0"/>
                  </a:lnTo>
                  <a:lnTo>
                    <a:pt x="17" y="14"/>
                  </a:lnTo>
                  <a:lnTo>
                    <a:pt x="20" y="19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6" y="19"/>
                  </a:lnTo>
                  <a:lnTo>
                    <a:pt x="29" y="1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27" y="30"/>
                  </a:lnTo>
                  <a:lnTo>
                    <a:pt x="46" y="60"/>
                  </a:lnTo>
                  <a:lnTo>
                    <a:pt x="37" y="60"/>
                  </a:lnTo>
                  <a:lnTo>
                    <a:pt x="29" y="47"/>
                  </a:lnTo>
                  <a:lnTo>
                    <a:pt x="26" y="43"/>
                  </a:lnTo>
                  <a:lnTo>
                    <a:pt x="24" y="38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0" y="38"/>
                  </a:lnTo>
                  <a:lnTo>
                    <a:pt x="19" y="43"/>
                  </a:lnTo>
                  <a:lnTo>
                    <a:pt x="16" y="47"/>
                  </a:lnTo>
                  <a:lnTo>
                    <a:pt x="8" y="60"/>
                  </a:lnTo>
                  <a:lnTo>
                    <a:pt x="0" y="60"/>
                  </a:lnTo>
                  <a:lnTo>
                    <a:pt x="17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1D"/>
            </a:solidFill>
            <a:ln w="0">
              <a:solidFill>
                <a:srgbClr val="0000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0"/>
            <p:cNvSpPr>
              <a:spLocks/>
            </p:cNvSpPr>
            <p:nvPr/>
          </p:nvSpPr>
          <p:spPr bwMode="auto">
            <a:xfrm>
              <a:off x="3438525" y="2692400"/>
              <a:ext cx="74613" cy="95250"/>
            </a:xfrm>
            <a:custGeom>
              <a:avLst/>
              <a:gdLst>
                <a:gd name="T0" fmla="*/ 2 w 47"/>
                <a:gd name="T1" fmla="*/ 0 h 60"/>
                <a:gd name="T2" fmla="*/ 10 w 47"/>
                <a:gd name="T3" fmla="*/ 0 h 60"/>
                <a:gd name="T4" fmla="*/ 18 w 47"/>
                <a:gd name="T5" fmla="*/ 14 h 60"/>
                <a:gd name="T6" fmla="*/ 20 w 47"/>
                <a:gd name="T7" fmla="*/ 19 h 60"/>
                <a:gd name="T8" fmla="*/ 23 w 47"/>
                <a:gd name="T9" fmla="*/ 25 h 60"/>
                <a:gd name="T10" fmla="*/ 23 w 47"/>
                <a:gd name="T11" fmla="*/ 25 h 60"/>
                <a:gd name="T12" fmla="*/ 26 w 47"/>
                <a:gd name="T13" fmla="*/ 19 h 60"/>
                <a:gd name="T14" fmla="*/ 29 w 47"/>
                <a:gd name="T15" fmla="*/ 14 h 60"/>
                <a:gd name="T16" fmla="*/ 38 w 47"/>
                <a:gd name="T17" fmla="*/ 0 h 60"/>
                <a:gd name="T18" fmla="*/ 47 w 47"/>
                <a:gd name="T19" fmla="*/ 0 h 60"/>
                <a:gd name="T20" fmla="*/ 28 w 47"/>
                <a:gd name="T21" fmla="*/ 30 h 60"/>
                <a:gd name="T22" fmla="*/ 47 w 47"/>
                <a:gd name="T23" fmla="*/ 60 h 60"/>
                <a:gd name="T24" fmla="*/ 38 w 47"/>
                <a:gd name="T25" fmla="*/ 60 h 60"/>
                <a:gd name="T26" fmla="*/ 31 w 47"/>
                <a:gd name="T27" fmla="*/ 47 h 60"/>
                <a:gd name="T28" fmla="*/ 28 w 47"/>
                <a:gd name="T29" fmla="*/ 43 h 60"/>
                <a:gd name="T30" fmla="*/ 25 w 47"/>
                <a:gd name="T31" fmla="*/ 38 h 60"/>
                <a:gd name="T32" fmla="*/ 23 w 47"/>
                <a:gd name="T33" fmla="*/ 35 h 60"/>
                <a:gd name="T34" fmla="*/ 23 w 47"/>
                <a:gd name="T35" fmla="*/ 35 h 60"/>
                <a:gd name="T36" fmla="*/ 22 w 47"/>
                <a:gd name="T37" fmla="*/ 38 h 60"/>
                <a:gd name="T38" fmla="*/ 19 w 47"/>
                <a:gd name="T39" fmla="*/ 43 h 60"/>
                <a:gd name="T40" fmla="*/ 16 w 47"/>
                <a:gd name="T41" fmla="*/ 47 h 60"/>
                <a:gd name="T42" fmla="*/ 9 w 47"/>
                <a:gd name="T43" fmla="*/ 60 h 60"/>
                <a:gd name="T44" fmla="*/ 0 w 47"/>
                <a:gd name="T45" fmla="*/ 60 h 60"/>
                <a:gd name="T46" fmla="*/ 18 w 47"/>
                <a:gd name="T47" fmla="*/ 30 h 60"/>
                <a:gd name="T48" fmla="*/ 2 w 47"/>
                <a:gd name="T4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60">
                  <a:moveTo>
                    <a:pt x="2" y="0"/>
                  </a:moveTo>
                  <a:lnTo>
                    <a:pt x="10" y="0"/>
                  </a:lnTo>
                  <a:lnTo>
                    <a:pt x="18" y="14"/>
                  </a:lnTo>
                  <a:lnTo>
                    <a:pt x="20" y="19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6" y="19"/>
                  </a:lnTo>
                  <a:lnTo>
                    <a:pt x="29" y="14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28" y="30"/>
                  </a:lnTo>
                  <a:lnTo>
                    <a:pt x="47" y="60"/>
                  </a:lnTo>
                  <a:lnTo>
                    <a:pt x="38" y="60"/>
                  </a:lnTo>
                  <a:lnTo>
                    <a:pt x="31" y="47"/>
                  </a:lnTo>
                  <a:lnTo>
                    <a:pt x="28" y="43"/>
                  </a:lnTo>
                  <a:lnTo>
                    <a:pt x="25" y="38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19" y="43"/>
                  </a:lnTo>
                  <a:lnTo>
                    <a:pt x="16" y="47"/>
                  </a:lnTo>
                  <a:lnTo>
                    <a:pt x="9" y="60"/>
                  </a:lnTo>
                  <a:lnTo>
                    <a:pt x="0" y="60"/>
                  </a:lnTo>
                  <a:lnTo>
                    <a:pt x="18" y="3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1D"/>
            </a:solidFill>
            <a:ln w="0">
              <a:solidFill>
                <a:srgbClr val="0000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1"/>
            <p:cNvSpPr>
              <a:spLocks/>
            </p:cNvSpPr>
            <p:nvPr/>
          </p:nvSpPr>
          <p:spPr bwMode="auto">
            <a:xfrm>
              <a:off x="3551238" y="2692400"/>
              <a:ext cx="74613" cy="95250"/>
            </a:xfrm>
            <a:custGeom>
              <a:avLst/>
              <a:gdLst>
                <a:gd name="T0" fmla="*/ 0 w 47"/>
                <a:gd name="T1" fmla="*/ 0 h 60"/>
                <a:gd name="T2" fmla="*/ 9 w 47"/>
                <a:gd name="T3" fmla="*/ 0 h 60"/>
                <a:gd name="T4" fmla="*/ 18 w 47"/>
                <a:gd name="T5" fmla="*/ 14 h 60"/>
                <a:gd name="T6" fmla="*/ 21 w 47"/>
                <a:gd name="T7" fmla="*/ 19 h 60"/>
                <a:gd name="T8" fmla="*/ 24 w 47"/>
                <a:gd name="T9" fmla="*/ 25 h 60"/>
                <a:gd name="T10" fmla="*/ 24 w 47"/>
                <a:gd name="T11" fmla="*/ 25 h 60"/>
                <a:gd name="T12" fmla="*/ 27 w 47"/>
                <a:gd name="T13" fmla="*/ 19 h 60"/>
                <a:gd name="T14" fmla="*/ 29 w 47"/>
                <a:gd name="T15" fmla="*/ 14 h 60"/>
                <a:gd name="T16" fmla="*/ 37 w 47"/>
                <a:gd name="T17" fmla="*/ 0 h 60"/>
                <a:gd name="T18" fmla="*/ 47 w 47"/>
                <a:gd name="T19" fmla="*/ 0 h 60"/>
                <a:gd name="T20" fmla="*/ 28 w 47"/>
                <a:gd name="T21" fmla="*/ 30 h 60"/>
                <a:gd name="T22" fmla="*/ 47 w 47"/>
                <a:gd name="T23" fmla="*/ 60 h 60"/>
                <a:gd name="T24" fmla="*/ 38 w 47"/>
                <a:gd name="T25" fmla="*/ 60 h 60"/>
                <a:gd name="T26" fmla="*/ 29 w 47"/>
                <a:gd name="T27" fmla="*/ 47 h 60"/>
                <a:gd name="T28" fmla="*/ 27 w 47"/>
                <a:gd name="T29" fmla="*/ 43 h 60"/>
                <a:gd name="T30" fmla="*/ 25 w 47"/>
                <a:gd name="T31" fmla="*/ 38 h 60"/>
                <a:gd name="T32" fmla="*/ 24 w 47"/>
                <a:gd name="T33" fmla="*/ 35 h 60"/>
                <a:gd name="T34" fmla="*/ 22 w 47"/>
                <a:gd name="T35" fmla="*/ 35 h 60"/>
                <a:gd name="T36" fmla="*/ 21 w 47"/>
                <a:gd name="T37" fmla="*/ 38 h 60"/>
                <a:gd name="T38" fmla="*/ 19 w 47"/>
                <a:gd name="T39" fmla="*/ 43 h 60"/>
                <a:gd name="T40" fmla="*/ 16 w 47"/>
                <a:gd name="T41" fmla="*/ 47 h 60"/>
                <a:gd name="T42" fmla="*/ 9 w 47"/>
                <a:gd name="T43" fmla="*/ 60 h 60"/>
                <a:gd name="T44" fmla="*/ 0 w 47"/>
                <a:gd name="T45" fmla="*/ 60 h 60"/>
                <a:gd name="T46" fmla="*/ 18 w 47"/>
                <a:gd name="T47" fmla="*/ 30 h 60"/>
                <a:gd name="T48" fmla="*/ 0 w 47"/>
                <a:gd name="T4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60">
                  <a:moveTo>
                    <a:pt x="0" y="0"/>
                  </a:moveTo>
                  <a:lnTo>
                    <a:pt x="9" y="0"/>
                  </a:lnTo>
                  <a:lnTo>
                    <a:pt x="18" y="14"/>
                  </a:lnTo>
                  <a:lnTo>
                    <a:pt x="21" y="19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27" y="19"/>
                  </a:lnTo>
                  <a:lnTo>
                    <a:pt x="29" y="14"/>
                  </a:lnTo>
                  <a:lnTo>
                    <a:pt x="37" y="0"/>
                  </a:lnTo>
                  <a:lnTo>
                    <a:pt x="47" y="0"/>
                  </a:lnTo>
                  <a:lnTo>
                    <a:pt x="28" y="30"/>
                  </a:lnTo>
                  <a:lnTo>
                    <a:pt x="47" y="60"/>
                  </a:lnTo>
                  <a:lnTo>
                    <a:pt x="38" y="60"/>
                  </a:lnTo>
                  <a:lnTo>
                    <a:pt x="29" y="47"/>
                  </a:lnTo>
                  <a:lnTo>
                    <a:pt x="27" y="43"/>
                  </a:lnTo>
                  <a:lnTo>
                    <a:pt x="25" y="38"/>
                  </a:lnTo>
                  <a:lnTo>
                    <a:pt x="24" y="35"/>
                  </a:lnTo>
                  <a:lnTo>
                    <a:pt x="22" y="35"/>
                  </a:lnTo>
                  <a:lnTo>
                    <a:pt x="21" y="38"/>
                  </a:lnTo>
                  <a:lnTo>
                    <a:pt x="19" y="43"/>
                  </a:lnTo>
                  <a:lnTo>
                    <a:pt x="16" y="47"/>
                  </a:lnTo>
                  <a:lnTo>
                    <a:pt x="9" y="60"/>
                  </a:lnTo>
                  <a:lnTo>
                    <a:pt x="0" y="60"/>
                  </a:lnTo>
                  <a:lnTo>
                    <a:pt x="18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1D"/>
            </a:solidFill>
            <a:ln w="0">
              <a:solidFill>
                <a:srgbClr val="0000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2"/>
            <p:cNvSpPr>
              <a:spLocks/>
            </p:cNvSpPr>
            <p:nvPr/>
          </p:nvSpPr>
          <p:spPr bwMode="auto">
            <a:xfrm>
              <a:off x="3630613" y="2692400"/>
              <a:ext cx="73025" cy="95250"/>
            </a:xfrm>
            <a:custGeom>
              <a:avLst/>
              <a:gdLst>
                <a:gd name="T0" fmla="*/ 1 w 46"/>
                <a:gd name="T1" fmla="*/ 0 h 60"/>
                <a:gd name="T2" fmla="*/ 10 w 46"/>
                <a:gd name="T3" fmla="*/ 0 h 60"/>
                <a:gd name="T4" fmla="*/ 17 w 46"/>
                <a:gd name="T5" fmla="*/ 14 h 60"/>
                <a:gd name="T6" fmla="*/ 22 w 46"/>
                <a:gd name="T7" fmla="*/ 19 h 60"/>
                <a:gd name="T8" fmla="*/ 23 w 46"/>
                <a:gd name="T9" fmla="*/ 25 h 60"/>
                <a:gd name="T10" fmla="*/ 23 w 46"/>
                <a:gd name="T11" fmla="*/ 25 h 60"/>
                <a:gd name="T12" fmla="*/ 26 w 46"/>
                <a:gd name="T13" fmla="*/ 19 h 60"/>
                <a:gd name="T14" fmla="*/ 29 w 46"/>
                <a:gd name="T15" fmla="*/ 14 h 60"/>
                <a:gd name="T16" fmla="*/ 38 w 46"/>
                <a:gd name="T17" fmla="*/ 0 h 60"/>
                <a:gd name="T18" fmla="*/ 46 w 46"/>
                <a:gd name="T19" fmla="*/ 0 h 60"/>
                <a:gd name="T20" fmla="*/ 27 w 46"/>
                <a:gd name="T21" fmla="*/ 30 h 60"/>
                <a:gd name="T22" fmla="*/ 46 w 46"/>
                <a:gd name="T23" fmla="*/ 60 h 60"/>
                <a:gd name="T24" fmla="*/ 38 w 46"/>
                <a:gd name="T25" fmla="*/ 60 h 60"/>
                <a:gd name="T26" fmla="*/ 30 w 46"/>
                <a:gd name="T27" fmla="*/ 47 h 60"/>
                <a:gd name="T28" fmla="*/ 27 w 46"/>
                <a:gd name="T29" fmla="*/ 43 h 60"/>
                <a:gd name="T30" fmla="*/ 25 w 46"/>
                <a:gd name="T31" fmla="*/ 38 h 60"/>
                <a:gd name="T32" fmla="*/ 23 w 46"/>
                <a:gd name="T33" fmla="*/ 35 h 60"/>
                <a:gd name="T34" fmla="*/ 23 w 46"/>
                <a:gd name="T35" fmla="*/ 35 h 60"/>
                <a:gd name="T36" fmla="*/ 22 w 46"/>
                <a:gd name="T37" fmla="*/ 38 h 60"/>
                <a:gd name="T38" fmla="*/ 19 w 46"/>
                <a:gd name="T39" fmla="*/ 43 h 60"/>
                <a:gd name="T40" fmla="*/ 16 w 46"/>
                <a:gd name="T41" fmla="*/ 47 h 60"/>
                <a:gd name="T42" fmla="*/ 9 w 46"/>
                <a:gd name="T43" fmla="*/ 60 h 60"/>
                <a:gd name="T44" fmla="*/ 0 w 46"/>
                <a:gd name="T45" fmla="*/ 60 h 60"/>
                <a:gd name="T46" fmla="*/ 19 w 46"/>
                <a:gd name="T47" fmla="*/ 30 h 60"/>
                <a:gd name="T48" fmla="*/ 1 w 46"/>
                <a:gd name="T4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60">
                  <a:moveTo>
                    <a:pt x="1" y="0"/>
                  </a:moveTo>
                  <a:lnTo>
                    <a:pt x="10" y="0"/>
                  </a:lnTo>
                  <a:lnTo>
                    <a:pt x="17" y="14"/>
                  </a:lnTo>
                  <a:lnTo>
                    <a:pt x="22" y="19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6" y="19"/>
                  </a:lnTo>
                  <a:lnTo>
                    <a:pt x="29" y="14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27" y="30"/>
                  </a:lnTo>
                  <a:lnTo>
                    <a:pt x="46" y="60"/>
                  </a:lnTo>
                  <a:lnTo>
                    <a:pt x="38" y="60"/>
                  </a:lnTo>
                  <a:lnTo>
                    <a:pt x="30" y="47"/>
                  </a:lnTo>
                  <a:lnTo>
                    <a:pt x="27" y="43"/>
                  </a:lnTo>
                  <a:lnTo>
                    <a:pt x="25" y="38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19" y="43"/>
                  </a:lnTo>
                  <a:lnTo>
                    <a:pt x="16" y="47"/>
                  </a:lnTo>
                  <a:lnTo>
                    <a:pt x="9" y="60"/>
                  </a:lnTo>
                  <a:lnTo>
                    <a:pt x="0" y="60"/>
                  </a:lnTo>
                  <a:lnTo>
                    <a:pt x="19" y="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1D"/>
            </a:solidFill>
            <a:ln w="0">
              <a:solidFill>
                <a:srgbClr val="0000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3"/>
            <p:cNvSpPr>
              <a:spLocks/>
            </p:cNvSpPr>
            <p:nvPr/>
          </p:nvSpPr>
          <p:spPr bwMode="auto">
            <a:xfrm>
              <a:off x="3711575" y="2692400"/>
              <a:ext cx="73025" cy="95250"/>
            </a:xfrm>
            <a:custGeom>
              <a:avLst/>
              <a:gdLst>
                <a:gd name="T0" fmla="*/ 0 w 46"/>
                <a:gd name="T1" fmla="*/ 0 h 60"/>
                <a:gd name="T2" fmla="*/ 8 w 46"/>
                <a:gd name="T3" fmla="*/ 0 h 60"/>
                <a:gd name="T4" fmla="*/ 17 w 46"/>
                <a:gd name="T5" fmla="*/ 14 h 60"/>
                <a:gd name="T6" fmla="*/ 20 w 46"/>
                <a:gd name="T7" fmla="*/ 19 h 60"/>
                <a:gd name="T8" fmla="*/ 23 w 46"/>
                <a:gd name="T9" fmla="*/ 25 h 60"/>
                <a:gd name="T10" fmla="*/ 23 w 46"/>
                <a:gd name="T11" fmla="*/ 25 h 60"/>
                <a:gd name="T12" fmla="*/ 26 w 46"/>
                <a:gd name="T13" fmla="*/ 19 h 60"/>
                <a:gd name="T14" fmla="*/ 29 w 46"/>
                <a:gd name="T15" fmla="*/ 14 h 60"/>
                <a:gd name="T16" fmla="*/ 36 w 46"/>
                <a:gd name="T17" fmla="*/ 0 h 60"/>
                <a:gd name="T18" fmla="*/ 46 w 46"/>
                <a:gd name="T19" fmla="*/ 0 h 60"/>
                <a:gd name="T20" fmla="*/ 27 w 46"/>
                <a:gd name="T21" fmla="*/ 30 h 60"/>
                <a:gd name="T22" fmla="*/ 46 w 46"/>
                <a:gd name="T23" fmla="*/ 60 h 60"/>
                <a:gd name="T24" fmla="*/ 38 w 46"/>
                <a:gd name="T25" fmla="*/ 60 h 60"/>
                <a:gd name="T26" fmla="*/ 29 w 46"/>
                <a:gd name="T27" fmla="*/ 47 h 60"/>
                <a:gd name="T28" fmla="*/ 26 w 46"/>
                <a:gd name="T29" fmla="*/ 43 h 60"/>
                <a:gd name="T30" fmla="*/ 24 w 46"/>
                <a:gd name="T31" fmla="*/ 38 h 60"/>
                <a:gd name="T32" fmla="*/ 23 w 46"/>
                <a:gd name="T33" fmla="*/ 35 h 60"/>
                <a:gd name="T34" fmla="*/ 22 w 46"/>
                <a:gd name="T35" fmla="*/ 35 h 60"/>
                <a:gd name="T36" fmla="*/ 20 w 46"/>
                <a:gd name="T37" fmla="*/ 38 h 60"/>
                <a:gd name="T38" fmla="*/ 19 w 46"/>
                <a:gd name="T39" fmla="*/ 43 h 60"/>
                <a:gd name="T40" fmla="*/ 16 w 46"/>
                <a:gd name="T41" fmla="*/ 47 h 60"/>
                <a:gd name="T42" fmla="*/ 8 w 46"/>
                <a:gd name="T43" fmla="*/ 60 h 60"/>
                <a:gd name="T44" fmla="*/ 0 w 46"/>
                <a:gd name="T45" fmla="*/ 60 h 60"/>
                <a:gd name="T46" fmla="*/ 17 w 46"/>
                <a:gd name="T47" fmla="*/ 30 h 60"/>
                <a:gd name="T48" fmla="*/ 0 w 46"/>
                <a:gd name="T4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60">
                  <a:moveTo>
                    <a:pt x="0" y="0"/>
                  </a:moveTo>
                  <a:lnTo>
                    <a:pt x="8" y="0"/>
                  </a:lnTo>
                  <a:lnTo>
                    <a:pt x="17" y="14"/>
                  </a:lnTo>
                  <a:lnTo>
                    <a:pt x="20" y="19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6" y="19"/>
                  </a:lnTo>
                  <a:lnTo>
                    <a:pt x="29" y="1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27" y="30"/>
                  </a:lnTo>
                  <a:lnTo>
                    <a:pt x="46" y="60"/>
                  </a:lnTo>
                  <a:lnTo>
                    <a:pt x="38" y="60"/>
                  </a:lnTo>
                  <a:lnTo>
                    <a:pt x="29" y="47"/>
                  </a:lnTo>
                  <a:lnTo>
                    <a:pt x="26" y="43"/>
                  </a:lnTo>
                  <a:lnTo>
                    <a:pt x="24" y="38"/>
                  </a:lnTo>
                  <a:lnTo>
                    <a:pt x="23" y="35"/>
                  </a:lnTo>
                  <a:lnTo>
                    <a:pt x="22" y="35"/>
                  </a:lnTo>
                  <a:lnTo>
                    <a:pt x="20" y="38"/>
                  </a:lnTo>
                  <a:lnTo>
                    <a:pt x="19" y="43"/>
                  </a:lnTo>
                  <a:lnTo>
                    <a:pt x="16" y="47"/>
                  </a:lnTo>
                  <a:lnTo>
                    <a:pt x="8" y="60"/>
                  </a:lnTo>
                  <a:lnTo>
                    <a:pt x="0" y="60"/>
                  </a:lnTo>
                  <a:lnTo>
                    <a:pt x="17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1D"/>
            </a:solidFill>
            <a:ln w="0">
              <a:solidFill>
                <a:srgbClr val="0000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"/>
            <p:cNvSpPr>
              <a:spLocks/>
            </p:cNvSpPr>
            <p:nvPr/>
          </p:nvSpPr>
          <p:spPr bwMode="auto">
            <a:xfrm>
              <a:off x="3789363" y="2692400"/>
              <a:ext cx="74613" cy="95250"/>
            </a:xfrm>
            <a:custGeom>
              <a:avLst/>
              <a:gdLst>
                <a:gd name="T0" fmla="*/ 2 w 47"/>
                <a:gd name="T1" fmla="*/ 0 h 60"/>
                <a:gd name="T2" fmla="*/ 10 w 47"/>
                <a:gd name="T3" fmla="*/ 0 h 60"/>
                <a:gd name="T4" fmla="*/ 18 w 47"/>
                <a:gd name="T5" fmla="*/ 14 h 60"/>
                <a:gd name="T6" fmla="*/ 22 w 47"/>
                <a:gd name="T7" fmla="*/ 19 h 60"/>
                <a:gd name="T8" fmla="*/ 23 w 47"/>
                <a:gd name="T9" fmla="*/ 25 h 60"/>
                <a:gd name="T10" fmla="*/ 23 w 47"/>
                <a:gd name="T11" fmla="*/ 25 h 60"/>
                <a:gd name="T12" fmla="*/ 26 w 47"/>
                <a:gd name="T13" fmla="*/ 19 h 60"/>
                <a:gd name="T14" fmla="*/ 29 w 47"/>
                <a:gd name="T15" fmla="*/ 14 h 60"/>
                <a:gd name="T16" fmla="*/ 38 w 47"/>
                <a:gd name="T17" fmla="*/ 0 h 60"/>
                <a:gd name="T18" fmla="*/ 47 w 47"/>
                <a:gd name="T19" fmla="*/ 0 h 60"/>
                <a:gd name="T20" fmla="*/ 28 w 47"/>
                <a:gd name="T21" fmla="*/ 30 h 60"/>
                <a:gd name="T22" fmla="*/ 47 w 47"/>
                <a:gd name="T23" fmla="*/ 60 h 60"/>
                <a:gd name="T24" fmla="*/ 38 w 47"/>
                <a:gd name="T25" fmla="*/ 60 h 60"/>
                <a:gd name="T26" fmla="*/ 31 w 47"/>
                <a:gd name="T27" fmla="*/ 47 h 60"/>
                <a:gd name="T28" fmla="*/ 28 w 47"/>
                <a:gd name="T29" fmla="*/ 43 h 60"/>
                <a:gd name="T30" fmla="*/ 25 w 47"/>
                <a:gd name="T31" fmla="*/ 38 h 60"/>
                <a:gd name="T32" fmla="*/ 23 w 47"/>
                <a:gd name="T33" fmla="*/ 35 h 60"/>
                <a:gd name="T34" fmla="*/ 23 w 47"/>
                <a:gd name="T35" fmla="*/ 35 h 60"/>
                <a:gd name="T36" fmla="*/ 22 w 47"/>
                <a:gd name="T37" fmla="*/ 38 h 60"/>
                <a:gd name="T38" fmla="*/ 19 w 47"/>
                <a:gd name="T39" fmla="*/ 43 h 60"/>
                <a:gd name="T40" fmla="*/ 16 w 47"/>
                <a:gd name="T41" fmla="*/ 47 h 60"/>
                <a:gd name="T42" fmla="*/ 9 w 47"/>
                <a:gd name="T43" fmla="*/ 60 h 60"/>
                <a:gd name="T44" fmla="*/ 0 w 47"/>
                <a:gd name="T45" fmla="*/ 60 h 60"/>
                <a:gd name="T46" fmla="*/ 19 w 47"/>
                <a:gd name="T47" fmla="*/ 30 h 60"/>
                <a:gd name="T48" fmla="*/ 2 w 47"/>
                <a:gd name="T4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60">
                  <a:moveTo>
                    <a:pt x="2" y="0"/>
                  </a:moveTo>
                  <a:lnTo>
                    <a:pt x="10" y="0"/>
                  </a:lnTo>
                  <a:lnTo>
                    <a:pt x="18" y="14"/>
                  </a:lnTo>
                  <a:lnTo>
                    <a:pt x="22" y="19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6" y="19"/>
                  </a:lnTo>
                  <a:lnTo>
                    <a:pt x="29" y="14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28" y="30"/>
                  </a:lnTo>
                  <a:lnTo>
                    <a:pt x="47" y="60"/>
                  </a:lnTo>
                  <a:lnTo>
                    <a:pt x="38" y="60"/>
                  </a:lnTo>
                  <a:lnTo>
                    <a:pt x="31" y="47"/>
                  </a:lnTo>
                  <a:lnTo>
                    <a:pt x="28" y="43"/>
                  </a:lnTo>
                  <a:lnTo>
                    <a:pt x="25" y="38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19" y="43"/>
                  </a:lnTo>
                  <a:lnTo>
                    <a:pt x="16" y="47"/>
                  </a:lnTo>
                  <a:lnTo>
                    <a:pt x="9" y="60"/>
                  </a:lnTo>
                  <a:lnTo>
                    <a:pt x="0" y="60"/>
                  </a:lnTo>
                  <a:lnTo>
                    <a:pt x="19" y="3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1D"/>
            </a:solidFill>
            <a:ln w="0">
              <a:solidFill>
                <a:srgbClr val="0000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"/>
            <p:cNvSpPr>
              <a:spLocks/>
            </p:cNvSpPr>
            <p:nvPr/>
          </p:nvSpPr>
          <p:spPr bwMode="auto">
            <a:xfrm>
              <a:off x="3870325" y="2692400"/>
              <a:ext cx="74613" cy="95250"/>
            </a:xfrm>
            <a:custGeom>
              <a:avLst/>
              <a:gdLst>
                <a:gd name="T0" fmla="*/ 0 w 47"/>
                <a:gd name="T1" fmla="*/ 0 h 60"/>
                <a:gd name="T2" fmla="*/ 9 w 47"/>
                <a:gd name="T3" fmla="*/ 0 h 60"/>
                <a:gd name="T4" fmla="*/ 18 w 47"/>
                <a:gd name="T5" fmla="*/ 14 h 60"/>
                <a:gd name="T6" fmla="*/ 20 w 47"/>
                <a:gd name="T7" fmla="*/ 19 h 60"/>
                <a:gd name="T8" fmla="*/ 23 w 47"/>
                <a:gd name="T9" fmla="*/ 25 h 60"/>
                <a:gd name="T10" fmla="*/ 23 w 47"/>
                <a:gd name="T11" fmla="*/ 25 h 60"/>
                <a:gd name="T12" fmla="*/ 26 w 47"/>
                <a:gd name="T13" fmla="*/ 19 h 60"/>
                <a:gd name="T14" fmla="*/ 29 w 47"/>
                <a:gd name="T15" fmla="*/ 14 h 60"/>
                <a:gd name="T16" fmla="*/ 36 w 47"/>
                <a:gd name="T17" fmla="*/ 0 h 60"/>
                <a:gd name="T18" fmla="*/ 47 w 47"/>
                <a:gd name="T19" fmla="*/ 0 h 60"/>
                <a:gd name="T20" fmla="*/ 28 w 47"/>
                <a:gd name="T21" fmla="*/ 30 h 60"/>
                <a:gd name="T22" fmla="*/ 47 w 47"/>
                <a:gd name="T23" fmla="*/ 60 h 60"/>
                <a:gd name="T24" fmla="*/ 38 w 47"/>
                <a:gd name="T25" fmla="*/ 60 h 60"/>
                <a:gd name="T26" fmla="*/ 29 w 47"/>
                <a:gd name="T27" fmla="*/ 47 h 60"/>
                <a:gd name="T28" fmla="*/ 26 w 47"/>
                <a:gd name="T29" fmla="*/ 43 h 60"/>
                <a:gd name="T30" fmla="*/ 25 w 47"/>
                <a:gd name="T31" fmla="*/ 38 h 60"/>
                <a:gd name="T32" fmla="*/ 23 w 47"/>
                <a:gd name="T33" fmla="*/ 35 h 60"/>
                <a:gd name="T34" fmla="*/ 22 w 47"/>
                <a:gd name="T35" fmla="*/ 35 h 60"/>
                <a:gd name="T36" fmla="*/ 20 w 47"/>
                <a:gd name="T37" fmla="*/ 38 h 60"/>
                <a:gd name="T38" fmla="*/ 19 w 47"/>
                <a:gd name="T39" fmla="*/ 43 h 60"/>
                <a:gd name="T40" fmla="*/ 16 w 47"/>
                <a:gd name="T41" fmla="*/ 47 h 60"/>
                <a:gd name="T42" fmla="*/ 9 w 47"/>
                <a:gd name="T43" fmla="*/ 60 h 60"/>
                <a:gd name="T44" fmla="*/ 0 w 47"/>
                <a:gd name="T45" fmla="*/ 60 h 60"/>
                <a:gd name="T46" fmla="*/ 18 w 47"/>
                <a:gd name="T47" fmla="*/ 30 h 60"/>
                <a:gd name="T48" fmla="*/ 0 w 47"/>
                <a:gd name="T4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60">
                  <a:moveTo>
                    <a:pt x="0" y="0"/>
                  </a:moveTo>
                  <a:lnTo>
                    <a:pt x="9" y="0"/>
                  </a:lnTo>
                  <a:lnTo>
                    <a:pt x="18" y="14"/>
                  </a:lnTo>
                  <a:lnTo>
                    <a:pt x="20" y="19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6" y="19"/>
                  </a:lnTo>
                  <a:lnTo>
                    <a:pt x="29" y="14"/>
                  </a:lnTo>
                  <a:lnTo>
                    <a:pt x="36" y="0"/>
                  </a:lnTo>
                  <a:lnTo>
                    <a:pt x="47" y="0"/>
                  </a:lnTo>
                  <a:lnTo>
                    <a:pt x="28" y="30"/>
                  </a:lnTo>
                  <a:lnTo>
                    <a:pt x="47" y="60"/>
                  </a:lnTo>
                  <a:lnTo>
                    <a:pt x="38" y="60"/>
                  </a:lnTo>
                  <a:lnTo>
                    <a:pt x="29" y="47"/>
                  </a:lnTo>
                  <a:lnTo>
                    <a:pt x="26" y="43"/>
                  </a:lnTo>
                  <a:lnTo>
                    <a:pt x="25" y="38"/>
                  </a:lnTo>
                  <a:lnTo>
                    <a:pt x="23" y="35"/>
                  </a:lnTo>
                  <a:lnTo>
                    <a:pt x="22" y="35"/>
                  </a:lnTo>
                  <a:lnTo>
                    <a:pt x="20" y="38"/>
                  </a:lnTo>
                  <a:lnTo>
                    <a:pt x="19" y="43"/>
                  </a:lnTo>
                  <a:lnTo>
                    <a:pt x="16" y="47"/>
                  </a:lnTo>
                  <a:lnTo>
                    <a:pt x="9" y="60"/>
                  </a:lnTo>
                  <a:lnTo>
                    <a:pt x="0" y="60"/>
                  </a:lnTo>
                  <a:lnTo>
                    <a:pt x="18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1D"/>
            </a:solidFill>
            <a:ln w="0">
              <a:solidFill>
                <a:srgbClr val="0000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6"/>
            <p:cNvSpPr>
              <a:spLocks/>
            </p:cNvSpPr>
            <p:nvPr/>
          </p:nvSpPr>
          <p:spPr bwMode="auto">
            <a:xfrm>
              <a:off x="3314700" y="1325562"/>
              <a:ext cx="884238" cy="231775"/>
            </a:xfrm>
            <a:custGeom>
              <a:avLst/>
              <a:gdLst>
                <a:gd name="T0" fmla="*/ 247 w 557"/>
                <a:gd name="T1" fmla="*/ 0 h 146"/>
                <a:gd name="T2" fmla="*/ 309 w 557"/>
                <a:gd name="T3" fmla="*/ 0 h 146"/>
                <a:gd name="T4" fmla="*/ 370 w 557"/>
                <a:gd name="T5" fmla="*/ 9 h 146"/>
                <a:gd name="T6" fmla="*/ 430 w 557"/>
                <a:gd name="T7" fmla="*/ 25 h 146"/>
                <a:gd name="T8" fmla="*/ 488 w 557"/>
                <a:gd name="T9" fmla="*/ 48 h 146"/>
                <a:gd name="T10" fmla="*/ 544 w 557"/>
                <a:gd name="T11" fmla="*/ 79 h 146"/>
                <a:gd name="T12" fmla="*/ 552 w 557"/>
                <a:gd name="T13" fmla="*/ 89 h 146"/>
                <a:gd name="T14" fmla="*/ 557 w 557"/>
                <a:gd name="T15" fmla="*/ 102 h 146"/>
                <a:gd name="T16" fmla="*/ 555 w 557"/>
                <a:gd name="T17" fmla="*/ 115 h 146"/>
                <a:gd name="T18" fmla="*/ 548 w 557"/>
                <a:gd name="T19" fmla="*/ 128 h 146"/>
                <a:gd name="T20" fmla="*/ 548 w 557"/>
                <a:gd name="T21" fmla="*/ 128 h 146"/>
                <a:gd name="T22" fmla="*/ 538 w 557"/>
                <a:gd name="T23" fmla="*/ 139 h 146"/>
                <a:gd name="T24" fmla="*/ 525 w 557"/>
                <a:gd name="T25" fmla="*/ 144 h 146"/>
                <a:gd name="T26" fmla="*/ 513 w 557"/>
                <a:gd name="T27" fmla="*/ 146 h 146"/>
                <a:gd name="T28" fmla="*/ 503 w 557"/>
                <a:gd name="T29" fmla="*/ 141 h 146"/>
                <a:gd name="T30" fmla="*/ 456 w 557"/>
                <a:gd name="T31" fmla="*/ 115 h 146"/>
                <a:gd name="T32" fmla="*/ 407 w 557"/>
                <a:gd name="T33" fmla="*/ 95 h 146"/>
                <a:gd name="T34" fmla="*/ 356 w 557"/>
                <a:gd name="T35" fmla="*/ 82 h 146"/>
                <a:gd name="T36" fmla="*/ 304 w 557"/>
                <a:gd name="T37" fmla="*/ 75 h 146"/>
                <a:gd name="T38" fmla="*/ 253 w 557"/>
                <a:gd name="T39" fmla="*/ 75 h 146"/>
                <a:gd name="T40" fmla="*/ 200 w 557"/>
                <a:gd name="T41" fmla="*/ 82 h 146"/>
                <a:gd name="T42" fmla="*/ 149 w 557"/>
                <a:gd name="T43" fmla="*/ 95 h 146"/>
                <a:gd name="T44" fmla="*/ 100 w 557"/>
                <a:gd name="T45" fmla="*/ 115 h 146"/>
                <a:gd name="T46" fmla="*/ 53 w 557"/>
                <a:gd name="T47" fmla="*/ 141 h 146"/>
                <a:gd name="T48" fmla="*/ 43 w 557"/>
                <a:gd name="T49" fmla="*/ 146 h 146"/>
                <a:gd name="T50" fmla="*/ 30 w 557"/>
                <a:gd name="T51" fmla="*/ 144 h 146"/>
                <a:gd name="T52" fmla="*/ 18 w 557"/>
                <a:gd name="T53" fmla="*/ 139 h 146"/>
                <a:gd name="T54" fmla="*/ 8 w 557"/>
                <a:gd name="T55" fmla="*/ 128 h 146"/>
                <a:gd name="T56" fmla="*/ 8 w 557"/>
                <a:gd name="T57" fmla="*/ 128 h 146"/>
                <a:gd name="T58" fmla="*/ 1 w 557"/>
                <a:gd name="T59" fmla="*/ 115 h 146"/>
                <a:gd name="T60" fmla="*/ 0 w 557"/>
                <a:gd name="T61" fmla="*/ 102 h 146"/>
                <a:gd name="T62" fmla="*/ 4 w 557"/>
                <a:gd name="T63" fmla="*/ 89 h 146"/>
                <a:gd name="T64" fmla="*/ 13 w 557"/>
                <a:gd name="T65" fmla="*/ 79 h 146"/>
                <a:gd name="T66" fmla="*/ 68 w 557"/>
                <a:gd name="T67" fmla="*/ 48 h 146"/>
                <a:gd name="T68" fmla="*/ 126 w 557"/>
                <a:gd name="T69" fmla="*/ 25 h 146"/>
                <a:gd name="T70" fmla="*/ 186 w 557"/>
                <a:gd name="T71" fmla="*/ 9 h 146"/>
                <a:gd name="T72" fmla="*/ 247 w 557"/>
                <a:gd name="T7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7" h="146">
                  <a:moveTo>
                    <a:pt x="247" y="0"/>
                  </a:moveTo>
                  <a:lnTo>
                    <a:pt x="309" y="0"/>
                  </a:lnTo>
                  <a:lnTo>
                    <a:pt x="370" y="9"/>
                  </a:lnTo>
                  <a:lnTo>
                    <a:pt x="430" y="25"/>
                  </a:lnTo>
                  <a:lnTo>
                    <a:pt x="488" y="48"/>
                  </a:lnTo>
                  <a:lnTo>
                    <a:pt x="544" y="79"/>
                  </a:lnTo>
                  <a:lnTo>
                    <a:pt x="552" y="89"/>
                  </a:lnTo>
                  <a:lnTo>
                    <a:pt x="557" y="102"/>
                  </a:lnTo>
                  <a:lnTo>
                    <a:pt x="555" y="115"/>
                  </a:lnTo>
                  <a:lnTo>
                    <a:pt x="548" y="128"/>
                  </a:lnTo>
                  <a:lnTo>
                    <a:pt x="548" y="128"/>
                  </a:lnTo>
                  <a:lnTo>
                    <a:pt x="538" y="139"/>
                  </a:lnTo>
                  <a:lnTo>
                    <a:pt x="525" y="144"/>
                  </a:lnTo>
                  <a:lnTo>
                    <a:pt x="513" y="146"/>
                  </a:lnTo>
                  <a:lnTo>
                    <a:pt x="503" y="141"/>
                  </a:lnTo>
                  <a:lnTo>
                    <a:pt x="456" y="115"/>
                  </a:lnTo>
                  <a:lnTo>
                    <a:pt x="407" y="95"/>
                  </a:lnTo>
                  <a:lnTo>
                    <a:pt x="356" y="82"/>
                  </a:lnTo>
                  <a:lnTo>
                    <a:pt x="304" y="75"/>
                  </a:lnTo>
                  <a:lnTo>
                    <a:pt x="253" y="75"/>
                  </a:lnTo>
                  <a:lnTo>
                    <a:pt x="200" y="82"/>
                  </a:lnTo>
                  <a:lnTo>
                    <a:pt x="149" y="95"/>
                  </a:lnTo>
                  <a:lnTo>
                    <a:pt x="100" y="115"/>
                  </a:lnTo>
                  <a:lnTo>
                    <a:pt x="53" y="141"/>
                  </a:lnTo>
                  <a:lnTo>
                    <a:pt x="43" y="146"/>
                  </a:lnTo>
                  <a:lnTo>
                    <a:pt x="30" y="144"/>
                  </a:lnTo>
                  <a:lnTo>
                    <a:pt x="18" y="139"/>
                  </a:lnTo>
                  <a:lnTo>
                    <a:pt x="8" y="128"/>
                  </a:lnTo>
                  <a:lnTo>
                    <a:pt x="8" y="128"/>
                  </a:lnTo>
                  <a:lnTo>
                    <a:pt x="1" y="115"/>
                  </a:lnTo>
                  <a:lnTo>
                    <a:pt x="0" y="102"/>
                  </a:lnTo>
                  <a:lnTo>
                    <a:pt x="4" y="89"/>
                  </a:lnTo>
                  <a:lnTo>
                    <a:pt x="13" y="79"/>
                  </a:lnTo>
                  <a:lnTo>
                    <a:pt x="68" y="48"/>
                  </a:lnTo>
                  <a:lnTo>
                    <a:pt x="126" y="25"/>
                  </a:lnTo>
                  <a:lnTo>
                    <a:pt x="186" y="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00001D"/>
            </a:solidFill>
            <a:ln w="0">
              <a:solidFill>
                <a:srgbClr val="0000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7"/>
            <p:cNvSpPr>
              <a:spLocks/>
            </p:cNvSpPr>
            <p:nvPr/>
          </p:nvSpPr>
          <p:spPr bwMode="auto">
            <a:xfrm>
              <a:off x="3521075" y="1524000"/>
              <a:ext cx="469900" cy="120650"/>
            </a:xfrm>
            <a:custGeom>
              <a:avLst/>
              <a:gdLst>
                <a:gd name="T0" fmla="*/ 147 w 296"/>
                <a:gd name="T1" fmla="*/ 0 h 76"/>
                <a:gd name="T2" fmla="*/ 195 w 296"/>
                <a:gd name="T3" fmla="*/ 3 h 76"/>
                <a:gd name="T4" fmla="*/ 242 w 296"/>
                <a:gd name="T5" fmla="*/ 14 h 76"/>
                <a:gd name="T6" fmla="*/ 287 w 296"/>
                <a:gd name="T7" fmla="*/ 30 h 76"/>
                <a:gd name="T8" fmla="*/ 294 w 296"/>
                <a:gd name="T9" fmla="*/ 35 h 76"/>
                <a:gd name="T10" fmla="*/ 296 w 296"/>
                <a:gd name="T11" fmla="*/ 47 h 76"/>
                <a:gd name="T12" fmla="*/ 291 w 296"/>
                <a:gd name="T13" fmla="*/ 59 h 76"/>
                <a:gd name="T14" fmla="*/ 291 w 296"/>
                <a:gd name="T15" fmla="*/ 59 h 76"/>
                <a:gd name="T16" fmla="*/ 284 w 296"/>
                <a:gd name="T17" fmla="*/ 70 h 76"/>
                <a:gd name="T18" fmla="*/ 275 w 296"/>
                <a:gd name="T19" fmla="*/ 76 h 76"/>
                <a:gd name="T20" fmla="*/ 267 w 296"/>
                <a:gd name="T21" fmla="*/ 76 h 76"/>
                <a:gd name="T22" fmla="*/ 220 w 296"/>
                <a:gd name="T23" fmla="*/ 60 h 76"/>
                <a:gd name="T24" fmla="*/ 172 w 296"/>
                <a:gd name="T25" fmla="*/ 53 h 76"/>
                <a:gd name="T26" fmla="*/ 124 w 296"/>
                <a:gd name="T27" fmla="*/ 53 h 76"/>
                <a:gd name="T28" fmla="*/ 76 w 296"/>
                <a:gd name="T29" fmla="*/ 60 h 76"/>
                <a:gd name="T30" fmla="*/ 28 w 296"/>
                <a:gd name="T31" fmla="*/ 76 h 76"/>
                <a:gd name="T32" fmla="*/ 21 w 296"/>
                <a:gd name="T33" fmla="*/ 76 h 76"/>
                <a:gd name="T34" fmla="*/ 12 w 296"/>
                <a:gd name="T35" fmla="*/ 70 h 76"/>
                <a:gd name="T36" fmla="*/ 5 w 296"/>
                <a:gd name="T37" fmla="*/ 59 h 76"/>
                <a:gd name="T38" fmla="*/ 5 w 296"/>
                <a:gd name="T39" fmla="*/ 59 h 76"/>
                <a:gd name="T40" fmla="*/ 0 w 296"/>
                <a:gd name="T41" fmla="*/ 47 h 76"/>
                <a:gd name="T42" fmla="*/ 2 w 296"/>
                <a:gd name="T43" fmla="*/ 35 h 76"/>
                <a:gd name="T44" fmla="*/ 9 w 296"/>
                <a:gd name="T45" fmla="*/ 30 h 76"/>
                <a:gd name="T46" fmla="*/ 54 w 296"/>
                <a:gd name="T47" fmla="*/ 14 h 76"/>
                <a:gd name="T48" fmla="*/ 101 w 296"/>
                <a:gd name="T49" fmla="*/ 3 h 76"/>
                <a:gd name="T50" fmla="*/ 147 w 296"/>
                <a:gd name="T5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6" h="76">
                  <a:moveTo>
                    <a:pt x="147" y="0"/>
                  </a:moveTo>
                  <a:lnTo>
                    <a:pt x="195" y="3"/>
                  </a:lnTo>
                  <a:lnTo>
                    <a:pt x="242" y="14"/>
                  </a:lnTo>
                  <a:lnTo>
                    <a:pt x="287" y="30"/>
                  </a:lnTo>
                  <a:lnTo>
                    <a:pt x="294" y="35"/>
                  </a:lnTo>
                  <a:lnTo>
                    <a:pt x="296" y="47"/>
                  </a:lnTo>
                  <a:lnTo>
                    <a:pt x="291" y="59"/>
                  </a:lnTo>
                  <a:lnTo>
                    <a:pt x="291" y="59"/>
                  </a:lnTo>
                  <a:lnTo>
                    <a:pt x="284" y="70"/>
                  </a:lnTo>
                  <a:lnTo>
                    <a:pt x="275" y="76"/>
                  </a:lnTo>
                  <a:lnTo>
                    <a:pt x="267" y="76"/>
                  </a:lnTo>
                  <a:lnTo>
                    <a:pt x="220" y="60"/>
                  </a:lnTo>
                  <a:lnTo>
                    <a:pt x="172" y="53"/>
                  </a:lnTo>
                  <a:lnTo>
                    <a:pt x="124" y="53"/>
                  </a:lnTo>
                  <a:lnTo>
                    <a:pt x="76" y="60"/>
                  </a:lnTo>
                  <a:lnTo>
                    <a:pt x="28" y="76"/>
                  </a:lnTo>
                  <a:lnTo>
                    <a:pt x="21" y="76"/>
                  </a:lnTo>
                  <a:lnTo>
                    <a:pt x="12" y="70"/>
                  </a:lnTo>
                  <a:lnTo>
                    <a:pt x="5" y="59"/>
                  </a:lnTo>
                  <a:lnTo>
                    <a:pt x="5" y="59"/>
                  </a:lnTo>
                  <a:lnTo>
                    <a:pt x="0" y="47"/>
                  </a:lnTo>
                  <a:lnTo>
                    <a:pt x="2" y="35"/>
                  </a:lnTo>
                  <a:lnTo>
                    <a:pt x="9" y="30"/>
                  </a:lnTo>
                  <a:lnTo>
                    <a:pt x="54" y="14"/>
                  </a:lnTo>
                  <a:lnTo>
                    <a:pt x="101" y="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1D"/>
            </a:solidFill>
            <a:ln w="0">
              <a:solidFill>
                <a:srgbClr val="0000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8"/>
            <p:cNvSpPr>
              <a:spLocks/>
            </p:cNvSpPr>
            <p:nvPr/>
          </p:nvSpPr>
          <p:spPr bwMode="auto">
            <a:xfrm>
              <a:off x="3076575" y="1084262"/>
              <a:ext cx="1358900" cy="361950"/>
            </a:xfrm>
            <a:custGeom>
              <a:avLst/>
              <a:gdLst>
                <a:gd name="T0" fmla="*/ 394 w 856"/>
                <a:gd name="T1" fmla="*/ 0 h 228"/>
                <a:gd name="T2" fmla="*/ 462 w 856"/>
                <a:gd name="T3" fmla="*/ 0 h 228"/>
                <a:gd name="T4" fmla="*/ 528 w 856"/>
                <a:gd name="T5" fmla="*/ 7 h 228"/>
                <a:gd name="T6" fmla="*/ 595 w 856"/>
                <a:gd name="T7" fmla="*/ 21 h 228"/>
                <a:gd name="T8" fmla="*/ 659 w 856"/>
                <a:gd name="T9" fmla="*/ 42 h 228"/>
                <a:gd name="T10" fmla="*/ 721 w 856"/>
                <a:gd name="T11" fmla="*/ 69 h 228"/>
                <a:gd name="T12" fmla="*/ 781 w 856"/>
                <a:gd name="T13" fmla="*/ 106 h 228"/>
                <a:gd name="T14" fmla="*/ 836 w 856"/>
                <a:gd name="T15" fmla="*/ 148 h 228"/>
                <a:gd name="T16" fmla="*/ 848 w 856"/>
                <a:gd name="T17" fmla="*/ 161 h 228"/>
                <a:gd name="T18" fmla="*/ 855 w 856"/>
                <a:gd name="T19" fmla="*/ 176 h 228"/>
                <a:gd name="T20" fmla="*/ 856 w 856"/>
                <a:gd name="T21" fmla="*/ 190 h 228"/>
                <a:gd name="T22" fmla="*/ 854 w 856"/>
                <a:gd name="T23" fmla="*/ 203 h 228"/>
                <a:gd name="T24" fmla="*/ 845 w 856"/>
                <a:gd name="T25" fmla="*/ 215 h 228"/>
                <a:gd name="T26" fmla="*/ 845 w 856"/>
                <a:gd name="T27" fmla="*/ 216 h 228"/>
                <a:gd name="T28" fmla="*/ 830 w 856"/>
                <a:gd name="T29" fmla="*/ 225 h 228"/>
                <a:gd name="T30" fmla="*/ 813 w 856"/>
                <a:gd name="T31" fmla="*/ 228 h 228"/>
                <a:gd name="T32" fmla="*/ 795 w 856"/>
                <a:gd name="T33" fmla="*/ 225 h 228"/>
                <a:gd name="T34" fmla="*/ 779 w 856"/>
                <a:gd name="T35" fmla="*/ 215 h 228"/>
                <a:gd name="T36" fmla="*/ 727 w 856"/>
                <a:gd name="T37" fmla="*/ 176 h 228"/>
                <a:gd name="T38" fmla="*/ 672 w 856"/>
                <a:gd name="T39" fmla="*/ 144 h 228"/>
                <a:gd name="T40" fmla="*/ 612 w 856"/>
                <a:gd name="T41" fmla="*/ 119 h 228"/>
                <a:gd name="T42" fmla="*/ 552 w 856"/>
                <a:gd name="T43" fmla="*/ 101 h 228"/>
                <a:gd name="T44" fmla="*/ 490 w 856"/>
                <a:gd name="T45" fmla="*/ 90 h 228"/>
                <a:gd name="T46" fmla="*/ 427 w 856"/>
                <a:gd name="T47" fmla="*/ 87 h 228"/>
                <a:gd name="T48" fmla="*/ 366 w 856"/>
                <a:gd name="T49" fmla="*/ 90 h 228"/>
                <a:gd name="T50" fmla="*/ 304 w 856"/>
                <a:gd name="T51" fmla="*/ 101 h 228"/>
                <a:gd name="T52" fmla="*/ 243 w 856"/>
                <a:gd name="T53" fmla="*/ 119 h 228"/>
                <a:gd name="T54" fmla="*/ 184 w 856"/>
                <a:gd name="T55" fmla="*/ 144 h 228"/>
                <a:gd name="T56" fmla="*/ 129 w 856"/>
                <a:gd name="T57" fmla="*/ 176 h 228"/>
                <a:gd name="T58" fmla="*/ 77 w 856"/>
                <a:gd name="T59" fmla="*/ 215 h 228"/>
                <a:gd name="T60" fmla="*/ 61 w 856"/>
                <a:gd name="T61" fmla="*/ 225 h 228"/>
                <a:gd name="T62" fmla="*/ 43 w 856"/>
                <a:gd name="T63" fmla="*/ 228 h 228"/>
                <a:gd name="T64" fmla="*/ 26 w 856"/>
                <a:gd name="T65" fmla="*/ 225 h 228"/>
                <a:gd name="T66" fmla="*/ 11 w 856"/>
                <a:gd name="T67" fmla="*/ 216 h 228"/>
                <a:gd name="T68" fmla="*/ 11 w 856"/>
                <a:gd name="T69" fmla="*/ 215 h 228"/>
                <a:gd name="T70" fmla="*/ 3 w 856"/>
                <a:gd name="T71" fmla="*/ 203 h 228"/>
                <a:gd name="T72" fmla="*/ 0 w 856"/>
                <a:gd name="T73" fmla="*/ 190 h 228"/>
                <a:gd name="T74" fmla="*/ 1 w 856"/>
                <a:gd name="T75" fmla="*/ 176 h 228"/>
                <a:gd name="T76" fmla="*/ 8 w 856"/>
                <a:gd name="T77" fmla="*/ 161 h 228"/>
                <a:gd name="T78" fmla="*/ 20 w 856"/>
                <a:gd name="T79" fmla="*/ 148 h 228"/>
                <a:gd name="T80" fmla="*/ 75 w 856"/>
                <a:gd name="T81" fmla="*/ 106 h 228"/>
                <a:gd name="T82" fmla="*/ 135 w 856"/>
                <a:gd name="T83" fmla="*/ 69 h 228"/>
                <a:gd name="T84" fmla="*/ 198 w 856"/>
                <a:gd name="T85" fmla="*/ 42 h 228"/>
                <a:gd name="T86" fmla="*/ 262 w 856"/>
                <a:gd name="T87" fmla="*/ 21 h 228"/>
                <a:gd name="T88" fmla="*/ 327 w 856"/>
                <a:gd name="T89" fmla="*/ 7 h 228"/>
                <a:gd name="T90" fmla="*/ 394 w 856"/>
                <a:gd name="T91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6" h="228">
                  <a:moveTo>
                    <a:pt x="394" y="0"/>
                  </a:moveTo>
                  <a:lnTo>
                    <a:pt x="462" y="0"/>
                  </a:lnTo>
                  <a:lnTo>
                    <a:pt x="528" y="7"/>
                  </a:lnTo>
                  <a:lnTo>
                    <a:pt x="595" y="21"/>
                  </a:lnTo>
                  <a:lnTo>
                    <a:pt x="659" y="42"/>
                  </a:lnTo>
                  <a:lnTo>
                    <a:pt x="721" y="69"/>
                  </a:lnTo>
                  <a:lnTo>
                    <a:pt x="781" y="106"/>
                  </a:lnTo>
                  <a:lnTo>
                    <a:pt x="836" y="148"/>
                  </a:lnTo>
                  <a:lnTo>
                    <a:pt x="848" y="161"/>
                  </a:lnTo>
                  <a:lnTo>
                    <a:pt x="855" y="176"/>
                  </a:lnTo>
                  <a:lnTo>
                    <a:pt x="856" y="190"/>
                  </a:lnTo>
                  <a:lnTo>
                    <a:pt x="854" y="203"/>
                  </a:lnTo>
                  <a:lnTo>
                    <a:pt x="845" y="215"/>
                  </a:lnTo>
                  <a:lnTo>
                    <a:pt x="845" y="216"/>
                  </a:lnTo>
                  <a:lnTo>
                    <a:pt x="830" y="225"/>
                  </a:lnTo>
                  <a:lnTo>
                    <a:pt x="813" y="228"/>
                  </a:lnTo>
                  <a:lnTo>
                    <a:pt x="795" y="225"/>
                  </a:lnTo>
                  <a:lnTo>
                    <a:pt x="779" y="215"/>
                  </a:lnTo>
                  <a:lnTo>
                    <a:pt x="727" y="176"/>
                  </a:lnTo>
                  <a:lnTo>
                    <a:pt x="672" y="144"/>
                  </a:lnTo>
                  <a:lnTo>
                    <a:pt x="612" y="119"/>
                  </a:lnTo>
                  <a:lnTo>
                    <a:pt x="552" y="101"/>
                  </a:lnTo>
                  <a:lnTo>
                    <a:pt x="490" y="90"/>
                  </a:lnTo>
                  <a:lnTo>
                    <a:pt x="427" y="87"/>
                  </a:lnTo>
                  <a:lnTo>
                    <a:pt x="366" y="90"/>
                  </a:lnTo>
                  <a:lnTo>
                    <a:pt x="304" y="101"/>
                  </a:lnTo>
                  <a:lnTo>
                    <a:pt x="243" y="119"/>
                  </a:lnTo>
                  <a:lnTo>
                    <a:pt x="184" y="144"/>
                  </a:lnTo>
                  <a:lnTo>
                    <a:pt x="129" y="176"/>
                  </a:lnTo>
                  <a:lnTo>
                    <a:pt x="77" y="215"/>
                  </a:lnTo>
                  <a:lnTo>
                    <a:pt x="61" y="225"/>
                  </a:lnTo>
                  <a:lnTo>
                    <a:pt x="43" y="228"/>
                  </a:lnTo>
                  <a:lnTo>
                    <a:pt x="26" y="225"/>
                  </a:lnTo>
                  <a:lnTo>
                    <a:pt x="11" y="216"/>
                  </a:lnTo>
                  <a:lnTo>
                    <a:pt x="11" y="215"/>
                  </a:lnTo>
                  <a:lnTo>
                    <a:pt x="3" y="203"/>
                  </a:lnTo>
                  <a:lnTo>
                    <a:pt x="0" y="190"/>
                  </a:lnTo>
                  <a:lnTo>
                    <a:pt x="1" y="176"/>
                  </a:lnTo>
                  <a:lnTo>
                    <a:pt x="8" y="161"/>
                  </a:lnTo>
                  <a:lnTo>
                    <a:pt x="20" y="148"/>
                  </a:lnTo>
                  <a:lnTo>
                    <a:pt x="75" y="106"/>
                  </a:lnTo>
                  <a:lnTo>
                    <a:pt x="135" y="69"/>
                  </a:lnTo>
                  <a:lnTo>
                    <a:pt x="198" y="42"/>
                  </a:lnTo>
                  <a:lnTo>
                    <a:pt x="262" y="21"/>
                  </a:lnTo>
                  <a:lnTo>
                    <a:pt x="327" y="7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00001D"/>
            </a:solidFill>
            <a:ln w="0">
              <a:solidFill>
                <a:srgbClr val="0000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9"/>
            <p:cNvSpPr>
              <a:spLocks/>
            </p:cNvSpPr>
            <p:nvPr/>
          </p:nvSpPr>
          <p:spPr bwMode="auto">
            <a:xfrm>
              <a:off x="3632200" y="1693862"/>
              <a:ext cx="247650" cy="76200"/>
            </a:xfrm>
            <a:custGeom>
              <a:avLst/>
              <a:gdLst>
                <a:gd name="T0" fmla="*/ 77 w 156"/>
                <a:gd name="T1" fmla="*/ 0 h 48"/>
                <a:gd name="T2" fmla="*/ 115 w 156"/>
                <a:gd name="T3" fmla="*/ 3 h 48"/>
                <a:gd name="T4" fmla="*/ 152 w 156"/>
                <a:gd name="T5" fmla="*/ 11 h 48"/>
                <a:gd name="T6" fmla="*/ 154 w 156"/>
                <a:gd name="T7" fmla="*/ 13 h 48"/>
                <a:gd name="T8" fmla="*/ 156 w 156"/>
                <a:gd name="T9" fmla="*/ 16 h 48"/>
                <a:gd name="T10" fmla="*/ 156 w 156"/>
                <a:gd name="T11" fmla="*/ 20 h 48"/>
                <a:gd name="T12" fmla="*/ 156 w 156"/>
                <a:gd name="T13" fmla="*/ 26 h 48"/>
                <a:gd name="T14" fmla="*/ 154 w 156"/>
                <a:gd name="T15" fmla="*/ 32 h 48"/>
                <a:gd name="T16" fmla="*/ 154 w 156"/>
                <a:gd name="T17" fmla="*/ 32 h 48"/>
                <a:gd name="T18" fmla="*/ 152 w 156"/>
                <a:gd name="T19" fmla="*/ 37 h 48"/>
                <a:gd name="T20" fmla="*/ 149 w 156"/>
                <a:gd name="T21" fmla="*/ 42 h 48"/>
                <a:gd name="T22" fmla="*/ 146 w 156"/>
                <a:gd name="T23" fmla="*/ 46 h 48"/>
                <a:gd name="T24" fmla="*/ 143 w 156"/>
                <a:gd name="T25" fmla="*/ 48 h 48"/>
                <a:gd name="T26" fmla="*/ 141 w 156"/>
                <a:gd name="T27" fmla="*/ 48 h 48"/>
                <a:gd name="T28" fmla="*/ 99 w 156"/>
                <a:gd name="T29" fmla="*/ 39 h 48"/>
                <a:gd name="T30" fmla="*/ 57 w 156"/>
                <a:gd name="T31" fmla="*/ 39 h 48"/>
                <a:gd name="T32" fmla="*/ 15 w 156"/>
                <a:gd name="T33" fmla="*/ 48 h 48"/>
                <a:gd name="T34" fmla="*/ 13 w 156"/>
                <a:gd name="T35" fmla="*/ 48 h 48"/>
                <a:gd name="T36" fmla="*/ 10 w 156"/>
                <a:gd name="T37" fmla="*/ 46 h 48"/>
                <a:gd name="T38" fmla="*/ 8 w 156"/>
                <a:gd name="T39" fmla="*/ 42 h 48"/>
                <a:gd name="T40" fmla="*/ 5 w 156"/>
                <a:gd name="T41" fmla="*/ 37 h 48"/>
                <a:gd name="T42" fmla="*/ 2 w 156"/>
                <a:gd name="T43" fmla="*/ 32 h 48"/>
                <a:gd name="T44" fmla="*/ 2 w 156"/>
                <a:gd name="T45" fmla="*/ 32 h 48"/>
                <a:gd name="T46" fmla="*/ 0 w 156"/>
                <a:gd name="T47" fmla="*/ 26 h 48"/>
                <a:gd name="T48" fmla="*/ 0 w 156"/>
                <a:gd name="T49" fmla="*/ 20 h 48"/>
                <a:gd name="T50" fmla="*/ 0 w 156"/>
                <a:gd name="T51" fmla="*/ 16 h 48"/>
                <a:gd name="T52" fmla="*/ 2 w 156"/>
                <a:gd name="T53" fmla="*/ 13 h 48"/>
                <a:gd name="T54" fmla="*/ 5 w 156"/>
                <a:gd name="T55" fmla="*/ 11 h 48"/>
                <a:gd name="T56" fmla="*/ 41 w 156"/>
                <a:gd name="T57" fmla="*/ 3 h 48"/>
                <a:gd name="T58" fmla="*/ 77 w 156"/>
                <a:gd name="T5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6" h="48">
                  <a:moveTo>
                    <a:pt x="77" y="0"/>
                  </a:moveTo>
                  <a:lnTo>
                    <a:pt x="115" y="3"/>
                  </a:lnTo>
                  <a:lnTo>
                    <a:pt x="152" y="11"/>
                  </a:lnTo>
                  <a:lnTo>
                    <a:pt x="154" y="13"/>
                  </a:lnTo>
                  <a:lnTo>
                    <a:pt x="156" y="16"/>
                  </a:lnTo>
                  <a:lnTo>
                    <a:pt x="156" y="20"/>
                  </a:lnTo>
                  <a:lnTo>
                    <a:pt x="156" y="26"/>
                  </a:lnTo>
                  <a:lnTo>
                    <a:pt x="154" y="32"/>
                  </a:lnTo>
                  <a:lnTo>
                    <a:pt x="154" y="32"/>
                  </a:lnTo>
                  <a:lnTo>
                    <a:pt x="152" y="37"/>
                  </a:lnTo>
                  <a:lnTo>
                    <a:pt x="149" y="42"/>
                  </a:lnTo>
                  <a:lnTo>
                    <a:pt x="146" y="46"/>
                  </a:lnTo>
                  <a:lnTo>
                    <a:pt x="143" y="48"/>
                  </a:lnTo>
                  <a:lnTo>
                    <a:pt x="141" y="48"/>
                  </a:lnTo>
                  <a:lnTo>
                    <a:pt x="99" y="39"/>
                  </a:lnTo>
                  <a:lnTo>
                    <a:pt x="57" y="39"/>
                  </a:lnTo>
                  <a:lnTo>
                    <a:pt x="15" y="48"/>
                  </a:lnTo>
                  <a:lnTo>
                    <a:pt x="13" y="48"/>
                  </a:lnTo>
                  <a:lnTo>
                    <a:pt x="10" y="46"/>
                  </a:lnTo>
                  <a:lnTo>
                    <a:pt x="8" y="42"/>
                  </a:lnTo>
                  <a:lnTo>
                    <a:pt x="5" y="37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5" y="11"/>
                  </a:lnTo>
                  <a:lnTo>
                    <a:pt x="41" y="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001D"/>
            </a:solidFill>
            <a:ln w="0">
              <a:solidFill>
                <a:srgbClr val="0000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40"/>
            <p:cNvSpPr>
              <a:spLocks/>
            </p:cNvSpPr>
            <p:nvPr/>
          </p:nvSpPr>
          <p:spPr bwMode="auto">
            <a:xfrm>
              <a:off x="1065212" y="4622800"/>
              <a:ext cx="1951038" cy="1065213"/>
            </a:xfrm>
            <a:custGeom>
              <a:avLst/>
              <a:gdLst>
                <a:gd name="T0" fmla="*/ 187 w 1229"/>
                <a:gd name="T1" fmla="*/ 0 h 671"/>
                <a:gd name="T2" fmla="*/ 192 w 1229"/>
                <a:gd name="T3" fmla="*/ 0 h 671"/>
                <a:gd name="T4" fmla="*/ 196 w 1229"/>
                <a:gd name="T5" fmla="*/ 3 h 671"/>
                <a:gd name="T6" fmla="*/ 1229 w 1229"/>
                <a:gd name="T7" fmla="*/ 671 h 671"/>
                <a:gd name="T8" fmla="*/ 585 w 1229"/>
                <a:gd name="T9" fmla="*/ 671 h 671"/>
                <a:gd name="T10" fmla="*/ 7 w 1229"/>
                <a:gd name="T11" fmla="*/ 297 h 671"/>
                <a:gd name="T12" fmla="*/ 3 w 1229"/>
                <a:gd name="T13" fmla="*/ 293 h 671"/>
                <a:gd name="T14" fmla="*/ 0 w 1229"/>
                <a:gd name="T15" fmla="*/ 290 h 671"/>
                <a:gd name="T16" fmla="*/ 0 w 1229"/>
                <a:gd name="T17" fmla="*/ 284 h 671"/>
                <a:gd name="T18" fmla="*/ 0 w 1229"/>
                <a:gd name="T19" fmla="*/ 280 h 671"/>
                <a:gd name="T20" fmla="*/ 1 w 1229"/>
                <a:gd name="T21" fmla="*/ 275 h 671"/>
                <a:gd name="T22" fmla="*/ 176 w 1229"/>
                <a:gd name="T23" fmla="*/ 8 h 671"/>
                <a:gd name="T24" fmla="*/ 179 w 1229"/>
                <a:gd name="T25" fmla="*/ 3 h 671"/>
                <a:gd name="T26" fmla="*/ 183 w 1229"/>
                <a:gd name="T27" fmla="*/ 2 h 671"/>
                <a:gd name="T28" fmla="*/ 187 w 1229"/>
                <a:gd name="T2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9" h="671">
                  <a:moveTo>
                    <a:pt x="187" y="0"/>
                  </a:moveTo>
                  <a:lnTo>
                    <a:pt x="192" y="0"/>
                  </a:lnTo>
                  <a:lnTo>
                    <a:pt x="196" y="3"/>
                  </a:lnTo>
                  <a:lnTo>
                    <a:pt x="1229" y="671"/>
                  </a:lnTo>
                  <a:lnTo>
                    <a:pt x="585" y="671"/>
                  </a:lnTo>
                  <a:lnTo>
                    <a:pt x="7" y="297"/>
                  </a:lnTo>
                  <a:lnTo>
                    <a:pt x="3" y="293"/>
                  </a:lnTo>
                  <a:lnTo>
                    <a:pt x="0" y="290"/>
                  </a:lnTo>
                  <a:lnTo>
                    <a:pt x="0" y="284"/>
                  </a:lnTo>
                  <a:lnTo>
                    <a:pt x="0" y="280"/>
                  </a:lnTo>
                  <a:lnTo>
                    <a:pt x="1" y="275"/>
                  </a:lnTo>
                  <a:lnTo>
                    <a:pt x="176" y="8"/>
                  </a:lnTo>
                  <a:lnTo>
                    <a:pt x="179" y="3"/>
                  </a:lnTo>
                  <a:lnTo>
                    <a:pt x="183" y="2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AFAFA"/>
            </a:solidFill>
            <a:ln w="0">
              <a:solidFill>
                <a:srgbClr val="FA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41"/>
            <p:cNvSpPr>
              <a:spLocks/>
            </p:cNvSpPr>
            <p:nvPr/>
          </p:nvSpPr>
          <p:spPr bwMode="auto">
            <a:xfrm>
              <a:off x="1325562" y="4840288"/>
              <a:ext cx="176213" cy="176213"/>
            </a:xfrm>
            <a:custGeom>
              <a:avLst/>
              <a:gdLst>
                <a:gd name="T0" fmla="*/ 53 w 111"/>
                <a:gd name="T1" fmla="*/ 0 h 111"/>
                <a:gd name="T2" fmla="*/ 69 w 111"/>
                <a:gd name="T3" fmla="*/ 2 h 111"/>
                <a:gd name="T4" fmla="*/ 85 w 111"/>
                <a:gd name="T5" fmla="*/ 9 h 111"/>
                <a:gd name="T6" fmla="*/ 98 w 111"/>
                <a:gd name="T7" fmla="*/ 21 h 111"/>
                <a:gd name="T8" fmla="*/ 106 w 111"/>
                <a:gd name="T9" fmla="*/ 35 h 111"/>
                <a:gd name="T10" fmla="*/ 111 w 111"/>
                <a:gd name="T11" fmla="*/ 53 h 111"/>
                <a:gd name="T12" fmla="*/ 109 w 111"/>
                <a:gd name="T13" fmla="*/ 69 h 111"/>
                <a:gd name="T14" fmla="*/ 102 w 111"/>
                <a:gd name="T15" fmla="*/ 85 h 111"/>
                <a:gd name="T16" fmla="*/ 89 w 111"/>
                <a:gd name="T17" fmla="*/ 98 h 111"/>
                <a:gd name="T18" fmla="*/ 74 w 111"/>
                <a:gd name="T19" fmla="*/ 106 h 111"/>
                <a:gd name="T20" fmla="*/ 58 w 111"/>
                <a:gd name="T21" fmla="*/ 111 h 111"/>
                <a:gd name="T22" fmla="*/ 41 w 111"/>
                <a:gd name="T23" fmla="*/ 108 h 111"/>
                <a:gd name="T24" fmla="*/ 25 w 111"/>
                <a:gd name="T25" fmla="*/ 102 h 111"/>
                <a:gd name="T26" fmla="*/ 12 w 111"/>
                <a:gd name="T27" fmla="*/ 89 h 111"/>
                <a:gd name="T28" fmla="*/ 3 w 111"/>
                <a:gd name="T29" fmla="*/ 74 h 111"/>
                <a:gd name="T30" fmla="*/ 0 w 111"/>
                <a:gd name="T31" fmla="*/ 58 h 111"/>
                <a:gd name="T32" fmla="*/ 2 w 111"/>
                <a:gd name="T33" fmla="*/ 41 h 111"/>
                <a:gd name="T34" fmla="*/ 9 w 111"/>
                <a:gd name="T35" fmla="*/ 25 h 111"/>
                <a:gd name="T36" fmla="*/ 21 w 111"/>
                <a:gd name="T37" fmla="*/ 12 h 111"/>
                <a:gd name="T38" fmla="*/ 35 w 111"/>
                <a:gd name="T39" fmla="*/ 3 h 111"/>
                <a:gd name="T40" fmla="*/ 53 w 111"/>
                <a:gd name="T4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" h="111">
                  <a:moveTo>
                    <a:pt x="53" y="0"/>
                  </a:moveTo>
                  <a:lnTo>
                    <a:pt x="69" y="2"/>
                  </a:lnTo>
                  <a:lnTo>
                    <a:pt x="85" y="9"/>
                  </a:lnTo>
                  <a:lnTo>
                    <a:pt x="98" y="21"/>
                  </a:lnTo>
                  <a:lnTo>
                    <a:pt x="106" y="35"/>
                  </a:lnTo>
                  <a:lnTo>
                    <a:pt x="111" y="53"/>
                  </a:lnTo>
                  <a:lnTo>
                    <a:pt x="109" y="69"/>
                  </a:lnTo>
                  <a:lnTo>
                    <a:pt x="102" y="85"/>
                  </a:lnTo>
                  <a:lnTo>
                    <a:pt x="89" y="98"/>
                  </a:lnTo>
                  <a:lnTo>
                    <a:pt x="74" y="106"/>
                  </a:lnTo>
                  <a:lnTo>
                    <a:pt x="58" y="111"/>
                  </a:lnTo>
                  <a:lnTo>
                    <a:pt x="41" y="108"/>
                  </a:lnTo>
                  <a:lnTo>
                    <a:pt x="25" y="102"/>
                  </a:lnTo>
                  <a:lnTo>
                    <a:pt x="12" y="89"/>
                  </a:lnTo>
                  <a:lnTo>
                    <a:pt x="3" y="74"/>
                  </a:lnTo>
                  <a:lnTo>
                    <a:pt x="0" y="58"/>
                  </a:lnTo>
                  <a:lnTo>
                    <a:pt x="2" y="41"/>
                  </a:lnTo>
                  <a:lnTo>
                    <a:pt x="9" y="25"/>
                  </a:lnTo>
                  <a:lnTo>
                    <a:pt x="21" y="12"/>
                  </a:lnTo>
                  <a:lnTo>
                    <a:pt x="35" y="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C6D91"/>
            </a:solidFill>
            <a:ln w="0">
              <a:solidFill>
                <a:srgbClr val="2C6D9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42"/>
            <p:cNvSpPr>
              <a:spLocks/>
            </p:cNvSpPr>
            <p:nvPr/>
          </p:nvSpPr>
          <p:spPr bwMode="auto">
            <a:xfrm>
              <a:off x="538162" y="4941888"/>
              <a:ext cx="1674813" cy="746125"/>
            </a:xfrm>
            <a:custGeom>
              <a:avLst/>
              <a:gdLst>
                <a:gd name="T0" fmla="*/ 325 w 1055"/>
                <a:gd name="T1" fmla="*/ 0 h 470"/>
                <a:gd name="T2" fmla="*/ 335 w 1055"/>
                <a:gd name="T3" fmla="*/ 5 h 470"/>
                <a:gd name="T4" fmla="*/ 1055 w 1055"/>
                <a:gd name="T5" fmla="*/ 470 h 470"/>
                <a:gd name="T6" fmla="*/ 0 w 1055"/>
                <a:gd name="T7" fmla="*/ 470 h 470"/>
                <a:gd name="T8" fmla="*/ 295 w 1055"/>
                <a:gd name="T9" fmla="*/ 13 h 470"/>
                <a:gd name="T10" fmla="*/ 304 w 1055"/>
                <a:gd name="T11" fmla="*/ 5 h 470"/>
                <a:gd name="T12" fmla="*/ 314 w 1055"/>
                <a:gd name="T13" fmla="*/ 0 h 470"/>
                <a:gd name="T14" fmla="*/ 325 w 1055"/>
                <a:gd name="T1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5" h="470">
                  <a:moveTo>
                    <a:pt x="325" y="0"/>
                  </a:moveTo>
                  <a:lnTo>
                    <a:pt x="335" y="5"/>
                  </a:lnTo>
                  <a:lnTo>
                    <a:pt x="1055" y="470"/>
                  </a:lnTo>
                  <a:lnTo>
                    <a:pt x="0" y="470"/>
                  </a:lnTo>
                  <a:lnTo>
                    <a:pt x="295" y="13"/>
                  </a:lnTo>
                  <a:lnTo>
                    <a:pt x="304" y="5"/>
                  </a:lnTo>
                  <a:lnTo>
                    <a:pt x="314" y="0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2C6D91"/>
            </a:solidFill>
            <a:ln w="0">
              <a:solidFill>
                <a:srgbClr val="2C6D9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43"/>
            <p:cNvSpPr>
              <a:spLocks/>
            </p:cNvSpPr>
            <p:nvPr/>
          </p:nvSpPr>
          <p:spPr bwMode="auto">
            <a:xfrm>
              <a:off x="1797050" y="1543050"/>
              <a:ext cx="822325" cy="2306638"/>
            </a:xfrm>
            <a:custGeom>
              <a:avLst/>
              <a:gdLst>
                <a:gd name="T0" fmla="*/ 317 w 518"/>
                <a:gd name="T1" fmla="*/ 0 h 1453"/>
                <a:gd name="T2" fmla="*/ 345 w 518"/>
                <a:gd name="T3" fmla="*/ 0 h 1453"/>
                <a:gd name="T4" fmla="*/ 372 w 518"/>
                <a:gd name="T5" fmla="*/ 3 h 1453"/>
                <a:gd name="T6" fmla="*/ 377 w 518"/>
                <a:gd name="T7" fmla="*/ 3 h 1453"/>
                <a:gd name="T8" fmla="*/ 407 w 518"/>
                <a:gd name="T9" fmla="*/ 13 h 1453"/>
                <a:gd name="T10" fmla="*/ 433 w 518"/>
                <a:gd name="T11" fmla="*/ 28 h 1453"/>
                <a:gd name="T12" fmla="*/ 455 w 518"/>
                <a:gd name="T13" fmla="*/ 48 h 1453"/>
                <a:gd name="T14" fmla="*/ 473 w 518"/>
                <a:gd name="T15" fmla="*/ 71 h 1453"/>
                <a:gd name="T16" fmla="*/ 486 w 518"/>
                <a:gd name="T17" fmla="*/ 99 h 1453"/>
                <a:gd name="T18" fmla="*/ 497 w 518"/>
                <a:gd name="T19" fmla="*/ 130 h 1453"/>
                <a:gd name="T20" fmla="*/ 505 w 518"/>
                <a:gd name="T21" fmla="*/ 163 h 1453"/>
                <a:gd name="T22" fmla="*/ 510 w 518"/>
                <a:gd name="T23" fmla="*/ 198 h 1453"/>
                <a:gd name="T24" fmla="*/ 515 w 518"/>
                <a:gd name="T25" fmla="*/ 234 h 1453"/>
                <a:gd name="T26" fmla="*/ 516 w 518"/>
                <a:gd name="T27" fmla="*/ 272 h 1453"/>
                <a:gd name="T28" fmla="*/ 518 w 518"/>
                <a:gd name="T29" fmla="*/ 308 h 1453"/>
                <a:gd name="T30" fmla="*/ 515 w 518"/>
                <a:gd name="T31" fmla="*/ 349 h 1453"/>
                <a:gd name="T32" fmla="*/ 400 w 518"/>
                <a:gd name="T33" fmla="*/ 1260 h 1453"/>
                <a:gd name="T34" fmla="*/ 391 w 518"/>
                <a:gd name="T35" fmla="*/ 1298 h 1453"/>
                <a:gd name="T36" fmla="*/ 374 w 518"/>
                <a:gd name="T37" fmla="*/ 1334 h 1453"/>
                <a:gd name="T38" fmla="*/ 350 w 518"/>
                <a:gd name="T39" fmla="*/ 1367 h 1453"/>
                <a:gd name="T40" fmla="*/ 321 w 518"/>
                <a:gd name="T41" fmla="*/ 1398 h 1453"/>
                <a:gd name="T42" fmla="*/ 288 w 518"/>
                <a:gd name="T43" fmla="*/ 1423 h 1453"/>
                <a:gd name="T44" fmla="*/ 252 w 518"/>
                <a:gd name="T45" fmla="*/ 1442 h 1453"/>
                <a:gd name="T46" fmla="*/ 212 w 518"/>
                <a:gd name="T47" fmla="*/ 1452 h 1453"/>
                <a:gd name="T48" fmla="*/ 173 w 518"/>
                <a:gd name="T49" fmla="*/ 1453 h 1453"/>
                <a:gd name="T50" fmla="*/ 161 w 518"/>
                <a:gd name="T51" fmla="*/ 1453 h 1453"/>
                <a:gd name="T52" fmla="*/ 126 w 518"/>
                <a:gd name="T53" fmla="*/ 1446 h 1453"/>
                <a:gd name="T54" fmla="*/ 96 w 518"/>
                <a:gd name="T55" fmla="*/ 1433 h 1453"/>
                <a:gd name="T56" fmla="*/ 68 w 518"/>
                <a:gd name="T57" fmla="*/ 1415 h 1453"/>
                <a:gd name="T58" fmla="*/ 46 w 518"/>
                <a:gd name="T59" fmla="*/ 1394 h 1453"/>
                <a:gd name="T60" fmla="*/ 28 w 518"/>
                <a:gd name="T61" fmla="*/ 1367 h 1453"/>
                <a:gd name="T62" fmla="*/ 13 w 518"/>
                <a:gd name="T63" fmla="*/ 1338 h 1453"/>
                <a:gd name="T64" fmla="*/ 4 w 518"/>
                <a:gd name="T65" fmla="*/ 1306 h 1453"/>
                <a:gd name="T66" fmla="*/ 0 w 518"/>
                <a:gd name="T67" fmla="*/ 1274 h 1453"/>
                <a:gd name="T68" fmla="*/ 1 w 518"/>
                <a:gd name="T69" fmla="*/ 1241 h 1453"/>
                <a:gd name="T70" fmla="*/ 148 w 518"/>
                <a:gd name="T71" fmla="*/ 157 h 1453"/>
                <a:gd name="T72" fmla="*/ 157 w 518"/>
                <a:gd name="T73" fmla="*/ 118 h 1453"/>
                <a:gd name="T74" fmla="*/ 170 w 518"/>
                <a:gd name="T75" fmla="*/ 84 h 1453"/>
                <a:gd name="T76" fmla="*/ 185 w 518"/>
                <a:gd name="T77" fmla="*/ 58 h 1453"/>
                <a:gd name="T78" fmla="*/ 202 w 518"/>
                <a:gd name="T79" fmla="*/ 38 h 1453"/>
                <a:gd name="T80" fmla="*/ 221 w 518"/>
                <a:gd name="T81" fmla="*/ 22 h 1453"/>
                <a:gd name="T82" fmla="*/ 243 w 518"/>
                <a:gd name="T83" fmla="*/ 10 h 1453"/>
                <a:gd name="T84" fmla="*/ 266 w 518"/>
                <a:gd name="T85" fmla="*/ 4 h 1453"/>
                <a:gd name="T86" fmla="*/ 291 w 518"/>
                <a:gd name="T87" fmla="*/ 0 h 1453"/>
                <a:gd name="T88" fmla="*/ 317 w 518"/>
                <a:gd name="T89" fmla="*/ 0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8" h="1453">
                  <a:moveTo>
                    <a:pt x="317" y="0"/>
                  </a:moveTo>
                  <a:lnTo>
                    <a:pt x="345" y="0"/>
                  </a:lnTo>
                  <a:lnTo>
                    <a:pt x="372" y="3"/>
                  </a:lnTo>
                  <a:lnTo>
                    <a:pt x="377" y="3"/>
                  </a:lnTo>
                  <a:lnTo>
                    <a:pt x="407" y="13"/>
                  </a:lnTo>
                  <a:lnTo>
                    <a:pt x="433" y="28"/>
                  </a:lnTo>
                  <a:lnTo>
                    <a:pt x="455" y="48"/>
                  </a:lnTo>
                  <a:lnTo>
                    <a:pt x="473" y="71"/>
                  </a:lnTo>
                  <a:lnTo>
                    <a:pt x="486" y="99"/>
                  </a:lnTo>
                  <a:lnTo>
                    <a:pt x="497" y="130"/>
                  </a:lnTo>
                  <a:lnTo>
                    <a:pt x="505" y="163"/>
                  </a:lnTo>
                  <a:lnTo>
                    <a:pt x="510" y="198"/>
                  </a:lnTo>
                  <a:lnTo>
                    <a:pt x="515" y="234"/>
                  </a:lnTo>
                  <a:lnTo>
                    <a:pt x="516" y="272"/>
                  </a:lnTo>
                  <a:lnTo>
                    <a:pt x="518" y="308"/>
                  </a:lnTo>
                  <a:lnTo>
                    <a:pt x="515" y="349"/>
                  </a:lnTo>
                  <a:lnTo>
                    <a:pt x="400" y="1260"/>
                  </a:lnTo>
                  <a:lnTo>
                    <a:pt x="391" y="1298"/>
                  </a:lnTo>
                  <a:lnTo>
                    <a:pt x="374" y="1334"/>
                  </a:lnTo>
                  <a:lnTo>
                    <a:pt x="350" y="1367"/>
                  </a:lnTo>
                  <a:lnTo>
                    <a:pt x="321" y="1398"/>
                  </a:lnTo>
                  <a:lnTo>
                    <a:pt x="288" y="1423"/>
                  </a:lnTo>
                  <a:lnTo>
                    <a:pt x="252" y="1442"/>
                  </a:lnTo>
                  <a:lnTo>
                    <a:pt x="212" y="1452"/>
                  </a:lnTo>
                  <a:lnTo>
                    <a:pt x="173" y="1453"/>
                  </a:lnTo>
                  <a:lnTo>
                    <a:pt x="161" y="1453"/>
                  </a:lnTo>
                  <a:lnTo>
                    <a:pt x="126" y="1446"/>
                  </a:lnTo>
                  <a:lnTo>
                    <a:pt x="96" y="1433"/>
                  </a:lnTo>
                  <a:lnTo>
                    <a:pt x="68" y="1415"/>
                  </a:lnTo>
                  <a:lnTo>
                    <a:pt x="46" y="1394"/>
                  </a:lnTo>
                  <a:lnTo>
                    <a:pt x="28" y="1367"/>
                  </a:lnTo>
                  <a:lnTo>
                    <a:pt x="13" y="1338"/>
                  </a:lnTo>
                  <a:lnTo>
                    <a:pt x="4" y="1306"/>
                  </a:lnTo>
                  <a:lnTo>
                    <a:pt x="0" y="1274"/>
                  </a:lnTo>
                  <a:lnTo>
                    <a:pt x="1" y="1241"/>
                  </a:lnTo>
                  <a:lnTo>
                    <a:pt x="148" y="157"/>
                  </a:lnTo>
                  <a:lnTo>
                    <a:pt x="157" y="118"/>
                  </a:lnTo>
                  <a:lnTo>
                    <a:pt x="170" y="84"/>
                  </a:lnTo>
                  <a:lnTo>
                    <a:pt x="185" y="58"/>
                  </a:lnTo>
                  <a:lnTo>
                    <a:pt x="202" y="38"/>
                  </a:lnTo>
                  <a:lnTo>
                    <a:pt x="221" y="22"/>
                  </a:lnTo>
                  <a:lnTo>
                    <a:pt x="243" y="10"/>
                  </a:lnTo>
                  <a:lnTo>
                    <a:pt x="266" y="4"/>
                  </a:lnTo>
                  <a:lnTo>
                    <a:pt x="291" y="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E4A896"/>
            </a:solidFill>
            <a:ln w="0">
              <a:solidFill>
                <a:srgbClr val="E4A8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44"/>
            <p:cNvSpPr>
              <a:spLocks/>
            </p:cNvSpPr>
            <p:nvPr/>
          </p:nvSpPr>
          <p:spPr bwMode="auto">
            <a:xfrm>
              <a:off x="1725612" y="1517650"/>
              <a:ext cx="893763" cy="2352675"/>
            </a:xfrm>
            <a:custGeom>
              <a:avLst/>
              <a:gdLst>
                <a:gd name="T0" fmla="*/ 391 w 563"/>
                <a:gd name="T1" fmla="*/ 2 h 1482"/>
                <a:gd name="T2" fmla="*/ 420 w 563"/>
                <a:gd name="T3" fmla="*/ 4 h 1482"/>
                <a:gd name="T4" fmla="*/ 475 w 563"/>
                <a:gd name="T5" fmla="*/ 34 h 1482"/>
                <a:gd name="T6" fmla="*/ 516 w 563"/>
                <a:gd name="T7" fmla="*/ 82 h 1482"/>
                <a:gd name="T8" fmla="*/ 544 w 563"/>
                <a:gd name="T9" fmla="*/ 144 h 1482"/>
                <a:gd name="T10" fmla="*/ 558 w 563"/>
                <a:gd name="T11" fmla="*/ 214 h 1482"/>
                <a:gd name="T12" fmla="*/ 563 w 563"/>
                <a:gd name="T13" fmla="*/ 284 h 1482"/>
                <a:gd name="T14" fmla="*/ 557 w 563"/>
                <a:gd name="T15" fmla="*/ 348 h 1482"/>
                <a:gd name="T16" fmla="*/ 382 w 563"/>
                <a:gd name="T17" fmla="*/ 1357 h 1482"/>
                <a:gd name="T18" fmla="*/ 343 w 563"/>
                <a:gd name="T19" fmla="*/ 1420 h 1482"/>
                <a:gd name="T20" fmla="*/ 282 w 563"/>
                <a:gd name="T21" fmla="*/ 1462 h 1482"/>
                <a:gd name="T22" fmla="*/ 208 w 563"/>
                <a:gd name="T23" fmla="*/ 1482 h 1482"/>
                <a:gd name="T24" fmla="*/ 164 w 563"/>
                <a:gd name="T25" fmla="*/ 1479 h 1482"/>
                <a:gd name="T26" fmla="*/ 91 w 563"/>
                <a:gd name="T27" fmla="*/ 1456 h 1482"/>
                <a:gd name="T28" fmla="*/ 36 w 563"/>
                <a:gd name="T29" fmla="*/ 1408 h 1482"/>
                <a:gd name="T30" fmla="*/ 4 w 563"/>
                <a:gd name="T31" fmla="*/ 1344 h 1482"/>
                <a:gd name="T32" fmla="*/ 1 w 563"/>
                <a:gd name="T33" fmla="*/ 1270 h 1482"/>
                <a:gd name="T34" fmla="*/ 6 w 563"/>
                <a:gd name="T35" fmla="*/ 1252 h 1482"/>
                <a:gd name="T36" fmla="*/ 14 w 563"/>
                <a:gd name="T37" fmla="*/ 1204 h 1482"/>
                <a:gd name="T38" fmla="*/ 30 w 563"/>
                <a:gd name="T39" fmla="*/ 1130 h 1482"/>
                <a:gd name="T40" fmla="*/ 49 w 563"/>
                <a:gd name="T41" fmla="*/ 1036 h 1482"/>
                <a:gd name="T42" fmla="*/ 70 w 563"/>
                <a:gd name="T43" fmla="*/ 927 h 1482"/>
                <a:gd name="T44" fmla="*/ 93 w 563"/>
                <a:gd name="T45" fmla="*/ 807 h 1482"/>
                <a:gd name="T46" fmla="*/ 115 w 563"/>
                <a:gd name="T47" fmla="*/ 684 h 1482"/>
                <a:gd name="T48" fmla="*/ 137 w 563"/>
                <a:gd name="T49" fmla="*/ 560 h 1482"/>
                <a:gd name="T50" fmla="*/ 155 w 563"/>
                <a:gd name="T51" fmla="*/ 444 h 1482"/>
                <a:gd name="T52" fmla="*/ 171 w 563"/>
                <a:gd name="T53" fmla="*/ 338 h 1482"/>
                <a:gd name="T54" fmla="*/ 182 w 563"/>
                <a:gd name="T55" fmla="*/ 249 h 1482"/>
                <a:gd name="T56" fmla="*/ 185 w 563"/>
                <a:gd name="T57" fmla="*/ 182 h 1482"/>
                <a:gd name="T58" fmla="*/ 185 w 563"/>
                <a:gd name="T59" fmla="*/ 125 h 1482"/>
                <a:gd name="T60" fmla="*/ 198 w 563"/>
                <a:gd name="T61" fmla="*/ 73 h 1482"/>
                <a:gd name="T62" fmla="*/ 227 w 563"/>
                <a:gd name="T63" fmla="*/ 36 h 1482"/>
                <a:gd name="T64" fmla="*/ 266 w 563"/>
                <a:gd name="T65" fmla="*/ 15 h 1482"/>
                <a:gd name="T66" fmla="*/ 314 w 563"/>
                <a:gd name="T67" fmla="*/ 3 h 1482"/>
                <a:gd name="T68" fmla="*/ 365 w 563"/>
                <a:gd name="T69" fmla="*/ 0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3" h="1482">
                  <a:moveTo>
                    <a:pt x="365" y="0"/>
                  </a:moveTo>
                  <a:lnTo>
                    <a:pt x="391" y="2"/>
                  </a:lnTo>
                  <a:lnTo>
                    <a:pt x="416" y="4"/>
                  </a:lnTo>
                  <a:lnTo>
                    <a:pt x="420" y="4"/>
                  </a:lnTo>
                  <a:lnTo>
                    <a:pt x="449" y="16"/>
                  </a:lnTo>
                  <a:lnTo>
                    <a:pt x="475" y="34"/>
                  </a:lnTo>
                  <a:lnTo>
                    <a:pt x="497" y="55"/>
                  </a:lnTo>
                  <a:lnTo>
                    <a:pt x="516" y="82"/>
                  </a:lnTo>
                  <a:lnTo>
                    <a:pt x="531" y="112"/>
                  </a:lnTo>
                  <a:lnTo>
                    <a:pt x="544" y="144"/>
                  </a:lnTo>
                  <a:lnTo>
                    <a:pt x="553" y="179"/>
                  </a:lnTo>
                  <a:lnTo>
                    <a:pt x="558" y="214"/>
                  </a:lnTo>
                  <a:lnTo>
                    <a:pt x="561" y="250"/>
                  </a:lnTo>
                  <a:lnTo>
                    <a:pt x="563" y="284"/>
                  </a:lnTo>
                  <a:lnTo>
                    <a:pt x="560" y="317"/>
                  </a:lnTo>
                  <a:lnTo>
                    <a:pt x="557" y="348"/>
                  </a:lnTo>
                  <a:lnTo>
                    <a:pt x="393" y="1319"/>
                  </a:lnTo>
                  <a:lnTo>
                    <a:pt x="382" y="1357"/>
                  </a:lnTo>
                  <a:lnTo>
                    <a:pt x="366" y="1391"/>
                  </a:lnTo>
                  <a:lnTo>
                    <a:pt x="343" y="1420"/>
                  </a:lnTo>
                  <a:lnTo>
                    <a:pt x="314" y="1443"/>
                  </a:lnTo>
                  <a:lnTo>
                    <a:pt x="282" y="1462"/>
                  </a:lnTo>
                  <a:lnTo>
                    <a:pt x="247" y="1475"/>
                  </a:lnTo>
                  <a:lnTo>
                    <a:pt x="208" y="1482"/>
                  </a:lnTo>
                  <a:lnTo>
                    <a:pt x="169" y="1481"/>
                  </a:lnTo>
                  <a:lnTo>
                    <a:pt x="164" y="1479"/>
                  </a:lnTo>
                  <a:lnTo>
                    <a:pt x="126" y="1471"/>
                  </a:lnTo>
                  <a:lnTo>
                    <a:pt x="91" y="1456"/>
                  </a:lnTo>
                  <a:lnTo>
                    <a:pt x="61" y="1434"/>
                  </a:lnTo>
                  <a:lnTo>
                    <a:pt x="36" y="1408"/>
                  </a:lnTo>
                  <a:lnTo>
                    <a:pt x="17" y="1378"/>
                  </a:lnTo>
                  <a:lnTo>
                    <a:pt x="4" y="1344"/>
                  </a:lnTo>
                  <a:lnTo>
                    <a:pt x="0" y="1308"/>
                  </a:lnTo>
                  <a:lnTo>
                    <a:pt x="1" y="1270"/>
                  </a:lnTo>
                  <a:lnTo>
                    <a:pt x="3" y="1266"/>
                  </a:lnTo>
                  <a:lnTo>
                    <a:pt x="6" y="1252"/>
                  </a:lnTo>
                  <a:lnTo>
                    <a:pt x="9" y="1232"/>
                  </a:lnTo>
                  <a:lnTo>
                    <a:pt x="14" y="1204"/>
                  </a:lnTo>
                  <a:lnTo>
                    <a:pt x="22" y="1170"/>
                  </a:lnTo>
                  <a:lnTo>
                    <a:pt x="30" y="1130"/>
                  </a:lnTo>
                  <a:lnTo>
                    <a:pt x="39" y="1085"/>
                  </a:lnTo>
                  <a:lnTo>
                    <a:pt x="49" y="1036"/>
                  </a:lnTo>
                  <a:lnTo>
                    <a:pt x="59" y="982"/>
                  </a:lnTo>
                  <a:lnTo>
                    <a:pt x="70" y="927"/>
                  </a:lnTo>
                  <a:lnTo>
                    <a:pt x="81" y="867"/>
                  </a:lnTo>
                  <a:lnTo>
                    <a:pt x="93" y="807"/>
                  </a:lnTo>
                  <a:lnTo>
                    <a:pt x="105" y="745"/>
                  </a:lnTo>
                  <a:lnTo>
                    <a:pt x="115" y="684"/>
                  </a:lnTo>
                  <a:lnTo>
                    <a:pt x="126" y="621"/>
                  </a:lnTo>
                  <a:lnTo>
                    <a:pt x="137" y="560"/>
                  </a:lnTo>
                  <a:lnTo>
                    <a:pt x="147" y="500"/>
                  </a:lnTo>
                  <a:lnTo>
                    <a:pt x="155" y="444"/>
                  </a:lnTo>
                  <a:lnTo>
                    <a:pt x="164" y="388"/>
                  </a:lnTo>
                  <a:lnTo>
                    <a:pt x="171" y="338"/>
                  </a:lnTo>
                  <a:lnTo>
                    <a:pt x="177" y="291"/>
                  </a:lnTo>
                  <a:lnTo>
                    <a:pt x="182" y="249"/>
                  </a:lnTo>
                  <a:lnTo>
                    <a:pt x="185" y="212"/>
                  </a:lnTo>
                  <a:lnTo>
                    <a:pt x="185" y="182"/>
                  </a:lnTo>
                  <a:lnTo>
                    <a:pt x="185" y="159"/>
                  </a:lnTo>
                  <a:lnTo>
                    <a:pt x="185" y="125"/>
                  </a:lnTo>
                  <a:lnTo>
                    <a:pt x="189" y="98"/>
                  </a:lnTo>
                  <a:lnTo>
                    <a:pt x="198" y="73"/>
                  </a:lnTo>
                  <a:lnTo>
                    <a:pt x="211" y="52"/>
                  </a:lnTo>
                  <a:lnTo>
                    <a:pt x="227" y="36"/>
                  </a:lnTo>
                  <a:lnTo>
                    <a:pt x="246" y="23"/>
                  </a:lnTo>
                  <a:lnTo>
                    <a:pt x="266" y="15"/>
                  </a:lnTo>
                  <a:lnTo>
                    <a:pt x="289" y="7"/>
                  </a:lnTo>
                  <a:lnTo>
                    <a:pt x="314" y="3"/>
                  </a:lnTo>
                  <a:lnTo>
                    <a:pt x="339" y="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EFBCAA"/>
            </a:solidFill>
            <a:ln w="0">
              <a:solidFill>
                <a:srgbClr val="EFBCA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45"/>
            <p:cNvSpPr>
              <a:spLocks/>
            </p:cNvSpPr>
            <p:nvPr/>
          </p:nvSpPr>
          <p:spPr bwMode="auto">
            <a:xfrm>
              <a:off x="2000250" y="1528762"/>
              <a:ext cx="280988" cy="506413"/>
            </a:xfrm>
            <a:custGeom>
              <a:avLst/>
              <a:gdLst>
                <a:gd name="T0" fmla="*/ 116 w 177"/>
                <a:gd name="T1" fmla="*/ 0 h 319"/>
                <a:gd name="T2" fmla="*/ 134 w 177"/>
                <a:gd name="T3" fmla="*/ 3 h 319"/>
                <a:gd name="T4" fmla="*/ 147 w 177"/>
                <a:gd name="T5" fmla="*/ 9 h 319"/>
                <a:gd name="T6" fmla="*/ 157 w 177"/>
                <a:gd name="T7" fmla="*/ 18 h 319"/>
                <a:gd name="T8" fmla="*/ 164 w 177"/>
                <a:gd name="T9" fmla="*/ 27 h 319"/>
                <a:gd name="T10" fmla="*/ 169 w 177"/>
                <a:gd name="T11" fmla="*/ 37 h 319"/>
                <a:gd name="T12" fmla="*/ 172 w 177"/>
                <a:gd name="T13" fmla="*/ 44 h 319"/>
                <a:gd name="T14" fmla="*/ 173 w 177"/>
                <a:gd name="T15" fmla="*/ 51 h 319"/>
                <a:gd name="T16" fmla="*/ 174 w 177"/>
                <a:gd name="T17" fmla="*/ 60 h 319"/>
                <a:gd name="T18" fmla="*/ 174 w 177"/>
                <a:gd name="T19" fmla="*/ 77 h 319"/>
                <a:gd name="T20" fmla="*/ 176 w 177"/>
                <a:gd name="T21" fmla="*/ 99 h 319"/>
                <a:gd name="T22" fmla="*/ 176 w 177"/>
                <a:gd name="T23" fmla="*/ 127 h 319"/>
                <a:gd name="T24" fmla="*/ 177 w 177"/>
                <a:gd name="T25" fmla="*/ 155 h 319"/>
                <a:gd name="T26" fmla="*/ 176 w 177"/>
                <a:gd name="T27" fmla="*/ 182 h 319"/>
                <a:gd name="T28" fmla="*/ 174 w 177"/>
                <a:gd name="T29" fmla="*/ 208 h 319"/>
                <a:gd name="T30" fmla="*/ 173 w 177"/>
                <a:gd name="T31" fmla="*/ 232 h 319"/>
                <a:gd name="T32" fmla="*/ 170 w 177"/>
                <a:gd name="T33" fmla="*/ 248 h 319"/>
                <a:gd name="T34" fmla="*/ 163 w 177"/>
                <a:gd name="T35" fmla="*/ 267 h 319"/>
                <a:gd name="T36" fmla="*/ 154 w 177"/>
                <a:gd name="T37" fmla="*/ 281 h 319"/>
                <a:gd name="T38" fmla="*/ 141 w 177"/>
                <a:gd name="T39" fmla="*/ 291 h 319"/>
                <a:gd name="T40" fmla="*/ 125 w 177"/>
                <a:gd name="T41" fmla="*/ 301 h 319"/>
                <a:gd name="T42" fmla="*/ 100 w 177"/>
                <a:gd name="T43" fmla="*/ 312 h 319"/>
                <a:gd name="T44" fmla="*/ 73 w 177"/>
                <a:gd name="T45" fmla="*/ 319 h 319"/>
                <a:gd name="T46" fmla="*/ 48 w 177"/>
                <a:gd name="T47" fmla="*/ 319 h 319"/>
                <a:gd name="T48" fmla="*/ 28 w 177"/>
                <a:gd name="T49" fmla="*/ 316 h 319"/>
                <a:gd name="T50" fmla="*/ 13 w 177"/>
                <a:gd name="T51" fmla="*/ 310 h 319"/>
                <a:gd name="T52" fmla="*/ 4 w 177"/>
                <a:gd name="T53" fmla="*/ 303 h 319"/>
                <a:gd name="T54" fmla="*/ 1 w 177"/>
                <a:gd name="T55" fmla="*/ 294 h 319"/>
                <a:gd name="T56" fmla="*/ 0 w 177"/>
                <a:gd name="T57" fmla="*/ 280 h 319"/>
                <a:gd name="T58" fmla="*/ 0 w 177"/>
                <a:gd name="T59" fmla="*/ 259 h 319"/>
                <a:gd name="T60" fmla="*/ 1 w 177"/>
                <a:gd name="T61" fmla="*/ 235 h 319"/>
                <a:gd name="T62" fmla="*/ 3 w 177"/>
                <a:gd name="T63" fmla="*/ 207 h 319"/>
                <a:gd name="T64" fmla="*/ 6 w 177"/>
                <a:gd name="T65" fmla="*/ 178 h 319"/>
                <a:gd name="T66" fmla="*/ 7 w 177"/>
                <a:gd name="T67" fmla="*/ 147 h 319"/>
                <a:gd name="T68" fmla="*/ 10 w 177"/>
                <a:gd name="T69" fmla="*/ 118 h 319"/>
                <a:gd name="T70" fmla="*/ 13 w 177"/>
                <a:gd name="T71" fmla="*/ 91 h 319"/>
                <a:gd name="T72" fmla="*/ 19 w 177"/>
                <a:gd name="T73" fmla="*/ 66 h 319"/>
                <a:gd name="T74" fmla="*/ 29 w 177"/>
                <a:gd name="T75" fmla="*/ 44 h 319"/>
                <a:gd name="T76" fmla="*/ 42 w 177"/>
                <a:gd name="T77" fmla="*/ 28 h 319"/>
                <a:gd name="T78" fmla="*/ 58 w 177"/>
                <a:gd name="T79" fmla="*/ 16 h 319"/>
                <a:gd name="T80" fmla="*/ 73 w 177"/>
                <a:gd name="T81" fmla="*/ 9 h 319"/>
                <a:gd name="T82" fmla="*/ 94 w 177"/>
                <a:gd name="T83" fmla="*/ 2 h 319"/>
                <a:gd name="T84" fmla="*/ 116 w 177"/>
                <a:gd name="T8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7" h="319">
                  <a:moveTo>
                    <a:pt x="116" y="0"/>
                  </a:moveTo>
                  <a:lnTo>
                    <a:pt x="134" y="3"/>
                  </a:lnTo>
                  <a:lnTo>
                    <a:pt x="147" y="9"/>
                  </a:lnTo>
                  <a:lnTo>
                    <a:pt x="157" y="18"/>
                  </a:lnTo>
                  <a:lnTo>
                    <a:pt x="164" y="27"/>
                  </a:lnTo>
                  <a:lnTo>
                    <a:pt x="169" y="37"/>
                  </a:lnTo>
                  <a:lnTo>
                    <a:pt x="172" y="44"/>
                  </a:lnTo>
                  <a:lnTo>
                    <a:pt x="173" y="51"/>
                  </a:lnTo>
                  <a:lnTo>
                    <a:pt x="174" y="60"/>
                  </a:lnTo>
                  <a:lnTo>
                    <a:pt x="174" y="77"/>
                  </a:lnTo>
                  <a:lnTo>
                    <a:pt x="176" y="99"/>
                  </a:lnTo>
                  <a:lnTo>
                    <a:pt x="176" y="127"/>
                  </a:lnTo>
                  <a:lnTo>
                    <a:pt x="177" y="155"/>
                  </a:lnTo>
                  <a:lnTo>
                    <a:pt x="176" y="182"/>
                  </a:lnTo>
                  <a:lnTo>
                    <a:pt x="174" y="208"/>
                  </a:lnTo>
                  <a:lnTo>
                    <a:pt x="173" y="232"/>
                  </a:lnTo>
                  <a:lnTo>
                    <a:pt x="170" y="248"/>
                  </a:lnTo>
                  <a:lnTo>
                    <a:pt x="163" y="267"/>
                  </a:lnTo>
                  <a:lnTo>
                    <a:pt x="154" y="281"/>
                  </a:lnTo>
                  <a:lnTo>
                    <a:pt x="141" y="291"/>
                  </a:lnTo>
                  <a:lnTo>
                    <a:pt x="125" y="301"/>
                  </a:lnTo>
                  <a:lnTo>
                    <a:pt x="100" y="312"/>
                  </a:lnTo>
                  <a:lnTo>
                    <a:pt x="73" y="319"/>
                  </a:lnTo>
                  <a:lnTo>
                    <a:pt x="48" y="319"/>
                  </a:lnTo>
                  <a:lnTo>
                    <a:pt x="28" y="316"/>
                  </a:lnTo>
                  <a:lnTo>
                    <a:pt x="13" y="310"/>
                  </a:lnTo>
                  <a:lnTo>
                    <a:pt x="4" y="303"/>
                  </a:lnTo>
                  <a:lnTo>
                    <a:pt x="1" y="294"/>
                  </a:lnTo>
                  <a:lnTo>
                    <a:pt x="0" y="280"/>
                  </a:lnTo>
                  <a:lnTo>
                    <a:pt x="0" y="259"/>
                  </a:lnTo>
                  <a:lnTo>
                    <a:pt x="1" y="235"/>
                  </a:lnTo>
                  <a:lnTo>
                    <a:pt x="3" y="207"/>
                  </a:lnTo>
                  <a:lnTo>
                    <a:pt x="6" y="178"/>
                  </a:lnTo>
                  <a:lnTo>
                    <a:pt x="7" y="147"/>
                  </a:lnTo>
                  <a:lnTo>
                    <a:pt x="10" y="118"/>
                  </a:lnTo>
                  <a:lnTo>
                    <a:pt x="13" y="91"/>
                  </a:lnTo>
                  <a:lnTo>
                    <a:pt x="19" y="66"/>
                  </a:lnTo>
                  <a:lnTo>
                    <a:pt x="29" y="44"/>
                  </a:lnTo>
                  <a:lnTo>
                    <a:pt x="42" y="28"/>
                  </a:lnTo>
                  <a:lnTo>
                    <a:pt x="58" y="16"/>
                  </a:lnTo>
                  <a:lnTo>
                    <a:pt x="73" y="9"/>
                  </a:lnTo>
                  <a:lnTo>
                    <a:pt x="94" y="2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E9E6D9"/>
            </a:solidFill>
            <a:ln w="0">
              <a:solidFill>
                <a:srgbClr val="E9E6D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46"/>
            <p:cNvSpPr>
              <a:spLocks/>
            </p:cNvSpPr>
            <p:nvPr/>
          </p:nvSpPr>
          <p:spPr bwMode="auto">
            <a:xfrm>
              <a:off x="4381500" y="1820862"/>
              <a:ext cx="941388" cy="733425"/>
            </a:xfrm>
            <a:custGeom>
              <a:avLst/>
              <a:gdLst>
                <a:gd name="T0" fmla="*/ 417 w 593"/>
                <a:gd name="T1" fmla="*/ 0 h 462"/>
                <a:gd name="T2" fmla="*/ 450 w 593"/>
                <a:gd name="T3" fmla="*/ 3 h 462"/>
                <a:gd name="T4" fmla="*/ 482 w 593"/>
                <a:gd name="T5" fmla="*/ 13 h 462"/>
                <a:gd name="T6" fmla="*/ 513 w 593"/>
                <a:gd name="T7" fmla="*/ 29 h 462"/>
                <a:gd name="T8" fmla="*/ 539 w 593"/>
                <a:gd name="T9" fmla="*/ 52 h 462"/>
                <a:gd name="T10" fmla="*/ 561 w 593"/>
                <a:gd name="T11" fmla="*/ 78 h 462"/>
                <a:gd name="T12" fmla="*/ 578 w 593"/>
                <a:gd name="T13" fmla="*/ 110 h 462"/>
                <a:gd name="T14" fmla="*/ 580 w 593"/>
                <a:gd name="T15" fmla="*/ 113 h 462"/>
                <a:gd name="T16" fmla="*/ 590 w 593"/>
                <a:gd name="T17" fmla="*/ 148 h 462"/>
                <a:gd name="T18" fmla="*/ 593 w 593"/>
                <a:gd name="T19" fmla="*/ 183 h 462"/>
                <a:gd name="T20" fmla="*/ 590 w 593"/>
                <a:gd name="T21" fmla="*/ 218 h 462"/>
                <a:gd name="T22" fmla="*/ 581 w 593"/>
                <a:gd name="T23" fmla="*/ 251 h 462"/>
                <a:gd name="T24" fmla="*/ 565 w 593"/>
                <a:gd name="T25" fmla="*/ 280 h 462"/>
                <a:gd name="T26" fmla="*/ 545 w 593"/>
                <a:gd name="T27" fmla="*/ 308 h 462"/>
                <a:gd name="T28" fmla="*/ 519 w 593"/>
                <a:gd name="T29" fmla="*/ 330 h 462"/>
                <a:gd name="T30" fmla="*/ 488 w 593"/>
                <a:gd name="T31" fmla="*/ 347 h 462"/>
                <a:gd name="T32" fmla="*/ 244 w 593"/>
                <a:gd name="T33" fmla="*/ 449 h 462"/>
                <a:gd name="T34" fmla="*/ 209 w 593"/>
                <a:gd name="T35" fmla="*/ 459 h 462"/>
                <a:gd name="T36" fmla="*/ 176 w 593"/>
                <a:gd name="T37" fmla="*/ 462 h 462"/>
                <a:gd name="T38" fmla="*/ 142 w 593"/>
                <a:gd name="T39" fmla="*/ 458 h 462"/>
                <a:gd name="T40" fmla="*/ 110 w 593"/>
                <a:gd name="T41" fmla="*/ 448 h 462"/>
                <a:gd name="T42" fmla="*/ 81 w 593"/>
                <a:gd name="T43" fmla="*/ 432 h 462"/>
                <a:gd name="T44" fmla="*/ 55 w 593"/>
                <a:gd name="T45" fmla="*/ 410 h 462"/>
                <a:gd name="T46" fmla="*/ 32 w 593"/>
                <a:gd name="T47" fmla="*/ 384 h 462"/>
                <a:gd name="T48" fmla="*/ 16 w 593"/>
                <a:gd name="T49" fmla="*/ 352 h 462"/>
                <a:gd name="T50" fmla="*/ 14 w 593"/>
                <a:gd name="T51" fmla="*/ 347 h 462"/>
                <a:gd name="T52" fmla="*/ 2 w 593"/>
                <a:gd name="T53" fmla="*/ 312 h 462"/>
                <a:gd name="T54" fmla="*/ 0 w 593"/>
                <a:gd name="T55" fmla="*/ 277 h 462"/>
                <a:gd name="T56" fmla="*/ 2 w 593"/>
                <a:gd name="T57" fmla="*/ 244 h 462"/>
                <a:gd name="T58" fmla="*/ 13 w 593"/>
                <a:gd name="T59" fmla="*/ 211 h 462"/>
                <a:gd name="T60" fmla="*/ 27 w 593"/>
                <a:gd name="T61" fmla="*/ 180 h 462"/>
                <a:gd name="T62" fmla="*/ 48 w 593"/>
                <a:gd name="T63" fmla="*/ 154 h 462"/>
                <a:gd name="T64" fmla="*/ 74 w 593"/>
                <a:gd name="T65" fmla="*/ 132 h 462"/>
                <a:gd name="T66" fmla="*/ 106 w 593"/>
                <a:gd name="T67" fmla="*/ 115 h 462"/>
                <a:gd name="T68" fmla="*/ 350 w 593"/>
                <a:gd name="T69" fmla="*/ 13 h 462"/>
                <a:gd name="T70" fmla="*/ 384 w 593"/>
                <a:gd name="T71" fmla="*/ 3 h 462"/>
                <a:gd name="T72" fmla="*/ 417 w 593"/>
                <a:gd name="T73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462">
                  <a:moveTo>
                    <a:pt x="417" y="0"/>
                  </a:moveTo>
                  <a:lnTo>
                    <a:pt x="450" y="3"/>
                  </a:lnTo>
                  <a:lnTo>
                    <a:pt x="482" y="13"/>
                  </a:lnTo>
                  <a:lnTo>
                    <a:pt x="513" y="29"/>
                  </a:lnTo>
                  <a:lnTo>
                    <a:pt x="539" y="52"/>
                  </a:lnTo>
                  <a:lnTo>
                    <a:pt x="561" y="78"/>
                  </a:lnTo>
                  <a:lnTo>
                    <a:pt x="578" y="110"/>
                  </a:lnTo>
                  <a:lnTo>
                    <a:pt x="580" y="113"/>
                  </a:lnTo>
                  <a:lnTo>
                    <a:pt x="590" y="148"/>
                  </a:lnTo>
                  <a:lnTo>
                    <a:pt x="593" y="183"/>
                  </a:lnTo>
                  <a:lnTo>
                    <a:pt x="590" y="218"/>
                  </a:lnTo>
                  <a:lnTo>
                    <a:pt x="581" y="251"/>
                  </a:lnTo>
                  <a:lnTo>
                    <a:pt x="565" y="280"/>
                  </a:lnTo>
                  <a:lnTo>
                    <a:pt x="545" y="308"/>
                  </a:lnTo>
                  <a:lnTo>
                    <a:pt x="519" y="330"/>
                  </a:lnTo>
                  <a:lnTo>
                    <a:pt x="488" y="347"/>
                  </a:lnTo>
                  <a:lnTo>
                    <a:pt x="244" y="449"/>
                  </a:lnTo>
                  <a:lnTo>
                    <a:pt x="209" y="459"/>
                  </a:lnTo>
                  <a:lnTo>
                    <a:pt x="176" y="462"/>
                  </a:lnTo>
                  <a:lnTo>
                    <a:pt x="142" y="458"/>
                  </a:lnTo>
                  <a:lnTo>
                    <a:pt x="110" y="448"/>
                  </a:lnTo>
                  <a:lnTo>
                    <a:pt x="81" y="432"/>
                  </a:lnTo>
                  <a:lnTo>
                    <a:pt x="55" y="410"/>
                  </a:lnTo>
                  <a:lnTo>
                    <a:pt x="32" y="384"/>
                  </a:lnTo>
                  <a:lnTo>
                    <a:pt x="16" y="352"/>
                  </a:lnTo>
                  <a:lnTo>
                    <a:pt x="14" y="347"/>
                  </a:lnTo>
                  <a:lnTo>
                    <a:pt x="2" y="312"/>
                  </a:lnTo>
                  <a:lnTo>
                    <a:pt x="0" y="277"/>
                  </a:lnTo>
                  <a:lnTo>
                    <a:pt x="2" y="244"/>
                  </a:lnTo>
                  <a:lnTo>
                    <a:pt x="13" y="211"/>
                  </a:lnTo>
                  <a:lnTo>
                    <a:pt x="27" y="180"/>
                  </a:lnTo>
                  <a:lnTo>
                    <a:pt x="48" y="154"/>
                  </a:lnTo>
                  <a:lnTo>
                    <a:pt x="74" y="132"/>
                  </a:lnTo>
                  <a:lnTo>
                    <a:pt x="106" y="115"/>
                  </a:lnTo>
                  <a:lnTo>
                    <a:pt x="350" y="13"/>
                  </a:lnTo>
                  <a:lnTo>
                    <a:pt x="384" y="3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EFBCAA"/>
            </a:solidFill>
            <a:ln w="0">
              <a:solidFill>
                <a:srgbClr val="EFBCA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47"/>
            <p:cNvSpPr>
              <a:spLocks/>
            </p:cNvSpPr>
            <p:nvPr/>
          </p:nvSpPr>
          <p:spPr bwMode="auto">
            <a:xfrm>
              <a:off x="4389438" y="2062163"/>
              <a:ext cx="461963" cy="441325"/>
            </a:xfrm>
            <a:custGeom>
              <a:avLst/>
              <a:gdLst>
                <a:gd name="T0" fmla="*/ 185 w 291"/>
                <a:gd name="T1" fmla="*/ 0 h 278"/>
                <a:gd name="T2" fmla="*/ 205 w 291"/>
                <a:gd name="T3" fmla="*/ 5 h 278"/>
                <a:gd name="T4" fmla="*/ 223 w 291"/>
                <a:gd name="T5" fmla="*/ 13 h 278"/>
                <a:gd name="T6" fmla="*/ 239 w 291"/>
                <a:gd name="T7" fmla="*/ 27 h 278"/>
                <a:gd name="T8" fmla="*/ 253 w 291"/>
                <a:gd name="T9" fmla="*/ 43 h 278"/>
                <a:gd name="T10" fmla="*/ 265 w 291"/>
                <a:gd name="T11" fmla="*/ 63 h 278"/>
                <a:gd name="T12" fmla="*/ 275 w 291"/>
                <a:gd name="T13" fmla="*/ 86 h 278"/>
                <a:gd name="T14" fmla="*/ 275 w 291"/>
                <a:gd name="T15" fmla="*/ 88 h 278"/>
                <a:gd name="T16" fmla="*/ 284 w 291"/>
                <a:gd name="T17" fmla="*/ 111 h 278"/>
                <a:gd name="T18" fmla="*/ 290 w 291"/>
                <a:gd name="T19" fmla="*/ 134 h 278"/>
                <a:gd name="T20" fmla="*/ 291 w 291"/>
                <a:gd name="T21" fmla="*/ 156 h 278"/>
                <a:gd name="T22" fmla="*/ 288 w 291"/>
                <a:gd name="T23" fmla="*/ 176 h 278"/>
                <a:gd name="T24" fmla="*/ 281 w 291"/>
                <a:gd name="T25" fmla="*/ 195 h 278"/>
                <a:gd name="T26" fmla="*/ 269 w 291"/>
                <a:gd name="T27" fmla="*/ 213 h 278"/>
                <a:gd name="T28" fmla="*/ 251 w 291"/>
                <a:gd name="T29" fmla="*/ 229 h 278"/>
                <a:gd name="T30" fmla="*/ 226 w 291"/>
                <a:gd name="T31" fmla="*/ 242 h 278"/>
                <a:gd name="T32" fmla="*/ 162 w 291"/>
                <a:gd name="T33" fmla="*/ 268 h 278"/>
                <a:gd name="T34" fmla="*/ 133 w 291"/>
                <a:gd name="T35" fmla="*/ 277 h 278"/>
                <a:gd name="T36" fmla="*/ 105 w 291"/>
                <a:gd name="T37" fmla="*/ 278 h 278"/>
                <a:gd name="T38" fmla="*/ 80 w 291"/>
                <a:gd name="T39" fmla="*/ 272 h 278"/>
                <a:gd name="T40" fmla="*/ 59 w 291"/>
                <a:gd name="T41" fmla="*/ 261 h 278"/>
                <a:gd name="T42" fmla="*/ 41 w 291"/>
                <a:gd name="T43" fmla="*/ 243 h 278"/>
                <a:gd name="T44" fmla="*/ 25 w 291"/>
                <a:gd name="T45" fmla="*/ 221 h 278"/>
                <a:gd name="T46" fmla="*/ 13 w 291"/>
                <a:gd name="T47" fmla="*/ 197 h 278"/>
                <a:gd name="T48" fmla="*/ 12 w 291"/>
                <a:gd name="T49" fmla="*/ 194 h 278"/>
                <a:gd name="T50" fmla="*/ 5 w 291"/>
                <a:gd name="T51" fmla="*/ 171 h 278"/>
                <a:gd name="T52" fmla="*/ 0 w 291"/>
                <a:gd name="T53" fmla="*/ 147 h 278"/>
                <a:gd name="T54" fmla="*/ 0 w 291"/>
                <a:gd name="T55" fmla="*/ 125 h 278"/>
                <a:gd name="T56" fmla="*/ 5 w 291"/>
                <a:gd name="T57" fmla="*/ 104 h 278"/>
                <a:gd name="T58" fmla="*/ 13 w 291"/>
                <a:gd name="T59" fmla="*/ 83 h 278"/>
                <a:gd name="T60" fmla="*/ 27 w 291"/>
                <a:gd name="T61" fmla="*/ 66 h 278"/>
                <a:gd name="T62" fmla="*/ 45 w 291"/>
                <a:gd name="T63" fmla="*/ 50 h 278"/>
                <a:gd name="T64" fmla="*/ 70 w 291"/>
                <a:gd name="T65" fmla="*/ 37 h 278"/>
                <a:gd name="T66" fmla="*/ 134 w 291"/>
                <a:gd name="T67" fmla="*/ 11 h 278"/>
                <a:gd name="T68" fmla="*/ 160 w 291"/>
                <a:gd name="T69" fmla="*/ 3 h 278"/>
                <a:gd name="T70" fmla="*/ 185 w 291"/>
                <a:gd name="T71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1" h="278">
                  <a:moveTo>
                    <a:pt x="185" y="0"/>
                  </a:moveTo>
                  <a:lnTo>
                    <a:pt x="205" y="5"/>
                  </a:lnTo>
                  <a:lnTo>
                    <a:pt x="223" y="13"/>
                  </a:lnTo>
                  <a:lnTo>
                    <a:pt x="239" y="27"/>
                  </a:lnTo>
                  <a:lnTo>
                    <a:pt x="253" y="43"/>
                  </a:lnTo>
                  <a:lnTo>
                    <a:pt x="265" y="63"/>
                  </a:lnTo>
                  <a:lnTo>
                    <a:pt x="275" y="86"/>
                  </a:lnTo>
                  <a:lnTo>
                    <a:pt x="275" y="88"/>
                  </a:lnTo>
                  <a:lnTo>
                    <a:pt x="284" y="111"/>
                  </a:lnTo>
                  <a:lnTo>
                    <a:pt x="290" y="134"/>
                  </a:lnTo>
                  <a:lnTo>
                    <a:pt x="291" y="156"/>
                  </a:lnTo>
                  <a:lnTo>
                    <a:pt x="288" y="176"/>
                  </a:lnTo>
                  <a:lnTo>
                    <a:pt x="281" y="195"/>
                  </a:lnTo>
                  <a:lnTo>
                    <a:pt x="269" y="213"/>
                  </a:lnTo>
                  <a:lnTo>
                    <a:pt x="251" y="229"/>
                  </a:lnTo>
                  <a:lnTo>
                    <a:pt x="226" y="242"/>
                  </a:lnTo>
                  <a:lnTo>
                    <a:pt x="162" y="268"/>
                  </a:lnTo>
                  <a:lnTo>
                    <a:pt x="133" y="277"/>
                  </a:lnTo>
                  <a:lnTo>
                    <a:pt x="105" y="278"/>
                  </a:lnTo>
                  <a:lnTo>
                    <a:pt x="80" y="272"/>
                  </a:lnTo>
                  <a:lnTo>
                    <a:pt x="59" y="261"/>
                  </a:lnTo>
                  <a:lnTo>
                    <a:pt x="41" y="243"/>
                  </a:lnTo>
                  <a:lnTo>
                    <a:pt x="25" y="221"/>
                  </a:lnTo>
                  <a:lnTo>
                    <a:pt x="13" y="197"/>
                  </a:lnTo>
                  <a:lnTo>
                    <a:pt x="12" y="194"/>
                  </a:lnTo>
                  <a:lnTo>
                    <a:pt x="5" y="171"/>
                  </a:lnTo>
                  <a:lnTo>
                    <a:pt x="0" y="147"/>
                  </a:lnTo>
                  <a:lnTo>
                    <a:pt x="0" y="125"/>
                  </a:lnTo>
                  <a:lnTo>
                    <a:pt x="5" y="104"/>
                  </a:lnTo>
                  <a:lnTo>
                    <a:pt x="13" y="83"/>
                  </a:lnTo>
                  <a:lnTo>
                    <a:pt x="27" y="66"/>
                  </a:lnTo>
                  <a:lnTo>
                    <a:pt x="45" y="50"/>
                  </a:lnTo>
                  <a:lnTo>
                    <a:pt x="70" y="37"/>
                  </a:lnTo>
                  <a:lnTo>
                    <a:pt x="134" y="11"/>
                  </a:lnTo>
                  <a:lnTo>
                    <a:pt x="160" y="3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E9E6D9"/>
            </a:solidFill>
            <a:ln w="0">
              <a:solidFill>
                <a:srgbClr val="E9E6D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48"/>
            <p:cNvSpPr>
              <a:spLocks/>
            </p:cNvSpPr>
            <p:nvPr/>
          </p:nvSpPr>
          <p:spPr bwMode="auto">
            <a:xfrm>
              <a:off x="4373563" y="2497138"/>
              <a:ext cx="958850" cy="736600"/>
            </a:xfrm>
            <a:custGeom>
              <a:avLst/>
              <a:gdLst>
                <a:gd name="T0" fmla="*/ 425 w 604"/>
                <a:gd name="T1" fmla="*/ 0 h 464"/>
                <a:gd name="T2" fmla="*/ 460 w 604"/>
                <a:gd name="T3" fmla="*/ 3 h 464"/>
                <a:gd name="T4" fmla="*/ 492 w 604"/>
                <a:gd name="T5" fmla="*/ 13 h 464"/>
                <a:gd name="T6" fmla="*/ 522 w 604"/>
                <a:gd name="T7" fmla="*/ 29 h 464"/>
                <a:gd name="T8" fmla="*/ 549 w 604"/>
                <a:gd name="T9" fmla="*/ 52 h 464"/>
                <a:gd name="T10" fmla="*/ 572 w 604"/>
                <a:gd name="T11" fmla="*/ 78 h 464"/>
                <a:gd name="T12" fmla="*/ 588 w 604"/>
                <a:gd name="T13" fmla="*/ 110 h 464"/>
                <a:gd name="T14" fmla="*/ 589 w 604"/>
                <a:gd name="T15" fmla="*/ 115 h 464"/>
                <a:gd name="T16" fmla="*/ 601 w 604"/>
                <a:gd name="T17" fmla="*/ 150 h 464"/>
                <a:gd name="T18" fmla="*/ 604 w 604"/>
                <a:gd name="T19" fmla="*/ 185 h 464"/>
                <a:gd name="T20" fmla="*/ 601 w 604"/>
                <a:gd name="T21" fmla="*/ 219 h 464"/>
                <a:gd name="T22" fmla="*/ 591 w 604"/>
                <a:gd name="T23" fmla="*/ 251 h 464"/>
                <a:gd name="T24" fmla="*/ 576 w 604"/>
                <a:gd name="T25" fmla="*/ 282 h 464"/>
                <a:gd name="T26" fmla="*/ 554 w 604"/>
                <a:gd name="T27" fmla="*/ 310 h 464"/>
                <a:gd name="T28" fmla="*/ 528 w 604"/>
                <a:gd name="T29" fmla="*/ 331 h 464"/>
                <a:gd name="T30" fmla="*/ 496 w 604"/>
                <a:gd name="T31" fmla="*/ 349 h 464"/>
                <a:gd name="T32" fmla="*/ 247 w 604"/>
                <a:gd name="T33" fmla="*/ 451 h 464"/>
                <a:gd name="T34" fmla="*/ 214 w 604"/>
                <a:gd name="T35" fmla="*/ 461 h 464"/>
                <a:gd name="T36" fmla="*/ 179 w 604"/>
                <a:gd name="T37" fmla="*/ 464 h 464"/>
                <a:gd name="T38" fmla="*/ 146 w 604"/>
                <a:gd name="T39" fmla="*/ 461 h 464"/>
                <a:gd name="T40" fmla="*/ 114 w 604"/>
                <a:gd name="T41" fmla="*/ 451 h 464"/>
                <a:gd name="T42" fmla="*/ 83 w 604"/>
                <a:gd name="T43" fmla="*/ 435 h 464"/>
                <a:gd name="T44" fmla="*/ 55 w 604"/>
                <a:gd name="T45" fmla="*/ 411 h 464"/>
                <a:gd name="T46" fmla="*/ 34 w 604"/>
                <a:gd name="T47" fmla="*/ 385 h 464"/>
                <a:gd name="T48" fmla="*/ 16 w 604"/>
                <a:gd name="T49" fmla="*/ 353 h 464"/>
                <a:gd name="T50" fmla="*/ 15 w 604"/>
                <a:gd name="T51" fmla="*/ 349 h 464"/>
                <a:gd name="T52" fmla="*/ 5 w 604"/>
                <a:gd name="T53" fmla="*/ 314 h 464"/>
                <a:gd name="T54" fmla="*/ 0 w 604"/>
                <a:gd name="T55" fmla="*/ 279 h 464"/>
                <a:gd name="T56" fmla="*/ 3 w 604"/>
                <a:gd name="T57" fmla="*/ 244 h 464"/>
                <a:gd name="T58" fmla="*/ 13 w 604"/>
                <a:gd name="T59" fmla="*/ 212 h 464"/>
                <a:gd name="T60" fmla="*/ 29 w 604"/>
                <a:gd name="T61" fmla="*/ 182 h 464"/>
                <a:gd name="T62" fmla="*/ 50 w 604"/>
                <a:gd name="T63" fmla="*/ 154 h 464"/>
                <a:gd name="T64" fmla="*/ 76 w 604"/>
                <a:gd name="T65" fmla="*/ 132 h 464"/>
                <a:gd name="T66" fmla="*/ 108 w 604"/>
                <a:gd name="T67" fmla="*/ 115 h 464"/>
                <a:gd name="T68" fmla="*/ 357 w 604"/>
                <a:gd name="T69" fmla="*/ 13 h 464"/>
                <a:gd name="T70" fmla="*/ 390 w 604"/>
                <a:gd name="T71" fmla="*/ 3 h 464"/>
                <a:gd name="T72" fmla="*/ 425 w 604"/>
                <a:gd name="T73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4" h="464">
                  <a:moveTo>
                    <a:pt x="425" y="0"/>
                  </a:moveTo>
                  <a:lnTo>
                    <a:pt x="460" y="3"/>
                  </a:lnTo>
                  <a:lnTo>
                    <a:pt x="492" y="13"/>
                  </a:lnTo>
                  <a:lnTo>
                    <a:pt x="522" y="29"/>
                  </a:lnTo>
                  <a:lnTo>
                    <a:pt x="549" y="52"/>
                  </a:lnTo>
                  <a:lnTo>
                    <a:pt x="572" y="78"/>
                  </a:lnTo>
                  <a:lnTo>
                    <a:pt x="588" y="110"/>
                  </a:lnTo>
                  <a:lnTo>
                    <a:pt x="589" y="115"/>
                  </a:lnTo>
                  <a:lnTo>
                    <a:pt x="601" y="150"/>
                  </a:lnTo>
                  <a:lnTo>
                    <a:pt x="604" y="185"/>
                  </a:lnTo>
                  <a:lnTo>
                    <a:pt x="601" y="219"/>
                  </a:lnTo>
                  <a:lnTo>
                    <a:pt x="591" y="251"/>
                  </a:lnTo>
                  <a:lnTo>
                    <a:pt x="576" y="282"/>
                  </a:lnTo>
                  <a:lnTo>
                    <a:pt x="554" y="310"/>
                  </a:lnTo>
                  <a:lnTo>
                    <a:pt x="528" y="331"/>
                  </a:lnTo>
                  <a:lnTo>
                    <a:pt x="496" y="349"/>
                  </a:lnTo>
                  <a:lnTo>
                    <a:pt x="247" y="451"/>
                  </a:lnTo>
                  <a:lnTo>
                    <a:pt x="214" y="461"/>
                  </a:lnTo>
                  <a:lnTo>
                    <a:pt x="179" y="464"/>
                  </a:lnTo>
                  <a:lnTo>
                    <a:pt x="146" y="461"/>
                  </a:lnTo>
                  <a:lnTo>
                    <a:pt x="114" y="451"/>
                  </a:lnTo>
                  <a:lnTo>
                    <a:pt x="83" y="435"/>
                  </a:lnTo>
                  <a:lnTo>
                    <a:pt x="55" y="411"/>
                  </a:lnTo>
                  <a:lnTo>
                    <a:pt x="34" y="385"/>
                  </a:lnTo>
                  <a:lnTo>
                    <a:pt x="16" y="353"/>
                  </a:lnTo>
                  <a:lnTo>
                    <a:pt x="15" y="349"/>
                  </a:lnTo>
                  <a:lnTo>
                    <a:pt x="5" y="314"/>
                  </a:lnTo>
                  <a:lnTo>
                    <a:pt x="0" y="279"/>
                  </a:lnTo>
                  <a:lnTo>
                    <a:pt x="3" y="244"/>
                  </a:lnTo>
                  <a:lnTo>
                    <a:pt x="13" y="212"/>
                  </a:lnTo>
                  <a:lnTo>
                    <a:pt x="29" y="182"/>
                  </a:lnTo>
                  <a:lnTo>
                    <a:pt x="50" y="154"/>
                  </a:lnTo>
                  <a:lnTo>
                    <a:pt x="76" y="132"/>
                  </a:lnTo>
                  <a:lnTo>
                    <a:pt x="108" y="115"/>
                  </a:lnTo>
                  <a:lnTo>
                    <a:pt x="357" y="13"/>
                  </a:lnTo>
                  <a:lnTo>
                    <a:pt x="390" y="3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EFBCAA"/>
            </a:solidFill>
            <a:ln w="0">
              <a:solidFill>
                <a:srgbClr val="EFBCA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49"/>
            <p:cNvSpPr>
              <a:spLocks/>
            </p:cNvSpPr>
            <p:nvPr/>
          </p:nvSpPr>
          <p:spPr bwMode="auto">
            <a:xfrm>
              <a:off x="4383088" y="2746375"/>
              <a:ext cx="455613" cy="428625"/>
            </a:xfrm>
            <a:custGeom>
              <a:avLst/>
              <a:gdLst>
                <a:gd name="T0" fmla="*/ 182 w 287"/>
                <a:gd name="T1" fmla="*/ 0 h 270"/>
                <a:gd name="T2" fmla="*/ 202 w 287"/>
                <a:gd name="T3" fmla="*/ 4 h 270"/>
                <a:gd name="T4" fmla="*/ 220 w 287"/>
                <a:gd name="T5" fmla="*/ 13 h 270"/>
                <a:gd name="T6" fmla="*/ 236 w 287"/>
                <a:gd name="T7" fmla="*/ 25 h 270"/>
                <a:gd name="T8" fmla="*/ 249 w 287"/>
                <a:gd name="T9" fmla="*/ 42 h 270"/>
                <a:gd name="T10" fmla="*/ 260 w 287"/>
                <a:gd name="T11" fmla="*/ 61 h 270"/>
                <a:gd name="T12" fmla="*/ 271 w 287"/>
                <a:gd name="T13" fmla="*/ 83 h 270"/>
                <a:gd name="T14" fmla="*/ 272 w 287"/>
                <a:gd name="T15" fmla="*/ 86 h 270"/>
                <a:gd name="T16" fmla="*/ 279 w 287"/>
                <a:gd name="T17" fmla="*/ 108 h 270"/>
                <a:gd name="T18" fmla="*/ 285 w 287"/>
                <a:gd name="T19" fmla="*/ 131 h 270"/>
                <a:gd name="T20" fmla="*/ 287 w 287"/>
                <a:gd name="T21" fmla="*/ 151 h 270"/>
                <a:gd name="T22" fmla="*/ 284 w 287"/>
                <a:gd name="T23" fmla="*/ 172 h 270"/>
                <a:gd name="T24" fmla="*/ 276 w 287"/>
                <a:gd name="T25" fmla="*/ 190 h 270"/>
                <a:gd name="T26" fmla="*/ 265 w 287"/>
                <a:gd name="T27" fmla="*/ 208 h 270"/>
                <a:gd name="T28" fmla="*/ 247 w 287"/>
                <a:gd name="T29" fmla="*/ 222 h 270"/>
                <a:gd name="T30" fmla="*/ 223 w 287"/>
                <a:gd name="T31" fmla="*/ 234 h 270"/>
                <a:gd name="T32" fmla="*/ 160 w 287"/>
                <a:gd name="T33" fmla="*/ 260 h 270"/>
                <a:gd name="T34" fmla="*/ 129 w 287"/>
                <a:gd name="T35" fmla="*/ 269 h 270"/>
                <a:gd name="T36" fmla="*/ 103 w 287"/>
                <a:gd name="T37" fmla="*/ 270 h 270"/>
                <a:gd name="T38" fmla="*/ 79 w 287"/>
                <a:gd name="T39" fmla="*/ 265 h 270"/>
                <a:gd name="T40" fmla="*/ 58 w 287"/>
                <a:gd name="T41" fmla="*/ 254 h 270"/>
                <a:gd name="T42" fmla="*/ 39 w 287"/>
                <a:gd name="T43" fmla="*/ 237 h 270"/>
                <a:gd name="T44" fmla="*/ 25 w 287"/>
                <a:gd name="T45" fmla="*/ 217 h 270"/>
                <a:gd name="T46" fmla="*/ 13 w 287"/>
                <a:gd name="T47" fmla="*/ 192 h 270"/>
                <a:gd name="T48" fmla="*/ 12 w 287"/>
                <a:gd name="T49" fmla="*/ 189 h 270"/>
                <a:gd name="T50" fmla="*/ 4 w 287"/>
                <a:gd name="T51" fmla="*/ 166 h 270"/>
                <a:gd name="T52" fmla="*/ 0 w 287"/>
                <a:gd name="T53" fmla="*/ 144 h 270"/>
                <a:gd name="T54" fmla="*/ 0 w 287"/>
                <a:gd name="T55" fmla="*/ 122 h 270"/>
                <a:gd name="T56" fmla="*/ 4 w 287"/>
                <a:gd name="T57" fmla="*/ 100 h 270"/>
                <a:gd name="T58" fmla="*/ 13 w 287"/>
                <a:gd name="T59" fmla="*/ 81 h 270"/>
                <a:gd name="T60" fmla="*/ 26 w 287"/>
                <a:gd name="T61" fmla="*/ 64 h 270"/>
                <a:gd name="T62" fmla="*/ 45 w 287"/>
                <a:gd name="T63" fmla="*/ 49 h 270"/>
                <a:gd name="T64" fmla="*/ 70 w 287"/>
                <a:gd name="T65" fmla="*/ 36 h 270"/>
                <a:gd name="T66" fmla="*/ 132 w 287"/>
                <a:gd name="T67" fmla="*/ 10 h 270"/>
                <a:gd name="T68" fmla="*/ 159 w 287"/>
                <a:gd name="T69" fmla="*/ 3 h 270"/>
                <a:gd name="T70" fmla="*/ 182 w 287"/>
                <a:gd name="T71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7" h="270">
                  <a:moveTo>
                    <a:pt x="182" y="0"/>
                  </a:moveTo>
                  <a:lnTo>
                    <a:pt x="202" y="4"/>
                  </a:lnTo>
                  <a:lnTo>
                    <a:pt x="220" y="13"/>
                  </a:lnTo>
                  <a:lnTo>
                    <a:pt x="236" y="25"/>
                  </a:lnTo>
                  <a:lnTo>
                    <a:pt x="249" y="42"/>
                  </a:lnTo>
                  <a:lnTo>
                    <a:pt x="260" y="61"/>
                  </a:lnTo>
                  <a:lnTo>
                    <a:pt x="271" y="83"/>
                  </a:lnTo>
                  <a:lnTo>
                    <a:pt x="272" y="86"/>
                  </a:lnTo>
                  <a:lnTo>
                    <a:pt x="279" y="108"/>
                  </a:lnTo>
                  <a:lnTo>
                    <a:pt x="285" y="131"/>
                  </a:lnTo>
                  <a:lnTo>
                    <a:pt x="287" y="151"/>
                  </a:lnTo>
                  <a:lnTo>
                    <a:pt x="284" y="172"/>
                  </a:lnTo>
                  <a:lnTo>
                    <a:pt x="276" y="190"/>
                  </a:lnTo>
                  <a:lnTo>
                    <a:pt x="265" y="208"/>
                  </a:lnTo>
                  <a:lnTo>
                    <a:pt x="247" y="222"/>
                  </a:lnTo>
                  <a:lnTo>
                    <a:pt x="223" y="234"/>
                  </a:lnTo>
                  <a:lnTo>
                    <a:pt x="160" y="260"/>
                  </a:lnTo>
                  <a:lnTo>
                    <a:pt x="129" y="269"/>
                  </a:lnTo>
                  <a:lnTo>
                    <a:pt x="103" y="270"/>
                  </a:lnTo>
                  <a:lnTo>
                    <a:pt x="79" y="265"/>
                  </a:lnTo>
                  <a:lnTo>
                    <a:pt x="58" y="254"/>
                  </a:lnTo>
                  <a:lnTo>
                    <a:pt x="39" y="237"/>
                  </a:lnTo>
                  <a:lnTo>
                    <a:pt x="25" y="217"/>
                  </a:lnTo>
                  <a:lnTo>
                    <a:pt x="13" y="192"/>
                  </a:lnTo>
                  <a:lnTo>
                    <a:pt x="12" y="189"/>
                  </a:lnTo>
                  <a:lnTo>
                    <a:pt x="4" y="166"/>
                  </a:lnTo>
                  <a:lnTo>
                    <a:pt x="0" y="144"/>
                  </a:lnTo>
                  <a:lnTo>
                    <a:pt x="0" y="122"/>
                  </a:lnTo>
                  <a:lnTo>
                    <a:pt x="4" y="100"/>
                  </a:lnTo>
                  <a:lnTo>
                    <a:pt x="13" y="81"/>
                  </a:lnTo>
                  <a:lnTo>
                    <a:pt x="26" y="64"/>
                  </a:lnTo>
                  <a:lnTo>
                    <a:pt x="45" y="49"/>
                  </a:lnTo>
                  <a:lnTo>
                    <a:pt x="70" y="36"/>
                  </a:lnTo>
                  <a:lnTo>
                    <a:pt x="132" y="10"/>
                  </a:lnTo>
                  <a:lnTo>
                    <a:pt x="159" y="3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E9E6D9"/>
            </a:solidFill>
            <a:ln w="0">
              <a:solidFill>
                <a:srgbClr val="E9E6D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50"/>
            <p:cNvSpPr>
              <a:spLocks/>
            </p:cNvSpPr>
            <p:nvPr/>
          </p:nvSpPr>
          <p:spPr bwMode="auto">
            <a:xfrm>
              <a:off x="4413250" y="3171825"/>
              <a:ext cx="962025" cy="696913"/>
            </a:xfrm>
            <a:custGeom>
              <a:avLst/>
              <a:gdLst>
                <a:gd name="T0" fmla="*/ 432 w 606"/>
                <a:gd name="T1" fmla="*/ 0 h 439"/>
                <a:gd name="T2" fmla="*/ 467 w 606"/>
                <a:gd name="T3" fmla="*/ 1 h 439"/>
                <a:gd name="T4" fmla="*/ 499 w 606"/>
                <a:gd name="T5" fmla="*/ 10 h 439"/>
                <a:gd name="T6" fmla="*/ 528 w 606"/>
                <a:gd name="T7" fmla="*/ 24 h 439"/>
                <a:gd name="T8" fmla="*/ 554 w 606"/>
                <a:gd name="T9" fmla="*/ 45 h 439"/>
                <a:gd name="T10" fmla="*/ 576 w 606"/>
                <a:gd name="T11" fmla="*/ 69 h 439"/>
                <a:gd name="T12" fmla="*/ 592 w 606"/>
                <a:gd name="T13" fmla="*/ 98 h 439"/>
                <a:gd name="T14" fmla="*/ 593 w 606"/>
                <a:gd name="T15" fmla="*/ 101 h 439"/>
                <a:gd name="T16" fmla="*/ 604 w 606"/>
                <a:gd name="T17" fmla="*/ 133 h 439"/>
                <a:gd name="T18" fmla="*/ 606 w 606"/>
                <a:gd name="T19" fmla="*/ 167 h 439"/>
                <a:gd name="T20" fmla="*/ 602 w 606"/>
                <a:gd name="T21" fmla="*/ 199 h 439"/>
                <a:gd name="T22" fmla="*/ 592 w 606"/>
                <a:gd name="T23" fmla="*/ 229 h 439"/>
                <a:gd name="T24" fmla="*/ 574 w 606"/>
                <a:gd name="T25" fmla="*/ 258 h 439"/>
                <a:gd name="T26" fmla="*/ 553 w 606"/>
                <a:gd name="T27" fmla="*/ 285 h 439"/>
                <a:gd name="T28" fmla="*/ 526 w 606"/>
                <a:gd name="T29" fmla="*/ 306 h 439"/>
                <a:gd name="T30" fmla="*/ 494 w 606"/>
                <a:gd name="T31" fmla="*/ 322 h 439"/>
                <a:gd name="T32" fmla="*/ 243 w 606"/>
                <a:gd name="T33" fmla="*/ 426 h 439"/>
                <a:gd name="T34" fmla="*/ 208 w 606"/>
                <a:gd name="T35" fmla="*/ 436 h 439"/>
                <a:gd name="T36" fmla="*/ 173 w 606"/>
                <a:gd name="T37" fmla="*/ 439 h 439"/>
                <a:gd name="T38" fmla="*/ 140 w 606"/>
                <a:gd name="T39" fmla="*/ 437 h 439"/>
                <a:gd name="T40" fmla="*/ 108 w 606"/>
                <a:gd name="T41" fmla="*/ 429 h 439"/>
                <a:gd name="T42" fmla="*/ 77 w 606"/>
                <a:gd name="T43" fmla="*/ 414 h 439"/>
                <a:gd name="T44" fmla="*/ 51 w 606"/>
                <a:gd name="T45" fmla="*/ 394 h 439"/>
                <a:gd name="T46" fmla="*/ 30 w 606"/>
                <a:gd name="T47" fmla="*/ 369 h 439"/>
                <a:gd name="T48" fmla="*/ 13 w 606"/>
                <a:gd name="T49" fmla="*/ 340 h 439"/>
                <a:gd name="T50" fmla="*/ 12 w 606"/>
                <a:gd name="T51" fmla="*/ 337 h 439"/>
                <a:gd name="T52" fmla="*/ 3 w 606"/>
                <a:gd name="T53" fmla="*/ 305 h 439"/>
                <a:gd name="T54" fmla="*/ 0 w 606"/>
                <a:gd name="T55" fmla="*/ 272 h 439"/>
                <a:gd name="T56" fmla="*/ 4 w 606"/>
                <a:gd name="T57" fmla="*/ 240 h 439"/>
                <a:gd name="T58" fmla="*/ 14 w 606"/>
                <a:gd name="T59" fmla="*/ 209 h 439"/>
                <a:gd name="T60" fmla="*/ 30 w 606"/>
                <a:gd name="T61" fmla="*/ 180 h 439"/>
                <a:gd name="T62" fmla="*/ 52 w 606"/>
                <a:gd name="T63" fmla="*/ 154 h 439"/>
                <a:gd name="T64" fmla="*/ 80 w 606"/>
                <a:gd name="T65" fmla="*/ 132 h 439"/>
                <a:gd name="T66" fmla="*/ 112 w 606"/>
                <a:gd name="T67" fmla="*/ 116 h 439"/>
                <a:gd name="T68" fmla="*/ 364 w 606"/>
                <a:gd name="T69" fmla="*/ 14 h 439"/>
                <a:gd name="T70" fmla="*/ 398 w 606"/>
                <a:gd name="T71" fmla="*/ 2 h 439"/>
                <a:gd name="T72" fmla="*/ 432 w 606"/>
                <a:gd name="T73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439">
                  <a:moveTo>
                    <a:pt x="432" y="0"/>
                  </a:moveTo>
                  <a:lnTo>
                    <a:pt x="467" y="1"/>
                  </a:lnTo>
                  <a:lnTo>
                    <a:pt x="499" y="10"/>
                  </a:lnTo>
                  <a:lnTo>
                    <a:pt x="528" y="24"/>
                  </a:lnTo>
                  <a:lnTo>
                    <a:pt x="554" y="45"/>
                  </a:lnTo>
                  <a:lnTo>
                    <a:pt x="576" y="69"/>
                  </a:lnTo>
                  <a:lnTo>
                    <a:pt x="592" y="98"/>
                  </a:lnTo>
                  <a:lnTo>
                    <a:pt x="593" y="101"/>
                  </a:lnTo>
                  <a:lnTo>
                    <a:pt x="604" y="133"/>
                  </a:lnTo>
                  <a:lnTo>
                    <a:pt x="606" y="167"/>
                  </a:lnTo>
                  <a:lnTo>
                    <a:pt x="602" y="199"/>
                  </a:lnTo>
                  <a:lnTo>
                    <a:pt x="592" y="229"/>
                  </a:lnTo>
                  <a:lnTo>
                    <a:pt x="574" y="258"/>
                  </a:lnTo>
                  <a:lnTo>
                    <a:pt x="553" y="285"/>
                  </a:lnTo>
                  <a:lnTo>
                    <a:pt x="526" y="306"/>
                  </a:lnTo>
                  <a:lnTo>
                    <a:pt x="494" y="322"/>
                  </a:lnTo>
                  <a:lnTo>
                    <a:pt x="243" y="426"/>
                  </a:lnTo>
                  <a:lnTo>
                    <a:pt x="208" y="436"/>
                  </a:lnTo>
                  <a:lnTo>
                    <a:pt x="173" y="439"/>
                  </a:lnTo>
                  <a:lnTo>
                    <a:pt x="140" y="437"/>
                  </a:lnTo>
                  <a:lnTo>
                    <a:pt x="108" y="429"/>
                  </a:lnTo>
                  <a:lnTo>
                    <a:pt x="77" y="414"/>
                  </a:lnTo>
                  <a:lnTo>
                    <a:pt x="51" y="394"/>
                  </a:lnTo>
                  <a:lnTo>
                    <a:pt x="30" y="369"/>
                  </a:lnTo>
                  <a:lnTo>
                    <a:pt x="13" y="340"/>
                  </a:lnTo>
                  <a:lnTo>
                    <a:pt x="12" y="337"/>
                  </a:lnTo>
                  <a:lnTo>
                    <a:pt x="3" y="305"/>
                  </a:lnTo>
                  <a:lnTo>
                    <a:pt x="0" y="272"/>
                  </a:lnTo>
                  <a:lnTo>
                    <a:pt x="4" y="240"/>
                  </a:lnTo>
                  <a:lnTo>
                    <a:pt x="14" y="209"/>
                  </a:lnTo>
                  <a:lnTo>
                    <a:pt x="30" y="180"/>
                  </a:lnTo>
                  <a:lnTo>
                    <a:pt x="52" y="154"/>
                  </a:lnTo>
                  <a:lnTo>
                    <a:pt x="80" y="132"/>
                  </a:lnTo>
                  <a:lnTo>
                    <a:pt x="112" y="116"/>
                  </a:lnTo>
                  <a:lnTo>
                    <a:pt x="364" y="14"/>
                  </a:lnTo>
                  <a:lnTo>
                    <a:pt x="398" y="2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EFBCAA"/>
            </a:solidFill>
            <a:ln w="0">
              <a:solidFill>
                <a:srgbClr val="EFBCA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51"/>
            <p:cNvSpPr>
              <a:spLocks/>
            </p:cNvSpPr>
            <p:nvPr/>
          </p:nvSpPr>
          <p:spPr bwMode="auto">
            <a:xfrm>
              <a:off x="4424363" y="3436938"/>
              <a:ext cx="414338" cy="385763"/>
            </a:xfrm>
            <a:custGeom>
              <a:avLst/>
              <a:gdLst>
                <a:gd name="T0" fmla="*/ 170 w 261"/>
                <a:gd name="T1" fmla="*/ 0 h 243"/>
                <a:gd name="T2" fmla="*/ 191 w 261"/>
                <a:gd name="T3" fmla="*/ 6 h 243"/>
                <a:gd name="T4" fmla="*/ 208 w 261"/>
                <a:gd name="T5" fmla="*/ 16 h 243"/>
                <a:gd name="T6" fmla="*/ 223 w 261"/>
                <a:gd name="T7" fmla="*/ 32 h 243"/>
                <a:gd name="T8" fmla="*/ 236 w 261"/>
                <a:gd name="T9" fmla="*/ 51 h 243"/>
                <a:gd name="T10" fmla="*/ 246 w 261"/>
                <a:gd name="T11" fmla="*/ 74 h 243"/>
                <a:gd name="T12" fmla="*/ 247 w 261"/>
                <a:gd name="T13" fmla="*/ 75 h 243"/>
                <a:gd name="T14" fmla="*/ 255 w 261"/>
                <a:gd name="T15" fmla="*/ 99 h 243"/>
                <a:gd name="T16" fmla="*/ 261 w 261"/>
                <a:gd name="T17" fmla="*/ 122 h 243"/>
                <a:gd name="T18" fmla="*/ 261 w 261"/>
                <a:gd name="T19" fmla="*/ 144 h 243"/>
                <a:gd name="T20" fmla="*/ 255 w 261"/>
                <a:gd name="T21" fmla="*/ 163 h 243"/>
                <a:gd name="T22" fmla="*/ 245 w 261"/>
                <a:gd name="T23" fmla="*/ 182 h 243"/>
                <a:gd name="T24" fmla="*/ 227 w 261"/>
                <a:gd name="T25" fmla="*/ 198 h 243"/>
                <a:gd name="T26" fmla="*/ 202 w 261"/>
                <a:gd name="T27" fmla="*/ 211 h 243"/>
                <a:gd name="T28" fmla="*/ 146 w 261"/>
                <a:gd name="T29" fmla="*/ 233 h 243"/>
                <a:gd name="T30" fmla="*/ 118 w 261"/>
                <a:gd name="T31" fmla="*/ 241 h 243"/>
                <a:gd name="T32" fmla="*/ 93 w 261"/>
                <a:gd name="T33" fmla="*/ 243 h 243"/>
                <a:gd name="T34" fmla="*/ 71 w 261"/>
                <a:gd name="T35" fmla="*/ 237 h 243"/>
                <a:gd name="T36" fmla="*/ 53 w 261"/>
                <a:gd name="T37" fmla="*/ 227 h 243"/>
                <a:gd name="T38" fmla="*/ 37 w 261"/>
                <a:gd name="T39" fmla="*/ 212 h 243"/>
                <a:gd name="T40" fmla="*/ 23 w 261"/>
                <a:gd name="T41" fmla="*/ 193 h 243"/>
                <a:gd name="T42" fmla="*/ 12 w 261"/>
                <a:gd name="T43" fmla="*/ 171 h 243"/>
                <a:gd name="T44" fmla="*/ 12 w 261"/>
                <a:gd name="T45" fmla="*/ 169 h 243"/>
                <a:gd name="T46" fmla="*/ 3 w 261"/>
                <a:gd name="T47" fmla="*/ 145 h 243"/>
                <a:gd name="T48" fmla="*/ 0 w 261"/>
                <a:gd name="T49" fmla="*/ 122 h 243"/>
                <a:gd name="T50" fmla="*/ 2 w 261"/>
                <a:gd name="T51" fmla="*/ 100 h 243"/>
                <a:gd name="T52" fmla="*/ 7 w 261"/>
                <a:gd name="T53" fmla="*/ 80 h 243"/>
                <a:gd name="T54" fmla="*/ 21 w 261"/>
                <a:gd name="T55" fmla="*/ 61 h 243"/>
                <a:gd name="T56" fmla="*/ 38 w 261"/>
                <a:gd name="T57" fmla="*/ 45 h 243"/>
                <a:gd name="T58" fmla="*/ 63 w 261"/>
                <a:gd name="T59" fmla="*/ 32 h 243"/>
                <a:gd name="T60" fmla="*/ 121 w 261"/>
                <a:gd name="T61" fmla="*/ 9 h 243"/>
                <a:gd name="T62" fmla="*/ 147 w 261"/>
                <a:gd name="T63" fmla="*/ 1 h 243"/>
                <a:gd name="T64" fmla="*/ 170 w 261"/>
                <a:gd name="T6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1" h="243">
                  <a:moveTo>
                    <a:pt x="170" y="0"/>
                  </a:moveTo>
                  <a:lnTo>
                    <a:pt x="191" y="6"/>
                  </a:lnTo>
                  <a:lnTo>
                    <a:pt x="208" y="16"/>
                  </a:lnTo>
                  <a:lnTo>
                    <a:pt x="223" y="32"/>
                  </a:lnTo>
                  <a:lnTo>
                    <a:pt x="236" y="51"/>
                  </a:lnTo>
                  <a:lnTo>
                    <a:pt x="246" y="74"/>
                  </a:lnTo>
                  <a:lnTo>
                    <a:pt x="247" y="75"/>
                  </a:lnTo>
                  <a:lnTo>
                    <a:pt x="255" y="99"/>
                  </a:lnTo>
                  <a:lnTo>
                    <a:pt x="261" y="122"/>
                  </a:lnTo>
                  <a:lnTo>
                    <a:pt x="261" y="144"/>
                  </a:lnTo>
                  <a:lnTo>
                    <a:pt x="255" y="163"/>
                  </a:lnTo>
                  <a:lnTo>
                    <a:pt x="245" y="182"/>
                  </a:lnTo>
                  <a:lnTo>
                    <a:pt x="227" y="198"/>
                  </a:lnTo>
                  <a:lnTo>
                    <a:pt x="202" y="211"/>
                  </a:lnTo>
                  <a:lnTo>
                    <a:pt x="146" y="233"/>
                  </a:lnTo>
                  <a:lnTo>
                    <a:pt x="118" y="241"/>
                  </a:lnTo>
                  <a:lnTo>
                    <a:pt x="93" y="243"/>
                  </a:lnTo>
                  <a:lnTo>
                    <a:pt x="71" y="237"/>
                  </a:lnTo>
                  <a:lnTo>
                    <a:pt x="53" y="227"/>
                  </a:lnTo>
                  <a:lnTo>
                    <a:pt x="37" y="212"/>
                  </a:lnTo>
                  <a:lnTo>
                    <a:pt x="23" y="193"/>
                  </a:lnTo>
                  <a:lnTo>
                    <a:pt x="12" y="171"/>
                  </a:lnTo>
                  <a:lnTo>
                    <a:pt x="12" y="169"/>
                  </a:lnTo>
                  <a:lnTo>
                    <a:pt x="3" y="145"/>
                  </a:lnTo>
                  <a:lnTo>
                    <a:pt x="0" y="122"/>
                  </a:lnTo>
                  <a:lnTo>
                    <a:pt x="2" y="100"/>
                  </a:lnTo>
                  <a:lnTo>
                    <a:pt x="7" y="80"/>
                  </a:lnTo>
                  <a:lnTo>
                    <a:pt x="21" y="61"/>
                  </a:lnTo>
                  <a:lnTo>
                    <a:pt x="38" y="45"/>
                  </a:lnTo>
                  <a:lnTo>
                    <a:pt x="63" y="32"/>
                  </a:lnTo>
                  <a:lnTo>
                    <a:pt x="121" y="9"/>
                  </a:lnTo>
                  <a:lnTo>
                    <a:pt x="147" y="1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9E6D9"/>
            </a:solidFill>
            <a:ln w="0">
              <a:solidFill>
                <a:srgbClr val="E9E6D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83" name="직사각형 182"/>
          <p:cNvSpPr/>
          <p:nvPr/>
        </p:nvSpPr>
        <p:spPr>
          <a:xfrm>
            <a:off x="2462664" y="1597635"/>
            <a:ext cx="1176569" cy="74692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2393384" y="2416783"/>
            <a:ext cx="1054639" cy="127010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3431125" y="2499742"/>
            <a:ext cx="60755" cy="94930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자유형 185"/>
          <p:cNvSpPr/>
          <p:nvPr/>
        </p:nvSpPr>
        <p:spPr>
          <a:xfrm>
            <a:off x="3468814" y="2537460"/>
            <a:ext cx="211409" cy="352425"/>
          </a:xfrm>
          <a:custGeom>
            <a:avLst/>
            <a:gdLst>
              <a:gd name="connsiteX0" fmla="*/ 15431 w 173961"/>
              <a:gd name="connsiteY0" fmla="*/ 226695 h 352425"/>
              <a:gd name="connsiteX1" fmla="*/ 19241 w 173961"/>
              <a:gd name="connsiteY1" fmla="*/ 240030 h 352425"/>
              <a:gd name="connsiteX2" fmla="*/ 26861 w 173961"/>
              <a:gd name="connsiteY2" fmla="*/ 251460 h 352425"/>
              <a:gd name="connsiteX3" fmla="*/ 45911 w 173961"/>
              <a:gd name="connsiteY3" fmla="*/ 272415 h 352425"/>
              <a:gd name="connsiteX4" fmla="*/ 51626 w 173961"/>
              <a:gd name="connsiteY4" fmla="*/ 278130 h 352425"/>
              <a:gd name="connsiteX5" fmla="*/ 66866 w 173961"/>
              <a:gd name="connsiteY5" fmla="*/ 289560 h 352425"/>
              <a:gd name="connsiteX6" fmla="*/ 80201 w 173961"/>
              <a:gd name="connsiteY6" fmla="*/ 300990 h 352425"/>
              <a:gd name="connsiteX7" fmla="*/ 85916 w 173961"/>
              <a:gd name="connsiteY7" fmla="*/ 304800 h 352425"/>
              <a:gd name="connsiteX8" fmla="*/ 101156 w 173961"/>
              <a:gd name="connsiteY8" fmla="*/ 312420 h 352425"/>
              <a:gd name="connsiteX9" fmla="*/ 116396 w 173961"/>
              <a:gd name="connsiteY9" fmla="*/ 316230 h 352425"/>
              <a:gd name="connsiteX10" fmla="*/ 124016 w 173961"/>
              <a:gd name="connsiteY10" fmla="*/ 318135 h 352425"/>
              <a:gd name="connsiteX11" fmla="*/ 133541 w 173961"/>
              <a:gd name="connsiteY11" fmla="*/ 320040 h 352425"/>
              <a:gd name="connsiteX12" fmla="*/ 148781 w 173961"/>
              <a:gd name="connsiteY12" fmla="*/ 323850 h 352425"/>
              <a:gd name="connsiteX13" fmla="*/ 144971 w 173961"/>
              <a:gd name="connsiteY13" fmla="*/ 318135 h 352425"/>
              <a:gd name="connsiteX14" fmla="*/ 135446 w 173961"/>
              <a:gd name="connsiteY14" fmla="*/ 312420 h 352425"/>
              <a:gd name="connsiteX15" fmla="*/ 129731 w 173961"/>
              <a:gd name="connsiteY15" fmla="*/ 308610 h 352425"/>
              <a:gd name="connsiteX16" fmla="*/ 120206 w 173961"/>
              <a:gd name="connsiteY16" fmla="*/ 297180 h 352425"/>
              <a:gd name="connsiteX17" fmla="*/ 110681 w 173961"/>
              <a:gd name="connsiteY17" fmla="*/ 291465 h 352425"/>
              <a:gd name="connsiteX18" fmla="*/ 97346 w 173961"/>
              <a:gd name="connsiteY18" fmla="*/ 278130 h 352425"/>
              <a:gd name="connsiteX19" fmla="*/ 91631 w 173961"/>
              <a:gd name="connsiteY19" fmla="*/ 272415 h 352425"/>
              <a:gd name="connsiteX20" fmla="*/ 85916 w 173961"/>
              <a:gd name="connsiteY20" fmla="*/ 268605 h 352425"/>
              <a:gd name="connsiteX21" fmla="*/ 82106 w 173961"/>
              <a:gd name="connsiteY21" fmla="*/ 262890 h 352425"/>
              <a:gd name="connsiteX22" fmla="*/ 80201 w 173961"/>
              <a:gd name="connsiteY22" fmla="*/ 257175 h 352425"/>
              <a:gd name="connsiteX23" fmla="*/ 74486 w 173961"/>
              <a:gd name="connsiteY23" fmla="*/ 251460 h 352425"/>
              <a:gd name="connsiteX24" fmla="*/ 64961 w 173961"/>
              <a:gd name="connsiteY24" fmla="*/ 241935 h 352425"/>
              <a:gd name="connsiteX25" fmla="*/ 61151 w 173961"/>
              <a:gd name="connsiteY25" fmla="*/ 236220 h 352425"/>
              <a:gd name="connsiteX26" fmla="*/ 55436 w 173961"/>
              <a:gd name="connsiteY26" fmla="*/ 232410 h 352425"/>
              <a:gd name="connsiteX27" fmla="*/ 63056 w 173961"/>
              <a:gd name="connsiteY27" fmla="*/ 247650 h 352425"/>
              <a:gd name="connsiteX28" fmla="*/ 80201 w 173961"/>
              <a:gd name="connsiteY28" fmla="*/ 276225 h 352425"/>
              <a:gd name="connsiteX29" fmla="*/ 95441 w 173961"/>
              <a:gd name="connsiteY29" fmla="*/ 302895 h 352425"/>
              <a:gd name="connsiteX30" fmla="*/ 104966 w 173961"/>
              <a:gd name="connsiteY30" fmla="*/ 312420 h 352425"/>
              <a:gd name="connsiteX31" fmla="*/ 124016 w 173961"/>
              <a:gd name="connsiteY31" fmla="*/ 327660 h 352425"/>
              <a:gd name="connsiteX32" fmla="*/ 133541 w 173961"/>
              <a:gd name="connsiteY32" fmla="*/ 333375 h 352425"/>
              <a:gd name="connsiteX33" fmla="*/ 141161 w 173961"/>
              <a:gd name="connsiteY33" fmla="*/ 340995 h 352425"/>
              <a:gd name="connsiteX34" fmla="*/ 156401 w 173961"/>
              <a:gd name="connsiteY34" fmla="*/ 342900 h 352425"/>
              <a:gd name="connsiteX35" fmla="*/ 167831 w 173961"/>
              <a:gd name="connsiteY35" fmla="*/ 350520 h 352425"/>
              <a:gd name="connsiteX36" fmla="*/ 173546 w 173961"/>
              <a:gd name="connsiteY36" fmla="*/ 352425 h 352425"/>
              <a:gd name="connsiteX37" fmla="*/ 158306 w 173961"/>
              <a:gd name="connsiteY37" fmla="*/ 346710 h 352425"/>
              <a:gd name="connsiteX38" fmla="*/ 152591 w 173961"/>
              <a:gd name="connsiteY38" fmla="*/ 342900 h 352425"/>
              <a:gd name="connsiteX39" fmla="*/ 144971 w 173961"/>
              <a:gd name="connsiteY39" fmla="*/ 340995 h 352425"/>
              <a:gd name="connsiteX40" fmla="*/ 131636 w 173961"/>
              <a:gd name="connsiteY40" fmla="*/ 327660 h 352425"/>
              <a:gd name="connsiteX41" fmla="*/ 125921 w 173961"/>
              <a:gd name="connsiteY41" fmla="*/ 323850 h 352425"/>
              <a:gd name="connsiteX42" fmla="*/ 103061 w 173961"/>
              <a:gd name="connsiteY42" fmla="*/ 300990 h 352425"/>
              <a:gd name="connsiteX43" fmla="*/ 95441 w 173961"/>
              <a:gd name="connsiteY43" fmla="*/ 293370 h 352425"/>
              <a:gd name="connsiteX44" fmla="*/ 87821 w 173961"/>
              <a:gd name="connsiteY44" fmla="*/ 285750 h 352425"/>
              <a:gd name="connsiteX45" fmla="*/ 82106 w 173961"/>
              <a:gd name="connsiteY45" fmla="*/ 276225 h 352425"/>
              <a:gd name="connsiteX46" fmla="*/ 70676 w 173961"/>
              <a:gd name="connsiteY46" fmla="*/ 260985 h 352425"/>
              <a:gd name="connsiteX47" fmla="*/ 61151 w 173961"/>
              <a:gd name="connsiteY47" fmla="*/ 241935 h 352425"/>
              <a:gd name="connsiteX48" fmla="*/ 57341 w 173961"/>
              <a:gd name="connsiteY48" fmla="*/ 228600 h 352425"/>
              <a:gd name="connsiteX49" fmla="*/ 55436 w 173961"/>
              <a:gd name="connsiteY49" fmla="*/ 220980 h 352425"/>
              <a:gd name="connsiteX50" fmla="*/ 49721 w 173961"/>
              <a:gd name="connsiteY50" fmla="*/ 203835 h 352425"/>
              <a:gd name="connsiteX51" fmla="*/ 44006 w 173961"/>
              <a:gd name="connsiteY51" fmla="*/ 179070 h 352425"/>
              <a:gd name="connsiteX52" fmla="*/ 38291 w 173961"/>
              <a:gd name="connsiteY52" fmla="*/ 175260 h 352425"/>
              <a:gd name="connsiteX53" fmla="*/ 38291 w 173961"/>
              <a:gd name="connsiteY53" fmla="*/ 217170 h 352425"/>
              <a:gd name="connsiteX54" fmla="*/ 42101 w 173961"/>
              <a:gd name="connsiteY54" fmla="*/ 228600 h 352425"/>
              <a:gd name="connsiteX55" fmla="*/ 44006 w 173961"/>
              <a:gd name="connsiteY55" fmla="*/ 238125 h 352425"/>
              <a:gd name="connsiteX56" fmla="*/ 51626 w 173961"/>
              <a:gd name="connsiteY56" fmla="*/ 259080 h 352425"/>
              <a:gd name="connsiteX57" fmla="*/ 53531 w 173961"/>
              <a:gd name="connsiteY57" fmla="*/ 264795 h 352425"/>
              <a:gd name="connsiteX58" fmla="*/ 47816 w 173961"/>
              <a:gd name="connsiteY58" fmla="*/ 257175 h 352425"/>
              <a:gd name="connsiteX59" fmla="*/ 45911 w 173961"/>
              <a:gd name="connsiteY59" fmla="*/ 249555 h 352425"/>
              <a:gd name="connsiteX60" fmla="*/ 42101 w 173961"/>
              <a:gd name="connsiteY60" fmla="*/ 238125 h 352425"/>
              <a:gd name="connsiteX61" fmla="*/ 38291 w 173961"/>
              <a:gd name="connsiteY61" fmla="*/ 226695 h 352425"/>
              <a:gd name="connsiteX62" fmla="*/ 36386 w 173961"/>
              <a:gd name="connsiteY62" fmla="*/ 220980 h 352425"/>
              <a:gd name="connsiteX63" fmla="*/ 34481 w 173961"/>
              <a:gd name="connsiteY63" fmla="*/ 213360 h 352425"/>
              <a:gd name="connsiteX64" fmla="*/ 30671 w 173961"/>
              <a:gd name="connsiteY64" fmla="*/ 203835 h 352425"/>
              <a:gd name="connsiteX65" fmla="*/ 28766 w 173961"/>
              <a:gd name="connsiteY65" fmla="*/ 198120 h 352425"/>
              <a:gd name="connsiteX66" fmla="*/ 26861 w 173961"/>
              <a:gd name="connsiteY66" fmla="*/ 190500 h 352425"/>
              <a:gd name="connsiteX67" fmla="*/ 21146 w 173961"/>
              <a:gd name="connsiteY67" fmla="*/ 184785 h 352425"/>
              <a:gd name="connsiteX68" fmla="*/ 17336 w 173961"/>
              <a:gd name="connsiteY68" fmla="*/ 171450 h 352425"/>
              <a:gd name="connsiteX69" fmla="*/ 15431 w 173961"/>
              <a:gd name="connsiteY69" fmla="*/ 165735 h 352425"/>
              <a:gd name="connsiteX70" fmla="*/ 19241 w 173961"/>
              <a:gd name="connsiteY70" fmla="*/ 173355 h 352425"/>
              <a:gd name="connsiteX71" fmla="*/ 23051 w 173961"/>
              <a:gd name="connsiteY71" fmla="*/ 194310 h 352425"/>
              <a:gd name="connsiteX72" fmla="*/ 21146 w 173961"/>
              <a:gd name="connsiteY72" fmla="*/ 266700 h 352425"/>
              <a:gd name="connsiteX73" fmla="*/ 19241 w 173961"/>
              <a:gd name="connsiteY73" fmla="*/ 272415 h 352425"/>
              <a:gd name="connsiteX74" fmla="*/ 11621 w 173961"/>
              <a:gd name="connsiteY74" fmla="*/ 260985 h 352425"/>
              <a:gd name="connsiteX75" fmla="*/ 9716 w 173961"/>
              <a:gd name="connsiteY75" fmla="*/ 253365 h 352425"/>
              <a:gd name="connsiteX76" fmla="*/ 5906 w 173961"/>
              <a:gd name="connsiteY76" fmla="*/ 243840 h 352425"/>
              <a:gd name="connsiteX77" fmla="*/ 191 w 173961"/>
              <a:gd name="connsiteY77" fmla="*/ 201930 h 352425"/>
              <a:gd name="connsiteX78" fmla="*/ 2096 w 173961"/>
              <a:gd name="connsiteY78" fmla="*/ 158115 h 352425"/>
              <a:gd name="connsiteX79" fmla="*/ 4001 w 173961"/>
              <a:gd name="connsiteY79" fmla="*/ 123825 h 352425"/>
              <a:gd name="connsiteX80" fmla="*/ 7811 w 173961"/>
              <a:gd name="connsiteY80" fmla="*/ 53340 h 352425"/>
              <a:gd name="connsiteX81" fmla="*/ 11621 w 173961"/>
              <a:gd name="connsiteY81" fmla="*/ 43815 h 352425"/>
              <a:gd name="connsiteX82" fmla="*/ 13526 w 173961"/>
              <a:gd name="connsiteY82" fmla="*/ 34290 h 352425"/>
              <a:gd name="connsiteX83" fmla="*/ 21146 w 173961"/>
              <a:gd name="connsiteY83" fmla="*/ 20955 h 352425"/>
              <a:gd name="connsiteX84" fmla="*/ 23051 w 173961"/>
              <a:gd name="connsiteY84" fmla="*/ 15240 h 352425"/>
              <a:gd name="connsiteX85" fmla="*/ 36386 w 173961"/>
              <a:gd name="connsiteY85" fmla="*/ 0 h 352425"/>
              <a:gd name="connsiteX86" fmla="*/ 32576 w 173961"/>
              <a:gd name="connsiteY86" fmla="*/ 7620 h 352425"/>
              <a:gd name="connsiteX87" fmla="*/ 30671 w 173961"/>
              <a:gd name="connsiteY87" fmla="*/ 15240 h 352425"/>
              <a:gd name="connsiteX88" fmla="*/ 26861 w 173961"/>
              <a:gd name="connsiteY88" fmla="*/ 20955 h 352425"/>
              <a:gd name="connsiteX89" fmla="*/ 24956 w 173961"/>
              <a:gd name="connsiteY89" fmla="*/ 41910 h 352425"/>
              <a:gd name="connsiteX90" fmla="*/ 23051 w 173961"/>
              <a:gd name="connsiteY90" fmla="*/ 93345 h 352425"/>
              <a:gd name="connsiteX91" fmla="*/ 21146 w 173961"/>
              <a:gd name="connsiteY91" fmla="*/ 104775 h 352425"/>
              <a:gd name="connsiteX92" fmla="*/ 13526 w 173961"/>
              <a:gd name="connsiteY92" fmla="*/ 118110 h 352425"/>
              <a:gd name="connsiteX93" fmla="*/ 11621 w 173961"/>
              <a:gd name="connsiteY93" fmla="*/ 125730 h 352425"/>
              <a:gd name="connsiteX94" fmla="*/ 5906 w 173961"/>
              <a:gd name="connsiteY94" fmla="*/ 139065 h 352425"/>
              <a:gd name="connsiteX95" fmla="*/ 2096 w 173961"/>
              <a:gd name="connsiteY95" fmla="*/ 163830 h 352425"/>
              <a:gd name="connsiteX96" fmla="*/ 191 w 173961"/>
              <a:gd name="connsiteY96" fmla="*/ 182880 h 352425"/>
              <a:gd name="connsiteX97" fmla="*/ 15431 w 173961"/>
              <a:gd name="connsiteY97" fmla="*/ 22669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73961" h="352425">
                <a:moveTo>
                  <a:pt x="15431" y="226695"/>
                </a:moveTo>
                <a:cubicBezTo>
                  <a:pt x="18606" y="236220"/>
                  <a:pt x="17304" y="235833"/>
                  <a:pt x="19241" y="240030"/>
                </a:cubicBezTo>
                <a:cubicBezTo>
                  <a:pt x="21160" y="244188"/>
                  <a:pt x="24000" y="247884"/>
                  <a:pt x="26861" y="251460"/>
                </a:cubicBezTo>
                <a:cubicBezTo>
                  <a:pt x="37847" y="265192"/>
                  <a:pt x="31606" y="258110"/>
                  <a:pt x="45911" y="272415"/>
                </a:cubicBezTo>
                <a:cubicBezTo>
                  <a:pt x="47816" y="274320"/>
                  <a:pt x="49471" y="276514"/>
                  <a:pt x="51626" y="278130"/>
                </a:cubicBezTo>
                <a:cubicBezTo>
                  <a:pt x="56706" y="281940"/>
                  <a:pt x="62376" y="285070"/>
                  <a:pt x="66866" y="289560"/>
                </a:cubicBezTo>
                <a:cubicBezTo>
                  <a:pt x="73789" y="296483"/>
                  <a:pt x="71648" y="294880"/>
                  <a:pt x="80201" y="300990"/>
                </a:cubicBezTo>
                <a:cubicBezTo>
                  <a:pt x="82064" y="302321"/>
                  <a:pt x="83906" y="303704"/>
                  <a:pt x="85916" y="304800"/>
                </a:cubicBezTo>
                <a:cubicBezTo>
                  <a:pt x="90902" y="307520"/>
                  <a:pt x="95646" y="311042"/>
                  <a:pt x="101156" y="312420"/>
                </a:cubicBezTo>
                <a:lnTo>
                  <a:pt x="116396" y="316230"/>
                </a:lnTo>
                <a:cubicBezTo>
                  <a:pt x="118936" y="316865"/>
                  <a:pt x="121449" y="317622"/>
                  <a:pt x="124016" y="318135"/>
                </a:cubicBezTo>
                <a:cubicBezTo>
                  <a:pt x="127191" y="318770"/>
                  <a:pt x="130386" y="319312"/>
                  <a:pt x="133541" y="320040"/>
                </a:cubicBezTo>
                <a:cubicBezTo>
                  <a:pt x="138643" y="321217"/>
                  <a:pt x="148781" y="323850"/>
                  <a:pt x="148781" y="323850"/>
                </a:cubicBezTo>
                <a:cubicBezTo>
                  <a:pt x="147511" y="321945"/>
                  <a:pt x="146709" y="319625"/>
                  <a:pt x="144971" y="318135"/>
                </a:cubicBezTo>
                <a:cubicBezTo>
                  <a:pt x="142160" y="315725"/>
                  <a:pt x="138586" y="314382"/>
                  <a:pt x="135446" y="312420"/>
                </a:cubicBezTo>
                <a:cubicBezTo>
                  <a:pt x="133504" y="311207"/>
                  <a:pt x="131636" y="309880"/>
                  <a:pt x="129731" y="308610"/>
                </a:cubicBezTo>
                <a:cubicBezTo>
                  <a:pt x="126504" y="303770"/>
                  <a:pt x="125095" y="300847"/>
                  <a:pt x="120206" y="297180"/>
                </a:cubicBezTo>
                <a:cubicBezTo>
                  <a:pt x="117244" y="294958"/>
                  <a:pt x="113525" y="293835"/>
                  <a:pt x="110681" y="291465"/>
                </a:cubicBezTo>
                <a:cubicBezTo>
                  <a:pt x="105852" y="287441"/>
                  <a:pt x="101791" y="282575"/>
                  <a:pt x="97346" y="278130"/>
                </a:cubicBezTo>
                <a:cubicBezTo>
                  <a:pt x="95441" y="276225"/>
                  <a:pt x="93873" y="273909"/>
                  <a:pt x="91631" y="272415"/>
                </a:cubicBezTo>
                <a:lnTo>
                  <a:pt x="85916" y="268605"/>
                </a:lnTo>
                <a:cubicBezTo>
                  <a:pt x="84646" y="266700"/>
                  <a:pt x="83130" y="264938"/>
                  <a:pt x="82106" y="262890"/>
                </a:cubicBezTo>
                <a:cubicBezTo>
                  <a:pt x="81208" y="261094"/>
                  <a:pt x="81315" y="258846"/>
                  <a:pt x="80201" y="257175"/>
                </a:cubicBezTo>
                <a:cubicBezTo>
                  <a:pt x="78707" y="254933"/>
                  <a:pt x="76211" y="253530"/>
                  <a:pt x="74486" y="251460"/>
                </a:cubicBezTo>
                <a:cubicBezTo>
                  <a:pt x="66549" y="241935"/>
                  <a:pt x="75438" y="248920"/>
                  <a:pt x="64961" y="241935"/>
                </a:cubicBezTo>
                <a:cubicBezTo>
                  <a:pt x="63691" y="240030"/>
                  <a:pt x="62770" y="237839"/>
                  <a:pt x="61151" y="236220"/>
                </a:cubicBezTo>
                <a:cubicBezTo>
                  <a:pt x="59532" y="234601"/>
                  <a:pt x="55060" y="230152"/>
                  <a:pt x="55436" y="232410"/>
                </a:cubicBezTo>
                <a:cubicBezTo>
                  <a:pt x="56370" y="238012"/>
                  <a:pt x="60261" y="242706"/>
                  <a:pt x="63056" y="247650"/>
                </a:cubicBezTo>
                <a:cubicBezTo>
                  <a:pt x="68522" y="257320"/>
                  <a:pt x="75825" y="266015"/>
                  <a:pt x="80201" y="276225"/>
                </a:cubicBezTo>
                <a:cubicBezTo>
                  <a:pt x="86141" y="290084"/>
                  <a:pt x="85282" y="290704"/>
                  <a:pt x="95441" y="302895"/>
                </a:cubicBezTo>
                <a:cubicBezTo>
                  <a:pt x="98316" y="306344"/>
                  <a:pt x="101644" y="309400"/>
                  <a:pt x="104966" y="312420"/>
                </a:cubicBezTo>
                <a:cubicBezTo>
                  <a:pt x="108279" y="315432"/>
                  <a:pt x="119186" y="324440"/>
                  <a:pt x="124016" y="327660"/>
                </a:cubicBezTo>
                <a:cubicBezTo>
                  <a:pt x="127097" y="329714"/>
                  <a:pt x="130618" y="331102"/>
                  <a:pt x="133541" y="333375"/>
                </a:cubicBezTo>
                <a:cubicBezTo>
                  <a:pt x="136376" y="335580"/>
                  <a:pt x="137845" y="339613"/>
                  <a:pt x="141161" y="340995"/>
                </a:cubicBezTo>
                <a:cubicBezTo>
                  <a:pt x="145887" y="342964"/>
                  <a:pt x="151321" y="342265"/>
                  <a:pt x="156401" y="342900"/>
                </a:cubicBezTo>
                <a:cubicBezTo>
                  <a:pt x="160211" y="345440"/>
                  <a:pt x="163487" y="349072"/>
                  <a:pt x="167831" y="350520"/>
                </a:cubicBezTo>
                <a:cubicBezTo>
                  <a:pt x="169736" y="351155"/>
                  <a:pt x="175554" y="352425"/>
                  <a:pt x="173546" y="352425"/>
                </a:cubicBezTo>
                <a:cubicBezTo>
                  <a:pt x="168858" y="352425"/>
                  <a:pt x="162099" y="348878"/>
                  <a:pt x="158306" y="346710"/>
                </a:cubicBezTo>
                <a:cubicBezTo>
                  <a:pt x="156318" y="345574"/>
                  <a:pt x="154695" y="343802"/>
                  <a:pt x="152591" y="342900"/>
                </a:cubicBezTo>
                <a:cubicBezTo>
                  <a:pt x="150185" y="341869"/>
                  <a:pt x="147511" y="341630"/>
                  <a:pt x="144971" y="340995"/>
                </a:cubicBezTo>
                <a:cubicBezTo>
                  <a:pt x="140526" y="336550"/>
                  <a:pt x="136866" y="331147"/>
                  <a:pt x="131636" y="327660"/>
                </a:cubicBezTo>
                <a:cubicBezTo>
                  <a:pt x="129731" y="326390"/>
                  <a:pt x="127623" y="325382"/>
                  <a:pt x="125921" y="323850"/>
                </a:cubicBezTo>
                <a:lnTo>
                  <a:pt x="103061" y="300990"/>
                </a:lnTo>
                <a:lnTo>
                  <a:pt x="95441" y="293370"/>
                </a:lnTo>
                <a:cubicBezTo>
                  <a:pt x="92901" y="290830"/>
                  <a:pt x="89669" y="288830"/>
                  <a:pt x="87821" y="285750"/>
                </a:cubicBezTo>
                <a:cubicBezTo>
                  <a:pt x="85916" y="282575"/>
                  <a:pt x="84214" y="279269"/>
                  <a:pt x="82106" y="276225"/>
                </a:cubicBezTo>
                <a:cubicBezTo>
                  <a:pt x="78492" y="271004"/>
                  <a:pt x="73034" y="266881"/>
                  <a:pt x="70676" y="260985"/>
                </a:cubicBezTo>
                <a:cubicBezTo>
                  <a:pt x="65491" y="248022"/>
                  <a:pt x="68625" y="254392"/>
                  <a:pt x="61151" y="241935"/>
                </a:cubicBezTo>
                <a:cubicBezTo>
                  <a:pt x="55196" y="218114"/>
                  <a:pt x="62807" y="247731"/>
                  <a:pt x="57341" y="228600"/>
                </a:cubicBezTo>
                <a:cubicBezTo>
                  <a:pt x="56622" y="226083"/>
                  <a:pt x="56206" y="223482"/>
                  <a:pt x="55436" y="220980"/>
                </a:cubicBezTo>
                <a:cubicBezTo>
                  <a:pt x="53664" y="215222"/>
                  <a:pt x="50902" y="209742"/>
                  <a:pt x="49721" y="203835"/>
                </a:cubicBezTo>
                <a:cubicBezTo>
                  <a:pt x="48975" y="200104"/>
                  <a:pt x="45066" y="179777"/>
                  <a:pt x="44006" y="179070"/>
                </a:cubicBezTo>
                <a:lnTo>
                  <a:pt x="38291" y="175260"/>
                </a:lnTo>
                <a:cubicBezTo>
                  <a:pt x="32880" y="191493"/>
                  <a:pt x="34388" y="184647"/>
                  <a:pt x="38291" y="217170"/>
                </a:cubicBezTo>
                <a:cubicBezTo>
                  <a:pt x="38769" y="221157"/>
                  <a:pt x="41313" y="224662"/>
                  <a:pt x="42101" y="228600"/>
                </a:cubicBezTo>
                <a:cubicBezTo>
                  <a:pt x="42736" y="231775"/>
                  <a:pt x="43154" y="235001"/>
                  <a:pt x="44006" y="238125"/>
                </a:cubicBezTo>
                <a:cubicBezTo>
                  <a:pt x="46674" y="247908"/>
                  <a:pt x="48217" y="249990"/>
                  <a:pt x="51626" y="259080"/>
                </a:cubicBezTo>
                <a:cubicBezTo>
                  <a:pt x="52331" y="260960"/>
                  <a:pt x="55327" y="265693"/>
                  <a:pt x="53531" y="264795"/>
                </a:cubicBezTo>
                <a:cubicBezTo>
                  <a:pt x="50691" y="263375"/>
                  <a:pt x="49721" y="259715"/>
                  <a:pt x="47816" y="257175"/>
                </a:cubicBezTo>
                <a:cubicBezTo>
                  <a:pt x="47181" y="254635"/>
                  <a:pt x="46663" y="252063"/>
                  <a:pt x="45911" y="249555"/>
                </a:cubicBezTo>
                <a:cubicBezTo>
                  <a:pt x="44757" y="245708"/>
                  <a:pt x="43371" y="241935"/>
                  <a:pt x="42101" y="238125"/>
                </a:cubicBezTo>
                <a:lnTo>
                  <a:pt x="38291" y="226695"/>
                </a:lnTo>
                <a:cubicBezTo>
                  <a:pt x="37656" y="224790"/>
                  <a:pt x="36873" y="222928"/>
                  <a:pt x="36386" y="220980"/>
                </a:cubicBezTo>
                <a:cubicBezTo>
                  <a:pt x="35751" y="218440"/>
                  <a:pt x="35309" y="215844"/>
                  <a:pt x="34481" y="213360"/>
                </a:cubicBezTo>
                <a:cubicBezTo>
                  <a:pt x="33400" y="210116"/>
                  <a:pt x="31872" y="207037"/>
                  <a:pt x="30671" y="203835"/>
                </a:cubicBezTo>
                <a:cubicBezTo>
                  <a:pt x="29966" y="201955"/>
                  <a:pt x="29318" y="200051"/>
                  <a:pt x="28766" y="198120"/>
                </a:cubicBezTo>
                <a:cubicBezTo>
                  <a:pt x="28047" y="195603"/>
                  <a:pt x="28160" y="192773"/>
                  <a:pt x="26861" y="190500"/>
                </a:cubicBezTo>
                <a:cubicBezTo>
                  <a:pt x="25524" y="188161"/>
                  <a:pt x="23051" y="186690"/>
                  <a:pt x="21146" y="184785"/>
                </a:cubicBezTo>
                <a:cubicBezTo>
                  <a:pt x="16578" y="171082"/>
                  <a:pt x="22120" y="188194"/>
                  <a:pt x="17336" y="171450"/>
                </a:cubicBezTo>
                <a:cubicBezTo>
                  <a:pt x="16784" y="169519"/>
                  <a:pt x="14011" y="164315"/>
                  <a:pt x="15431" y="165735"/>
                </a:cubicBezTo>
                <a:cubicBezTo>
                  <a:pt x="17439" y="167743"/>
                  <a:pt x="18244" y="170696"/>
                  <a:pt x="19241" y="173355"/>
                </a:cubicBezTo>
                <a:cubicBezTo>
                  <a:pt x="21314" y="178882"/>
                  <a:pt x="22356" y="189442"/>
                  <a:pt x="23051" y="194310"/>
                </a:cubicBezTo>
                <a:cubicBezTo>
                  <a:pt x="22416" y="218440"/>
                  <a:pt x="22322" y="242590"/>
                  <a:pt x="21146" y="266700"/>
                </a:cubicBezTo>
                <a:cubicBezTo>
                  <a:pt x="21048" y="268706"/>
                  <a:pt x="20963" y="273448"/>
                  <a:pt x="19241" y="272415"/>
                </a:cubicBezTo>
                <a:cubicBezTo>
                  <a:pt x="15314" y="270059"/>
                  <a:pt x="14161" y="264795"/>
                  <a:pt x="11621" y="260985"/>
                </a:cubicBezTo>
                <a:cubicBezTo>
                  <a:pt x="10986" y="258445"/>
                  <a:pt x="10544" y="255849"/>
                  <a:pt x="9716" y="253365"/>
                </a:cubicBezTo>
                <a:cubicBezTo>
                  <a:pt x="8635" y="250121"/>
                  <a:pt x="6610" y="247186"/>
                  <a:pt x="5906" y="243840"/>
                </a:cubicBezTo>
                <a:cubicBezTo>
                  <a:pt x="4511" y="237213"/>
                  <a:pt x="1420" y="211765"/>
                  <a:pt x="191" y="201930"/>
                </a:cubicBezTo>
                <a:cubicBezTo>
                  <a:pt x="826" y="187325"/>
                  <a:pt x="1384" y="172716"/>
                  <a:pt x="2096" y="158115"/>
                </a:cubicBezTo>
                <a:cubicBezTo>
                  <a:pt x="2654" y="146681"/>
                  <a:pt x="3429" y="135258"/>
                  <a:pt x="4001" y="123825"/>
                </a:cubicBezTo>
                <a:cubicBezTo>
                  <a:pt x="4094" y="121958"/>
                  <a:pt x="6508" y="62024"/>
                  <a:pt x="7811" y="53340"/>
                </a:cubicBezTo>
                <a:cubicBezTo>
                  <a:pt x="8318" y="49958"/>
                  <a:pt x="10638" y="47090"/>
                  <a:pt x="11621" y="43815"/>
                </a:cubicBezTo>
                <a:cubicBezTo>
                  <a:pt x="12551" y="40714"/>
                  <a:pt x="12502" y="37362"/>
                  <a:pt x="13526" y="34290"/>
                </a:cubicBezTo>
                <a:cubicBezTo>
                  <a:pt x="16866" y="24271"/>
                  <a:pt x="16965" y="29316"/>
                  <a:pt x="21146" y="20955"/>
                </a:cubicBezTo>
                <a:cubicBezTo>
                  <a:pt x="22044" y="19159"/>
                  <a:pt x="22076" y="16995"/>
                  <a:pt x="23051" y="15240"/>
                </a:cubicBezTo>
                <a:cubicBezTo>
                  <a:pt x="29588" y="3474"/>
                  <a:pt x="28038" y="5566"/>
                  <a:pt x="36386" y="0"/>
                </a:cubicBezTo>
                <a:cubicBezTo>
                  <a:pt x="35116" y="2540"/>
                  <a:pt x="33573" y="4961"/>
                  <a:pt x="32576" y="7620"/>
                </a:cubicBezTo>
                <a:cubicBezTo>
                  <a:pt x="31657" y="10071"/>
                  <a:pt x="31702" y="12834"/>
                  <a:pt x="30671" y="15240"/>
                </a:cubicBezTo>
                <a:cubicBezTo>
                  <a:pt x="29769" y="17344"/>
                  <a:pt x="28131" y="19050"/>
                  <a:pt x="26861" y="20955"/>
                </a:cubicBezTo>
                <a:cubicBezTo>
                  <a:pt x="26226" y="27940"/>
                  <a:pt x="25325" y="34906"/>
                  <a:pt x="24956" y="41910"/>
                </a:cubicBezTo>
                <a:cubicBezTo>
                  <a:pt x="24054" y="59043"/>
                  <a:pt x="24089" y="76220"/>
                  <a:pt x="23051" y="93345"/>
                </a:cubicBezTo>
                <a:cubicBezTo>
                  <a:pt x="22817" y="97200"/>
                  <a:pt x="22256" y="101075"/>
                  <a:pt x="21146" y="104775"/>
                </a:cubicBezTo>
                <a:cubicBezTo>
                  <a:pt x="19828" y="109169"/>
                  <a:pt x="16077" y="114284"/>
                  <a:pt x="13526" y="118110"/>
                </a:cubicBezTo>
                <a:cubicBezTo>
                  <a:pt x="12891" y="120650"/>
                  <a:pt x="12540" y="123279"/>
                  <a:pt x="11621" y="125730"/>
                </a:cubicBezTo>
                <a:cubicBezTo>
                  <a:pt x="7532" y="136634"/>
                  <a:pt x="8271" y="129604"/>
                  <a:pt x="5906" y="139065"/>
                </a:cubicBezTo>
                <a:cubicBezTo>
                  <a:pt x="3871" y="147207"/>
                  <a:pt x="3021" y="155502"/>
                  <a:pt x="2096" y="163830"/>
                </a:cubicBezTo>
                <a:cubicBezTo>
                  <a:pt x="1391" y="170173"/>
                  <a:pt x="680" y="176517"/>
                  <a:pt x="191" y="182880"/>
                </a:cubicBezTo>
                <a:cubicBezTo>
                  <a:pt x="-1793" y="208675"/>
                  <a:pt x="12256" y="217170"/>
                  <a:pt x="15431" y="22669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자유형 186"/>
          <p:cNvSpPr/>
          <p:nvPr/>
        </p:nvSpPr>
        <p:spPr>
          <a:xfrm>
            <a:off x="3430323" y="2569845"/>
            <a:ext cx="299667" cy="819686"/>
          </a:xfrm>
          <a:custGeom>
            <a:avLst/>
            <a:gdLst>
              <a:gd name="connsiteX0" fmla="*/ 84402 w 299667"/>
              <a:gd name="connsiteY0" fmla="*/ 0 h 819686"/>
              <a:gd name="connsiteX1" fmla="*/ 80592 w 299667"/>
              <a:gd name="connsiteY1" fmla="*/ 15240 h 819686"/>
              <a:gd name="connsiteX2" fmla="*/ 76782 w 299667"/>
              <a:gd name="connsiteY2" fmla="*/ 28575 h 819686"/>
              <a:gd name="connsiteX3" fmla="*/ 74877 w 299667"/>
              <a:gd name="connsiteY3" fmla="*/ 51435 h 819686"/>
              <a:gd name="connsiteX4" fmla="*/ 72972 w 299667"/>
              <a:gd name="connsiteY4" fmla="*/ 57150 h 819686"/>
              <a:gd name="connsiteX5" fmla="*/ 69162 w 299667"/>
              <a:gd name="connsiteY5" fmla="*/ 74295 h 819686"/>
              <a:gd name="connsiteX6" fmla="*/ 67257 w 299667"/>
              <a:gd name="connsiteY6" fmla="*/ 97155 h 819686"/>
              <a:gd name="connsiteX7" fmla="*/ 65352 w 299667"/>
              <a:gd name="connsiteY7" fmla="*/ 108585 h 819686"/>
              <a:gd name="connsiteX8" fmla="*/ 63447 w 299667"/>
              <a:gd name="connsiteY8" fmla="*/ 125730 h 819686"/>
              <a:gd name="connsiteX9" fmla="*/ 67257 w 299667"/>
              <a:gd name="connsiteY9" fmla="*/ 150495 h 819686"/>
              <a:gd name="connsiteX10" fmla="*/ 71067 w 299667"/>
              <a:gd name="connsiteY10" fmla="*/ 163830 h 819686"/>
              <a:gd name="connsiteX11" fmla="*/ 78687 w 299667"/>
              <a:gd name="connsiteY11" fmla="*/ 175260 h 819686"/>
              <a:gd name="connsiteX12" fmla="*/ 84402 w 299667"/>
              <a:gd name="connsiteY12" fmla="*/ 186690 h 819686"/>
              <a:gd name="connsiteX13" fmla="*/ 90117 w 299667"/>
              <a:gd name="connsiteY13" fmla="*/ 190500 h 819686"/>
              <a:gd name="connsiteX14" fmla="*/ 93927 w 299667"/>
              <a:gd name="connsiteY14" fmla="*/ 196215 h 819686"/>
              <a:gd name="connsiteX15" fmla="*/ 105357 w 299667"/>
              <a:gd name="connsiteY15" fmla="*/ 205740 h 819686"/>
              <a:gd name="connsiteX16" fmla="*/ 114882 w 299667"/>
              <a:gd name="connsiteY16" fmla="*/ 215265 h 819686"/>
              <a:gd name="connsiteX17" fmla="*/ 126312 w 299667"/>
              <a:gd name="connsiteY17" fmla="*/ 224790 h 819686"/>
              <a:gd name="connsiteX18" fmla="*/ 130122 w 299667"/>
              <a:gd name="connsiteY18" fmla="*/ 230505 h 819686"/>
              <a:gd name="connsiteX19" fmla="*/ 141552 w 299667"/>
              <a:gd name="connsiteY19" fmla="*/ 238125 h 819686"/>
              <a:gd name="connsiteX20" fmla="*/ 151077 w 299667"/>
              <a:gd name="connsiteY20" fmla="*/ 247650 h 819686"/>
              <a:gd name="connsiteX21" fmla="*/ 160602 w 299667"/>
              <a:gd name="connsiteY21" fmla="*/ 255270 h 819686"/>
              <a:gd name="connsiteX22" fmla="*/ 170127 w 299667"/>
              <a:gd name="connsiteY22" fmla="*/ 262890 h 819686"/>
              <a:gd name="connsiteX23" fmla="*/ 173937 w 299667"/>
              <a:gd name="connsiteY23" fmla="*/ 268605 h 819686"/>
              <a:gd name="connsiteX24" fmla="*/ 185367 w 299667"/>
              <a:gd name="connsiteY24" fmla="*/ 276225 h 819686"/>
              <a:gd name="connsiteX25" fmla="*/ 196797 w 299667"/>
              <a:gd name="connsiteY25" fmla="*/ 285750 h 819686"/>
              <a:gd name="connsiteX26" fmla="*/ 208227 w 299667"/>
              <a:gd name="connsiteY26" fmla="*/ 289560 h 819686"/>
              <a:gd name="connsiteX27" fmla="*/ 213942 w 299667"/>
              <a:gd name="connsiteY27" fmla="*/ 293370 h 819686"/>
              <a:gd name="connsiteX28" fmla="*/ 227277 w 299667"/>
              <a:gd name="connsiteY28" fmla="*/ 297180 h 819686"/>
              <a:gd name="connsiteX29" fmla="*/ 232992 w 299667"/>
              <a:gd name="connsiteY29" fmla="*/ 300990 h 819686"/>
              <a:gd name="connsiteX30" fmla="*/ 271092 w 299667"/>
              <a:gd name="connsiteY30" fmla="*/ 304800 h 819686"/>
              <a:gd name="connsiteX31" fmla="*/ 269187 w 299667"/>
              <a:gd name="connsiteY31" fmla="*/ 318135 h 819686"/>
              <a:gd name="connsiteX32" fmla="*/ 263472 w 299667"/>
              <a:gd name="connsiteY32" fmla="*/ 323850 h 819686"/>
              <a:gd name="connsiteX33" fmla="*/ 252042 w 299667"/>
              <a:gd name="connsiteY33" fmla="*/ 331470 h 819686"/>
              <a:gd name="connsiteX34" fmla="*/ 238707 w 299667"/>
              <a:gd name="connsiteY34" fmla="*/ 335280 h 819686"/>
              <a:gd name="connsiteX35" fmla="*/ 232992 w 299667"/>
              <a:gd name="connsiteY35" fmla="*/ 337185 h 819686"/>
              <a:gd name="connsiteX36" fmla="*/ 221562 w 299667"/>
              <a:gd name="connsiteY36" fmla="*/ 344805 h 819686"/>
              <a:gd name="connsiteX37" fmla="*/ 215847 w 299667"/>
              <a:gd name="connsiteY37" fmla="*/ 348615 h 819686"/>
              <a:gd name="connsiteX38" fmla="*/ 210132 w 299667"/>
              <a:gd name="connsiteY38" fmla="*/ 352425 h 819686"/>
              <a:gd name="connsiteX39" fmla="*/ 204417 w 299667"/>
              <a:gd name="connsiteY39" fmla="*/ 354330 h 819686"/>
              <a:gd name="connsiteX40" fmla="*/ 192987 w 299667"/>
              <a:gd name="connsiteY40" fmla="*/ 361950 h 819686"/>
              <a:gd name="connsiteX41" fmla="*/ 181557 w 299667"/>
              <a:gd name="connsiteY41" fmla="*/ 365760 h 819686"/>
              <a:gd name="connsiteX42" fmla="*/ 168222 w 299667"/>
              <a:gd name="connsiteY42" fmla="*/ 371475 h 819686"/>
              <a:gd name="connsiteX43" fmla="*/ 156792 w 299667"/>
              <a:gd name="connsiteY43" fmla="*/ 379095 h 819686"/>
              <a:gd name="connsiteX44" fmla="*/ 151077 w 299667"/>
              <a:gd name="connsiteY44" fmla="*/ 384810 h 819686"/>
              <a:gd name="connsiteX45" fmla="*/ 139647 w 299667"/>
              <a:gd name="connsiteY45" fmla="*/ 390525 h 819686"/>
              <a:gd name="connsiteX46" fmla="*/ 128217 w 299667"/>
              <a:gd name="connsiteY46" fmla="*/ 401955 h 819686"/>
              <a:gd name="connsiteX47" fmla="*/ 116787 w 299667"/>
              <a:gd name="connsiteY47" fmla="*/ 409575 h 819686"/>
              <a:gd name="connsiteX48" fmla="*/ 111072 w 299667"/>
              <a:gd name="connsiteY48" fmla="*/ 413385 h 819686"/>
              <a:gd name="connsiteX49" fmla="*/ 99642 w 299667"/>
              <a:gd name="connsiteY49" fmla="*/ 422910 h 819686"/>
              <a:gd name="connsiteX50" fmla="*/ 92022 w 299667"/>
              <a:gd name="connsiteY50" fmla="*/ 434340 h 819686"/>
              <a:gd name="connsiteX51" fmla="*/ 86307 w 299667"/>
              <a:gd name="connsiteY51" fmla="*/ 440055 h 819686"/>
              <a:gd name="connsiteX52" fmla="*/ 78687 w 299667"/>
              <a:gd name="connsiteY52" fmla="*/ 451485 h 819686"/>
              <a:gd name="connsiteX53" fmla="*/ 74877 w 299667"/>
              <a:gd name="connsiteY53" fmla="*/ 457200 h 819686"/>
              <a:gd name="connsiteX54" fmla="*/ 71067 w 299667"/>
              <a:gd name="connsiteY54" fmla="*/ 462915 h 819686"/>
              <a:gd name="connsiteX55" fmla="*/ 65352 w 299667"/>
              <a:gd name="connsiteY55" fmla="*/ 468630 h 819686"/>
              <a:gd name="connsiteX56" fmla="*/ 57732 w 299667"/>
              <a:gd name="connsiteY56" fmla="*/ 480060 h 819686"/>
              <a:gd name="connsiteX57" fmla="*/ 53922 w 299667"/>
              <a:gd name="connsiteY57" fmla="*/ 485775 h 819686"/>
              <a:gd name="connsiteX58" fmla="*/ 48207 w 299667"/>
              <a:gd name="connsiteY58" fmla="*/ 489585 h 819686"/>
              <a:gd name="connsiteX59" fmla="*/ 44397 w 299667"/>
              <a:gd name="connsiteY59" fmla="*/ 501015 h 819686"/>
              <a:gd name="connsiteX60" fmla="*/ 40587 w 299667"/>
              <a:gd name="connsiteY60" fmla="*/ 514350 h 819686"/>
              <a:gd name="connsiteX61" fmla="*/ 40587 w 299667"/>
              <a:gd name="connsiteY61" fmla="*/ 461010 h 819686"/>
              <a:gd name="connsiteX62" fmla="*/ 44397 w 299667"/>
              <a:gd name="connsiteY62" fmla="*/ 449580 h 819686"/>
              <a:gd name="connsiteX63" fmla="*/ 52017 w 299667"/>
              <a:gd name="connsiteY63" fmla="*/ 440055 h 819686"/>
              <a:gd name="connsiteX64" fmla="*/ 57732 w 299667"/>
              <a:gd name="connsiteY64" fmla="*/ 428625 h 819686"/>
              <a:gd name="connsiteX65" fmla="*/ 65352 w 299667"/>
              <a:gd name="connsiteY65" fmla="*/ 426720 h 819686"/>
              <a:gd name="connsiteX66" fmla="*/ 76782 w 299667"/>
              <a:gd name="connsiteY66" fmla="*/ 417195 h 819686"/>
              <a:gd name="connsiteX67" fmla="*/ 82497 w 299667"/>
              <a:gd name="connsiteY67" fmla="*/ 411480 h 819686"/>
              <a:gd name="connsiteX68" fmla="*/ 76782 w 299667"/>
              <a:gd name="connsiteY68" fmla="*/ 419100 h 819686"/>
              <a:gd name="connsiteX69" fmla="*/ 69162 w 299667"/>
              <a:gd name="connsiteY69" fmla="*/ 424815 h 819686"/>
              <a:gd name="connsiteX70" fmla="*/ 57732 w 299667"/>
              <a:gd name="connsiteY70" fmla="*/ 436245 h 819686"/>
              <a:gd name="connsiteX71" fmla="*/ 52017 w 299667"/>
              <a:gd name="connsiteY71" fmla="*/ 441960 h 819686"/>
              <a:gd name="connsiteX72" fmla="*/ 48207 w 299667"/>
              <a:gd name="connsiteY72" fmla="*/ 447675 h 819686"/>
              <a:gd name="connsiteX73" fmla="*/ 42492 w 299667"/>
              <a:gd name="connsiteY73" fmla="*/ 451485 h 819686"/>
              <a:gd name="connsiteX74" fmla="*/ 53922 w 299667"/>
              <a:gd name="connsiteY74" fmla="*/ 447675 h 819686"/>
              <a:gd name="connsiteX75" fmla="*/ 65352 w 299667"/>
              <a:gd name="connsiteY75" fmla="*/ 436245 h 819686"/>
              <a:gd name="connsiteX76" fmla="*/ 69162 w 299667"/>
              <a:gd name="connsiteY76" fmla="*/ 430530 h 819686"/>
              <a:gd name="connsiteX77" fmla="*/ 80592 w 299667"/>
              <a:gd name="connsiteY77" fmla="*/ 421005 h 819686"/>
              <a:gd name="connsiteX78" fmla="*/ 86307 w 299667"/>
              <a:gd name="connsiteY78" fmla="*/ 413385 h 819686"/>
              <a:gd name="connsiteX79" fmla="*/ 97737 w 299667"/>
              <a:gd name="connsiteY79" fmla="*/ 401955 h 819686"/>
              <a:gd name="connsiteX80" fmla="*/ 103452 w 299667"/>
              <a:gd name="connsiteY80" fmla="*/ 396240 h 819686"/>
              <a:gd name="connsiteX81" fmla="*/ 111072 w 299667"/>
              <a:gd name="connsiteY81" fmla="*/ 390525 h 819686"/>
              <a:gd name="connsiteX82" fmla="*/ 124407 w 299667"/>
              <a:gd name="connsiteY82" fmla="*/ 377190 h 819686"/>
              <a:gd name="connsiteX83" fmla="*/ 130122 w 299667"/>
              <a:gd name="connsiteY83" fmla="*/ 373380 h 819686"/>
              <a:gd name="connsiteX84" fmla="*/ 141552 w 299667"/>
              <a:gd name="connsiteY84" fmla="*/ 361950 h 819686"/>
              <a:gd name="connsiteX85" fmla="*/ 154887 w 299667"/>
              <a:gd name="connsiteY85" fmla="*/ 352425 h 819686"/>
              <a:gd name="connsiteX86" fmla="*/ 166317 w 299667"/>
              <a:gd name="connsiteY86" fmla="*/ 344805 h 819686"/>
              <a:gd name="connsiteX87" fmla="*/ 172032 w 299667"/>
              <a:gd name="connsiteY87" fmla="*/ 340995 h 819686"/>
              <a:gd name="connsiteX88" fmla="*/ 198702 w 299667"/>
              <a:gd name="connsiteY88" fmla="*/ 331470 h 819686"/>
              <a:gd name="connsiteX89" fmla="*/ 204417 w 299667"/>
              <a:gd name="connsiteY89" fmla="*/ 329565 h 819686"/>
              <a:gd name="connsiteX90" fmla="*/ 219657 w 299667"/>
              <a:gd name="connsiteY90" fmla="*/ 323850 h 819686"/>
              <a:gd name="connsiteX91" fmla="*/ 232992 w 299667"/>
              <a:gd name="connsiteY91" fmla="*/ 318135 h 819686"/>
              <a:gd name="connsiteX92" fmla="*/ 246327 w 299667"/>
              <a:gd name="connsiteY92" fmla="*/ 316230 h 819686"/>
              <a:gd name="connsiteX93" fmla="*/ 257757 w 299667"/>
              <a:gd name="connsiteY93" fmla="*/ 308610 h 819686"/>
              <a:gd name="connsiteX94" fmla="*/ 250137 w 299667"/>
              <a:gd name="connsiteY94" fmla="*/ 312420 h 819686"/>
              <a:gd name="connsiteX95" fmla="*/ 244422 w 299667"/>
              <a:gd name="connsiteY95" fmla="*/ 316230 h 819686"/>
              <a:gd name="connsiteX96" fmla="*/ 229182 w 299667"/>
              <a:gd name="connsiteY96" fmla="*/ 323850 h 819686"/>
              <a:gd name="connsiteX97" fmla="*/ 223467 w 299667"/>
              <a:gd name="connsiteY97" fmla="*/ 329565 h 819686"/>
              <a:gd name="connsiteX98" fmla="*/ 217752 w 299667"/>
              <a:gd name="connsiteY98" fmla="*/ 331470 h 819686"/>
              <a:gd name="connsiteX99" fmla="*/ 202512 w 299667"/>
              <a:gd name="connsiteY99" fmla="*/ 340995 h 819686"/>
              <a:gd name="connsiteX100" fmla="*/ 194892 w 299667"/>
              <a:gd name="connsiteY100" fmla="*/ 344805 h 819686"/>
              <a:gd name="connsiteX101" fmla="*/ 189177 w 299667"/>
              <a:gd name="connsiteY101" fmla="*/ 346710 h 819686"/>
              <a:gd name="connsiteX102" fmla="*/ 172032 w 299667"/>
              <a:gd name="connsiteY102" fmla="*/ 354330 h 819686"/>
              <a:gd name="connsiteX103" fmla="*/ 152982 w 299667"/>
              <a:gd name="connsiteY103" fmla="*/ 360045 h 819686"/>
              <a:gd name="connsiteX104" fmla="*/ 145362 w 299667"/>
              <a:gd name="connsiteY104" fmla="*/ 363855 h 819686"/>
              <a:gd name="connsiteX105" fmla="*/ 139647 w 299667"/>
              <a:gd name="connsiteY105" fmla="*/ 365760 h 819686"/>
              <a:gd name="connsiteX106" fmla="*/ 128217 w 299667"/>
              <a:gd name="connsiteY106" fmla="*/ 371475 h 819686"/>
              <a:gd name="connsiteX107" fmla="*/ 122502 w 299667"/>
              <a:gd name="connsiteY107" fmla="*/ 377190 h 819686"/>
              <a:gd name="connsiteX108" fmla="*/ 114882 w 299667"/>
              <a:gd name="connsiteY108" fmla="*/ 382905 h 819686"/>
              <a:gd name="connsiteX109" fmla="*/ 105357 w 299667"/>
              <a:gd name="connsiteY109" fmla="*/ 390525 h 819686"/>
              <a:gd name="connsiteX110" fmla="*/ 99642 w 299667"/>
              <a:gd name="connsiteY110" fmla="*/ 396240 h 819686"/>
              <a:gd name="connsiteX111" fmla="*/ 90117 w 299667"/>
              <a:gd name="connsiteY111" fmla="*/ 401955 h 819686"/>
              <a:gd name="connsiteX112" fmla="*/ 86307 w 299667"/>
              <a:gd name="connsiteY112" fmla="*/ 407670 h 819686"/>
              <a:gd name="connsiteX113" fmla="*/ 78687 w 299667"/>
              <a:gd name="connsiteY113" fmla="*/ 413385 h 819686"/>
              <a:gd name="connsiteX114" fmla="*/ 67257 w 299667"/>
              <a:gd name="connsiteY114" fmla="*/ 424815 h 819686"/>
              <a:gd name="connsiteX115" fmla="*/ 57732 w 299667"/>
              <a:gd name="connsiteY115" fmla="*/ 434340 h 819686"/>
              <a:gd name="connsiteX116" fmla="*/ 55827 w 299667"/>
              <a:gd name="connsiteY116" fmla="*/ 428625 h 819686"/>
              <a:gd name="connsiteX117" fmla="*/ 61542 w 299667"/>
              <a:gd name="connsiteY117" fmla="*/ 394335 h 819686"/>
              <a:gd name="connsiteX118" fmla="*/ 65352 w 299667"/>
              <a:gd name="connsiteY118" fmla="*/ 382905 h 819686"/>
              <a:gd name="connsiteX119" fmla="*/ 80592 w 299667"/>
              <a:gd name="connsiteY119" fmla="*/ 365760 h 819686"/>
              <a:gd name="connsiteX120" fmla="*/ 95832 w 299667"/>
              <a:gd name="connsiteY120" fmla="*/ 358140 h 819686"/>
              <a:gd name="connsiteX121" fmla="*/ 101547 w 299667"/>
              <a:gd name="connsiteY121" fmla="*/ 354330 h 819686"/>
              <a:gd name="connsiteX122" fmla="*/ 107262 w 299667"/>
              <a:gd name="connsiteY122" fmla="*/ 348615 h 819686"/>
              <a:gd name="connsiteX123" fmla="*/ 112977 w 299667"/>
              <a:gd name="connsiteY123" fmla="*/ 346710 h 819686"/>
              <a:gd name="connsiteX124" fmla="*/ 120597 w 299667"/>
              <a:gd name="connsiteY124" fmla="*/ 342900 h 819686"/>
              <a:gd name="connsiteX125" fmla="*/ 132027 w 299667"/>
              <a:gd name="connsiteY125" fmla="*/ 339090 h 819686"/>
              <a:gd name="connsiteX126" fmla="*/ 145362 w 299667"/>
              <a:gd name="connsiteY126" fmla="*/ 333375 h 819686"/>
              <a:gd name="connsiteX127" fmla="*/ 151077 w 299667"/>
              <a:gd name="connsiteY127" fmla="*/ 331470 h 819686"/>
              <a:gd name="connsiteX128" fmla="*/ 162507 w 299667"/>
              <a:gd name="connsiteY128" fmla="*/ 323850 h 819686"/>
              <a:gd name="connsiteX129" fmla="*/ 168222 w 299667"/>
              <a:gd name="connsiteY129" fmla="*/ 320040 h 819686"/>
              <a:gd name="connsiteX130" fmla="*/ 179652 w 299667"/>
              <a:gd name="connsiteY130" fmla="*/ 316230 h 819686"/>
              <a:gd name="connsiteX131" fmla="*/ 191082 w 299667"/>
              <a:gd name="connsiteY131" fmla="*/ 314325 h 819686"/>
              <a:gd name="connsiteX132" fmla="*/ 204417 w 299667"/>
              <a:gd name="connsiteY132" fmla="*/ 310515 h 819686"/>
              <a:gd name="connsiteX133" fmla="*/ 189177 w 299667"/>
              <a:gd name="connsiteY133" fmla="*/ 321945 h 819686"/>
              <a:gd name="connsiteX134" fmla="*/ 164412 w 299667"/>
              <a:gd name="connsiteY134" fmla="*/ 340995 h 819686"/>
              <a:gd name="connsiteX135" fmla="*/ 112977 w 299667"/>
              <a:gd name="connsiteY135" fmla="*/ 367665 h 819686"/>
              <a:gd name="connsiteX136" fmla="*/ 95832 w 299667"/>
              <a:gd name="connsiteY136" fmla="*/ 377190 h 819686"/>
              <a:gd name="connsiteX137" fmla="*/ 80592 w 299667"/>
              <a:gd name="connsiteY137" fmla="*/ 384810 h 819686"/>
              <a:gd name="connsiteX138" fmla="*/ 72972 w 299667"/>
              <a:gd name="connsiteY138" fmla="*/ 390525 h 819686"/>
              <a:gd name="connsiteX139" fmla="*/ 65352 w 299667"/>
              <a:gd name="connsiteY139" fmla="*/ 394335 h 819686"/>
              <a:gd name="connsiteX140" fmla="*/ 53922 w 299667"/>
              <a:gd name="connsiteY140" fmla="*/ 398145 h 819686"/>
              <a:gd name="connsiteX141" fmla="*/ 34872 w 299667"/>
              <a:gd name="connsiteY141" fmla="*/ 413385 h 819686"/>
              <a:gd name="connsiteX142" fmla="*/ 29157 w 299667"/>
              <a:gd name="connsiteY142" fmla="*/ 419100 h 819686"/>
              <a:gd name="connsiteX143" fmla="*/ 36777 w 299667"/>
              <a:gd name="connsiteY143" fmla="*/ 413385 h 819686"/>
              <a:gd name="connsiteX144" fmla="*/ 65352 w 299667"/>
              <a:gd name="connsiteY144" fmla="*/ 398145 h 819686"/>
              <a:gd name="connsiteX145" fmla="*/ 78687 w 299667"/>
              <a:gd name="connsiteY145" fmla="*/ 392430 h 819686"/>
              <a:gd name="connsiteX146" fmla="*/ 103452 w 299667"/>
              <a:gd name="connsiteY146" fmla="*/ 377190 h 819686"/>
              <a:gd name="connsiteX147" fmla="*/ 114882 w 299667"/>
              <a:gd name="connsiteY147" fmla="*/ 371475 h 819686"/>
              <a:gd name="connsiteX148" fmla="*/ 122502 w 299667"/>
              <a:gd name="connsiteY148" fmla="*/ 365760 h 819686"/>
              <a:gd name="connsiteX149" fmla="*/ 137742 w 299667"/>
              <a:gd name="connsiteY149" fmla="*/ 356235 h 819686"/>
              <a:gd name="connsiteX150" fmla="*/ 143457 w 299667"/>
              <a:gd name="connsiteY150" fmla="*/ 352425 h 819686"/>
              <a:gd name="connsiteX151" fmla="*/ 149172 w 299667"/>
              <a:gd name="connsiteY151" fmla="*/ 346710 h 819686"/>
              <a:gd name="connsiteX152" fmla="*/ 158697 w 299667"/>
              <a:gd name="connsiteY152" fmla="*/ 342900 h 819686"/>
              <a:gd name="connsiteX153" fmla="*/ 170127 w 299667"/>
              <a:gd name="connsiteY153" fmla="*/ 335280 h 819686"/>
              <a:gd name="connsiteX154" fmla="*/ 175842 w 299667"/>
              <a:gd name="connsiteY154" fmla="*/ 331470 h 819686"/>
              <a:gd name="connsiteX155" fmla="*/ 183462 w 299667"/>
              <a:gd name="connsiteY155" fmla="*/ 329565 h 819686"/>
              <a:gd name="connsiteX156" fmla="*/ 191082 w 299667"/>
              <a:gd name="connsiteY156" fmla="*/ 323850 h 819686"/>
              <a:gd name="connsiteX157" fmla="*/ 198702 w 299667"/>
              <a:gd name="connsiteY157" fmla="*/ 320040 h 819686"/>
              <a:gd name="connsiteX158" fmla="*/ 204417 w 299667"/>
              <a:gd name="connsiteY158" fmla="*/ 314325 h 819686"/>
              <a:gd name="connsiteX159" fmla="*/ 198702 w 299667"/>
              <a:gd name="connsiteY159" fmla="*/ 310515 h 819686"/>
              <a:gd name="connsiteX160" fmla="*/ 154887 w 299667"/>
              <a:gd name="connsiteY160" fmla="*/ 316230 h 819686"/>
              <a:gd name="connsiteX161" fmla="*/ 130122 w 299667"/>
              <a:gd name="connsiteY161" fmla="*/ 321945 h 819686"/>
              <a:gd name="connsiteX162" fmla="*/ 109167 w 299667"/>
              <a:gd name="connsiteY162" fmla="*/ 325755 h 819686"/>
              <a:gd name="connsiteX163" fmla="*/ 92022 w 299667"/>
              <a:gd name="connsiteY163" fmla="*/ 331470 h 819686"/>
              <a:gd name="connsiteX164" fmla="*/ 65352 w 299667"/>
              <a:gd name="connsiteY164" fmla="*/ 339090 h 819686"/>
              <a:gd name="connsiteX165" fmla="*/ 57732 w 299667"/>
              <a:gd name="connsiteY165" fmla="*/ 342900 h 819686"/>
              <a:gd name="connsiteX166" fmla="*/ 46302 w 299667"/>
              <a:gd name="connsiteY166" fmla="*/ 348615 h 819686"/>
              <a:gd name="connsiteX167" fmla="*/ 52017 w 299667"/>
              <a:gd name="connsiteY167" fmla="*/ 350520 h 819686"/>
              <a:gd name="connsiteX168" fmla="*/ 69162 w 299667"/>
              <a:gd name="connsiteY168" fmla="*/ 339090 h 819686"/>
              <a:gd name="connsiteX169" fmla="*/ 80592 w 299667"/>
              <a:gd name="connsiteY169" fmla="*/ 333375 h 819686"/>
              <a:gd name="connsiteX170" fmla="*/ 105357 w 299667"/>
              <a:gd name="connsiteY170" fmla="*/ 318135 h 819686"/>
              <a:gd name="connsiteX171" fmla="*/ 151077 w 299667"/>
              <a:gd name="connsiteY171" fmla="*/ 302895 h 819686"/>
              <a:gd name="connsiteX172" fmla="*/ 164412 w 299667"/>
              <a:gd name="connsiteY172" fmla="*/ 297180 h 819686"/>
              <a:gd name="connsiteX173" fmla="*/ 179652 w 299667"/>
              <a:gd name="connsiteY173" fmla="*/ 293370 h 819686"/>
              <a:gd name="connsiteX174" fmla="*/ 154887 w 299667"/>
              <a:gd name="connsiteY174" fmla="*/ 304800 h 819686"/>
              <a:gd name="connsiteX175" fmla="*/ 133932 w 299667"/>
              <a:gd name="connsiteY175" fmla="*/ 312420 h 819686"/>
              <a:gd name="connsiteX176" fmla="*/ 111072 w 299667"/>
              <a:gd name="connsiteY176" fmla="*/ 321945 h 819686"/>
              <a:gd name="connsiteX177" fmla="*/ 65352 w 299667"/>
              <a:gd name="connsiteY177" fmla="*/ 337185 h 819686"/>
              <a:gd name="connsiteX178" fmla="*/ 36777 w 299667"/>
              <a:gd name="connsiteY178" fmla="*/ 350520 h 819686"/>
              <a:gd name="connsiteX179" fmla="*/ 23442 w 299667"/>
              <a:gd name="connsiteY179" fmla="*/ 360045 h 819686"/>
              <a:gd name="connsiteX180" fmla="*/ 19632 w 299667"/>
              <a:gd name="connsiteY180" fmla="*/ 365760 h 819686"/>
              <a:gd name="connsiteX181" fmla="*/ 25347 w 299667"/>
              <a:gd name="connsiteY181" fmla="*/ 369570 h 819686"/>
              <a:gd name="connsiteX182" fmla="*/ 52017 w 299667"/>
              <a:gd name="connsiteY182" fmla="*/ 363855 h 819686"/>
              <a:gd name="connsiteX183" fmla="*/ 65352 w 299667"/>
              <a:gd name="connsiteY183" fmla="*/ 361950 h 819686"/>
              <a:gd name="connsiteX184" fmla="*/ 78687 w 299667"/>
              <a:gd name="connsiteY184" fmla="*/ 356235 h 819686"/>
              <a:gd name="connsiteX185" fmla="*/ 86307 w 299667"/>
              <a:gd name="connsiteY185" fmla="*/ 352425 h 819686"/>
              <a:gd name="connsiteX186" fmla="*/ 92022 w 299667"/>
              <a:gd name="connsiteY186" fmla="*/ 350520 h 819686"/>
              <a:gd name="connsiteX187" fmla="*/ 48207 w 299667"/>
              <a:gd name="connsiteY187" fmla="*/ 371475 h 819686"/>
              <a:gd name="connsiteX188" fmla="*/ 32967 w 299667"/>
              <a:gd name="connsiteY188" fmla="*/ 377190 h 819686"/>
              <a:gd name="connsiteX189" fmla="*/ 15822 w 299667"/>
              <a:gd name="connsiteY189" fmla="*/ 384810 h 819686"/>
              <a:gd name="connsiteX190" fmla="*/ 10107 w 299667"/>
              <a:gd name="connsiteY190" fmla="*/ 386715 h 819686"/>
              <a:gd name="connsiteX191" fmla="*/ 29157 w 299667"/>
              <a:gd name="connsiteY191" fmla="*/ 375285 h 819686"/>
              <a:gd name="connsiteX192" fmla="*/ 44397 w 299667"/>
              <a:gd name="connsiteY192" fmla="*/ 371475 h 819686"/>
              <a:gd name="connsiteX193" fmla="*/ 61542 w 299667"/>
              <a:gd name="connsiteY193" fmla="*/ 363855 h 819686"/>
              <a:gd name="connsiteX194" fmla="*/ 76782 w 299667"/>
              <a:gd name="connsiteY194" fmla="*/ 360045 h 819686"/>
              <a:gd name="connsiteX195" fmla="*/ 107262 w 299667"/>
              <a:gd name="connsiteY195" fmla="*/ 352425 h 819686"/>
              <a:gd name="connsiteX196" fmla="*/ 120597 w 299667"/>
              <a:gd name="connsiteY196" fmla="*/ 346710 h 819686"/>
              <a:gd name="connsiteX197" fmla="*/ 133932 w 299667"/>
              <a:gd name="connsiteY197" fmla="*/ 344805 h 819686"/>
              <a:gd name="connsiteX198" fmla="*/ 152982 w 299667"/>
              <a:gd name="connsiteY198" fmla="*/ 340995 h 819686"/>
              <a:gd name="connsiteX199" fmla="*/ 166317 w 299667"/>
              <a:gd name="connsiteY199" fmla="*/ 333375 h 819686"/>
              <a:gd name="connsiteX200" fmla="*/ 177747 w 299667"/>
              <a:gd name="connsiteY200" fmla="*/ 323850 h 819686"/>
              <a:gd name="connsiteX201" fmla="*/ 187272 w 299667"/>
              <a:gd name="connsiteY201" fmla="*/ 314325 h 819686"/>
              <a:gd name="connsiteX202" fmla="*/ 192987 w 299667"/>
              <a:gd name="connsiteY202" fmla="*/ 302895 h 819686"/>
              <a:gd name="connsiteX203" fmla="*/ 187272 w 299667"/>
              <a:gd name="connsiteY203" fmla="*/ 297180 h 819686"/>
              <a:gd name="connsiteX204" fmla="*/ 151077 w 299667"/>
              <a:gd name="connsiteY204" fmla="*/ 300990 h 819686"/>
              <a:gd name="connsiteX205" fmla="*/ 133932 w 299667"/>
              <a:gd name="connsiteY205" fmla="*/ 304800 h 819686"/>
              <a:gd name="connsiteX206" fmla="*/ 126312 w 299667"/>
              <a:gd name="connsiteY206" fmla="*/ 306705 h 819686"/>
              <a:gd name="connsiteX207" fmla="*/ 118692 w 299667"/>
              <a:gd name="connsiteY207" fmla="*/ 310515 h 819686"/>
              <a:gd name="connsiteX208" fmla="*/ 107262 w 299667"/>
              <a:gd name="connsiteY208" fmla="*/ 312420 h 819686"/>
              <a:gd name="connsiteX209" fmla="*/ 82497 w 299667"/>
              <a:gd name="connsiteY209" fmla="*/ 318135 h 819686"/>
              <a:gd name="connsiteX210" fmla="*/ 71067 w 299667"/>
              <a:gd name="connsiteY210" fmla="*/ 321945 h 819686"/>
              <a:gd name="connsiteX211" fmla="*/ 65352 w 299667"/>
              <a:gd name="connsiteY211" fmla="*/ 323850 h 819686"/>
              <a:gd name="connsiteX212" fmla="*/ 55827 w 299667"/>
              <a:gd name="connsiteY212" fmla="*/ 325755 h 819686"/>
              <a:gd name="connsiteX213" fmla="*/ 42492 w 299667"/>
              <a:gd name="connsiteY213" fmla="*/ 333375 h 819686"/>
              <a:gd name="connsiteX214" fmla="*/ 36777 w 299667"/>
              <a:gd name="connsiteY214" fmla="*/ 335280 h 819686"/>
              <a:gd name="connsiteX215" fmla="*/ 25347 w 299667"/>
              <a:gd name="connsiteY215" fmla="*/ 344805 h 819686"/>
              <a:gd name="connsiteX216" fmla="*/ 27252 w 299667"/>
              <a:gd name="connsiteY216" fmla="*/ 348615 h 819686"/>
              <a:gd name="connsiteX217" fmla="*/ 38682 w 299667"/>
              <a:gd name="connsiteY217" fmla="*/ 340995 h 819686"/>
              <a:gd name="connsiteX218" fmla="*/ 101547 w 299667"/>
              <a:gd name="connsiteY218" fmla="*/ 318135 h 819686"/>
              <a:gd name="connsiteX219" fmla="*/ 124407 w 299667"/>
              <a:gd name="connsiteY219" fmla="*/ 314325 h 819686"/>
              <a:gd name="connsiteX220" fmla="*/ 160602 w 299667"/>
              <a:gd name="connsiteY220" fmla="*/ 304800 h 819686"/>
              <a:gd name="connsiteX221" fmla="*/ 173937 w 299667"/>
              <a:gd name="connsiteY221" fmla="*/ 300990 h 819686"/>
              <a:gd name="connsiteX222" fmla="*/ 181557 w 299667"/>
              <a:gd name="connsiteY222" fmla="*/ 297180 h 819686"/>
              <a:gd name="connsiteX223" fmla="*/ 191082 w 299667"/>
              <a:gd name="connsiteY223" fmla="*/ 293370 h 819686"/>
              <a:gd name="connsiteX224" fmla="*/ 160602 w 299667"/>
              <a:gd name="connsiteY224" fmla="*/ 283845 h 819686"/>
              <a:gd name="connsiteX225" fmla="*/ 90117 w 299667"/>
              <a:gd name="connsiteY225" fmla="*/ 285750 h 819686"/>
              <a:gd name="connsiteX226" fmla="*/ 76782 w 299667"/>
              <a:gd name="connsiteY226" fmla="*/ 289560 h 819686"/>
              <a:gd name="connsiteX227" fmla="*/ 65352 w 299667"/>
              <a:gd name="connsiteY227" fmla="*/ 291465 h 819686"/>
              <a:gd name="connsiteX228" fmla="*/ 55827 w 299667"/>
              <a:gd name="connsiteY228" fmla="*/ 293370 h 819686"/>
              <a:gd name="connsiteX229" fmla="*/ 42492 w 299667"/>
              <a:gd name="connsiteY229" fmla="*/ 297180 h 819686"/>
              <a:gd name="connsiteX230" fmla="*/ 23442 w 299667"/>
              <a:gd name="connsiteY230" fmla="*/ 302895 h 819686"/>
              <a:gd name="connsiteX231" fmla="*/ 15822 w 299667"/>
              <a:gd name="connsiteY231" fmla="*/ 306705 h 819686"/>
              <a:gd name="connsiteX232" fmla="*/ 4392 w 299667"/>
              <a:gd name="connsiteY232" fmla="*/ 314325 h 819686"/>
              <a:gd name="connsiteX233" fmla="*/ 582 w 299667"/>
              <a:gd name="connsiteY233" fmla="*/ 320040 h 819686"/>
              <a:gd name="connsiteX234" fmla="*/ 19632 w 299667"/>
              <a:gd name="connsiteY234" fmla="*/ 318135 h 819686"/>
              <a:gd name="connsiteX235" fmla="*/ 46302 w 299667"/>
              <a:gd name="connsiteY235" fmla="*/ 314325 h 819686"/>
              <a:gd name="connsiteX236" fmla="*/ 88212 w 299667"/>
              <a:gd name="connsiteY236" fmla="*/ 304800 h 819686"/>
              <a:gd name="connsiteX237" fmla="*/ 128217 w 299667"/>
              <a:gd name="connsiteY237" fmla="*/ 291465 h 819686"/>
              <a:gd name="connsiteX238" fmla="*/ 141552 w 299667"/>
              <a:gd name="connsiteY238" fmla="*/ 289560 h 819686"/>
              <a:gd name="connsiteX239" fmla="*/ 160602 w 299667"/>
              <a:gd name="connsiteY239" fmla="*/ 281940 h 819686"/>
              <a:gd name="connsiteX240" fmla="*/ 147267 w 299667"/>
              <a:gd name="connsiteY240" fmla="*/ 283845 h 819686"/>
              <a:gd name="connsiteX241" fmla="*/ 109167 w 299667"/>
              <a:gd name="connsiteY241" fmla="*/ 299085 h 819686"/>
              <a:gd name="connsiteX242" fmla="*/ 90117 w 299667"/>
              <a:gd name="connsiteY242" fmla="*/ 306705 h 819686"/>
              <a:gd name="connsiteX243" fmla="*/ 46302 w 299667"/>
              <a:gd name="connsiteY243" fmla="*/ 321945 h 819686"/>
              <a:gd name="connsiteX244" fmla="*/ 15822 w 299667"/>
              <a:gd name="connsiteY244" fmla="*/ 339090 h 819686"/>
              <a:gd name="connsiteX245" fmla="*/ 8202 w 299667"/>
              <a:gd name="connsiteY245" fmla="*/ 342900 h 819686"/>
              <a:gd name="connsiteX246" fmla="*/ 2487 w 299667"/>
              <a:gd name="connsiteY246" fmla="*/ 344805 h 819686"/>
              <a:gd name="connsiteX247" fmla="*/ 12012 w 299667"/>
              <a:gd name="connsiteY247" fmla="*/ 340995 h 819686"/>
              <a:gd name="connsiteX248" fmla="*/ 19632 w 299667"/>
              <a:gd name="connsiteY248" fmla="*/ 335280 h 819686"/>
              <a:gd name="connsiteX249" fmla="*/ 44397 w 299667"/>
              <a:gd name="connsiteY249" fmla="*/ 318135 h 819686"/>
              <a:gd name="connsiteX250" fmla="*/ 59637 w 299667"/>
              <a:gd name="connsiteY250" fmla="*/ 310515 h 819686"/>
              <a:gd name="connsiteX251" fmla="*/ 76782 w 299667"/>
              <a:gd name="connsiteY251" fmla="*/ 304800 h 819686"/>
              <a:gd name="connsiteX252" fmla="*/ 95832 w 299667"/>
              <a:gd name="connsiteY252" fmla="*/ 293370 h 819686"/>
              <a:gd name="connsiteX253" fmla="*/ 126312 w 299667"/>
              <a:gd name="connsiteY253" fmla="*/ 280035 h 819686"/>
              <a:gd name="connsiteX254" fmla="*/ 135837 w 299667"/>
              <a:gd name="connsiteY254" fmla="*/ 274320 h 819686"/>
              <a:gd name="connsiteX255" fmla="*/ 141552 w 299667"/>
              <a:gd name="connsiteY255" fmla="*/ 272415 h 819686"/>
              <a:gd name="connsiteX256" fmla="*/ 152982 w 299667"/>
              <a:gd name="connsiteY256" fmla="*/ 262890 h 819686"/>
              <a:gd name="connsiteX257" fmla="*/ 152982 w 299667"/>
              <a:gd name="connsiteY257" fmla="*/ 251460 h 819686"/>
              <a:gd name="connsiteX258" fmla="*/ 145362 w 299667"/>
              <a:gd name="connsiteY258" fmla="*/ 249555 h 819686"/>
              <a:gd name="connsiteX259" fmla="*/ 114882 w 299667"/>
              <a:gd name="connsiteY259" fmla="*/ 251460 h 819686"/>
              <a:gd name="connsiteX260" fmla="*/ 84402 w 299667"/>
              <a:gd name="connsiteY260" fmla="*/ 259080 h 819686"/>
              <a:gd name="connsiteX261" fmla="*/ 59637 w 299667"/>
              <a:gd name="connsiteY261" fmla="*/ 264795 h 819686"/>
              <a:gd name="connsiteX262" fmla="*/ 48207 w 299667"/>
              <a:gd name="connsiteY262" fmla="*/ 268605 h 819686"/>
              <a:gd name="connsiteX263" fmla="*/ 42492 w 299667"/>
              <a:gd name="connsiteY263" fmla="*/ 274320 h 819686"/>
              <a:gd name="connsiteX264" fmla="*/ 42492 w 299667"/>
              <a:gd name="connsiteY264" fmla="*/ 285750 h 819686"/>
              <a:gd name="connsiteX265" fmla="*/ 48207 w 299667"/>
              <a:gd name="connsiteY265" fmla="*/ 287655 h 819686"/>
              <a:gd name="connsiteX266" fmla="*/ 69162 w 299667"/>
              <a:gd name="connsiteY266" fmla="*/ 285750 h 819686"/>
              <a:gd name="connsiteX267" fmla="*/ 84402 w 299667"/>
              <a:gd name="connsiteY267" fmla="*/ 278130 h 819686"/>
              <a:gd name="connsiteX268" fmla="*/ 90117 w 299667"/>
              <a:gd name="connsiteY268" fmla="*/ 276225 h 819686"/>
              <a:gd name="connsiteX269" fmla="*/ 95832 w 299667"/>
              <a:gd name="connsiteY269" fmla="*/ 270510 h 819686"/>
              <a:gd name="connsiteX270" fmla="*/ 101547 w 299667"/>
              <a:gd name="connsiteY270" fmla="*/ 268605 h 819686"/>
              <a:gd name="connsiteX271" fmla="*/ 111072 w 299667"/>
              <a:gd name="connsiteY271" fmla="*/ 255270 h 819686"/>
              <a:gd name="connsiteX272" fmla="*/ 105357 w 299667"/>
              <a:gd name="connsiteY272" fmla="*/ 251460 h 819686"/>
              <a:gd name="connsiteX273" fmla="*/ 93927 w 299667"/>
              <a:gd name="connsiteY273" fmla="*/ 247650 h 819686"/>
              <a:gd name="connsiteX274" fmla="*/ 55827 w 299667"/>
              <a:gd name="connsiteY274" fmla="*/ 251460 h 819686"/>
              <a:gd name="connsiteX275" fmla="*/ 46302 w 299667"/>
              <a:gd name="connsiteY275" fmla="*/ 257175 h 819686"/>
              <a:gd name="connsiteX276" fmla="*/ 29157 w 299667"/>
              <a:gd name="connsiteY276" fmla="*/ 276225 h 819686"/>
              <a:gd name="connsiteX277" fmla="*/ 27252 w 299667"/>
              <a:gd name="connsiteY277" fmla="*/ 310515 h 819686"/>
              <a:gd name="connsiteX278" fmla="*/ 34872 w 299667"/>
              <a:gd name="connsiteY278" fmla="*/ 314325 h 819686"/>
              <a:gd name="connsiteX279" fmla="*/ 55827 w 299667"/>
              <a:gd name="connsiteY279" fmla="*/ 312420 h 819686"/>
              <a:gd name="connsiteX280" fmla="*/ 63447 w 299667"/>
              <a:gd name="connsiteY280" fmla="*/ 306705 h 819686"/>
              <a:gd name="connsiteX281" fmla="*/ 74877 w 299667"/>
              <a:gd name="connsiteY281" fmla="*/ 297180 h 819686"/>
              <a:gd name="connsiteX282" fmla="*/ 80592 w 299667"/>
              <a:gd name="connsiteY282" fmla="*/ 287655 h 819686"/>
              <a:gd name="connsiteX283" fmla="*/ 86307 w 299667"/>
              <a:gd name="connsiteY283" fmla="*/ 266700 h 819686"/>
              <a:gd name="connsiteX284" fmla="*/ 84402 w 299667"/>
              <a:gd name="connsiteY284" fmla="*/ 241935 h 819686"/>
              <a:gd name="connsiteX285" fmla="*/ 78687 w 299667"/>
              <a:gd name="connsiteY285" fmla="*/ 238125 h 819686"/>
              <a:gd name="connsiteX286" fmla="*/ 74877 w 299667"/>
              <a:gd name="connsiteY286" fmla="*/ 232410 h 819686"/>
              <a:gd name="connsiteX287" fmla="*/ 55827 w 299667"/>
              <a:gd name="connsiteY287" fmla="*/ 236220 h 819686"/>
              <a:gd name="connsiteX288" fmla="*/ 50112 w 299667"/>
              <a:gd name="connsiteY288" fmla="*/ 241935 h 819686"/>
              <a:gd name="connsiteX289" fmla="*/ 36777 w 299667"/>
              <a:gd name="connsiteY289" fmla="*/ 266700 h 819686"/>
              <a:gd name="connsiteX290" fmla="*/ 38682 w 299667"/>
              <a:gd name="connsiteY290" fmla="*/ 280035 h 819686"/>
              <a:gd name="connsiteX291" fmla="*/ 44397 w 299667"/>
              <a:gd name="connsiteY291" fmla="*/ 283845 h 819686"/>
              <a:gd name="connsiteX292" fmla="*/ 69162 w 299667"/>
              <a:gd name="connsiteY292" fmla="*/ 281940 h 819686"/>
              <a:gd name="connsiteX293" fmla="*/ 93927 w 299667"/>
              <a:gd name="connsiteY293" fmla="*/ 264795 h 819686"/>
              <a:gd name="connsiteX294" fmla="*/ 101547 w 299667"/>
              <a:gd name="connsiteY294" fmla="*/ 259080 h 819686"/>
              <a:gd name="connsiteX295" fmla="*/ 111072 w 299667"/>
              <a:gd name="connsiteY295" fmla="*/ 247650 h 819686"/>
              <a:gd name="connsiteX296" fmla="*/ 112977 w 299667"/>
              <a:gd name="connsiteY296" fmla="*/ 241935 h 819686"/>
              <a:gd name="connsiteX297" fmla="*/ 111072 w 299667"/>
              <a:gd name="connsiteY297" fmla="*/ 213360 h 819686"/>
              <a:gd name="connsiteX298" fmla="*/ 93927 w 299667"/>
              <a:gd name="connsiteY298" fmla="*/ 198120 h 819686"/>
              <a:gd name="connsiteX299" fmla="*/ 76782 w 299667"/>
              <a:gd name="connsiteY299" fmla="*/ 200025 h 819686"/>
              <a:gd name="connsiteX300" fmla="*/ 71067 w 299667"/>
              <a:gd name="connsiteY300" fmla="*/ 201930 h 819686"/>
              <a:gd name="connsiteX301" fmla="*/ 61542 w 299667"/>
              <a:gd name="connsiteY301" fmla="*/ 213360 h 819686"/>
              <a:gd name="connsiteX302" fmla="*/ 55827 w 299667"/>
              <a:gd name="connsiteY302" fmla="*/ 220980 h 819686"/>
              <a:gd name="connsiteX303" fmla="*/ 46302 w 299667"/>
              <a:gd name="connsiteY303" fmla="*/ 243840 h 819686"/>
              <a:gd name="connsiteX304" fmla="*/ 42492 w 299667"/>
              <a:gd name="connsiteY304" fmla="*/ 255270 h 819686"/>
              <a:gd name="connsiteX305" fmla="*/ 48207 w 299667"/>
              <a:gd name="connsiteY305" fmla="*/ 259080 h 819686"/>
              <a:gd name="connsiteX306" fmla="*/ 76782 w 299667"/>
              <a:gd name="connsiteY306" fmla="*/ 243840 h 819686"/>
              <a:gd name="connsiteX307" fmla="*/ 78687 w 299667"/>
              <a:gd name="connsiteY307" fmla="*/ 238125 h 819686"/>
              <a:gd name="connsiteX308" fmla="*/ 82497 w 299667"/>
              <a:gd name="connsiteY308" fmla="*/ 224790 h 819686"/>
              <a:gd name="connsiteX309" fmla="*/ 80592 w 299667"/>
              <a:gd name="connsiteY309" fmla="*/ 190500 h 819686"/>
              <a:gd name="connsiteX310" fmla="*/ 74877 w 299667"/>
              <a:gd name="connsiteY310" fmla="*/ 188595 h 819686"/>
              <a:gd name="connsiteX311" fmla="*/ 63447 w 299667"/>
              <a:gd name="connsiteY311" fmla="*/ 198120 h 819686"/>
              <a:gd name="connsiteX312" fmla="*/ 59637 w 299667"/>
              <a:gd name="connsiteY312" fmla="*/ 211455 h 819686"/>
              <a:gd name="connsiteX313" fmla="*/ 57732 w 299667"/>
              <a:gd name="connsiteY313" fmla="*/ 224790 h 819686"/>
              <a:gd name="connsiteX314" fmla="*/ 55827 w 299667"/>
              <a:gd name="connsiteY314" fmla="*/ 236220 h 819686"/>
              <a:gd name="connsiteX315" fmla="*/ 57732 w 299667"/>
              <a:gd name="connsiteY315" fmla="*/ 278130 h 819686"/>
              <a:gd name="connsiteX316" fmla="*/ 63447 w 299667"/>
              <a:gd name="connsiteY316" fmla="*/ 280035 h 819686"/>
              <a:gd name="connsiteX317" fmla="*/ 78687 w 299667"/>
              <a:gd name="connsiteY317" fmla="*/ 276225 h 819686"/>
              <a:gd name="connsiteX318" fmla="*/ 80592 w 299667"/>
              <a:gd name="connsiteY318" fmla="*/ 270510 h 819686"/>
              <a:gd name="connsiteX319" fmla="*/ 86307 w 299667"/>
              <a:gd name="connsiteY319" fmla="*/ 255270 h 819686"/>
              <a:gd name="connsiteX320" fmla="*/ 90117 w 299667"/>
              <a:gd name="connsiteY320" fmla="*/ 236220 h 819686"/>
              <a:gd name="connsiteX321" fmla="*/ 84402 w 299667"/>
              <a:gd name="connsiteY321" fmla="*/ 203835 h 819686"/>
              <a:gd name="connsiteX322" fmla="*/ 82497 w 299667"/>
              <a:gd name="connsiteY322" fmla="*/ 196215 h 819686"/>
              <a:gd name="connsiteX323" fmla="*/ 80592 w 299667"/>
              <a:gd name="connsiteY323" fmla="*/ 190500 h 819686"/>
              <a:gd name="connsiteX324" fmla="*/ 76782 w 299667"/>
              <a:gd name="connsiteY324" fmla="*/ 180975 h 819686"/>
              <a:gd name="connsiteX325" fmla="*/ 71067 w 299667"/>
              <a:gd name="connsiteY325" fmla="*/ 165735 h 819686"/>
              <a:gd name="connsiteX326" fmla="*/ 72972 w 299667"/>
              <a:gd name="connsiteY326" fmla="*/ 190500 h 819686"/>
              <a:gd name="connsiteX327" fmla="*/ 78687 w 299667"/>
              <a:gd name="connsiteY327" fmla="*/ 226695 h 819686"/>
              <a:gd name="connsiteX328" fmla="*/ 86307 w 299667"/>
              <a:gd name="connsiteY328" fmla="*/ 241935 h 819686"/>
              <a:gd name="connsiteX329" fmla="*/ 90117 w 299667"/>
              <a:gd name="connsiteY329" fmla="*/ 255270 h 819686"/>
              <a:gd name="connsiteX330" fmla="*/ 92022 w 299667"/>
              <a:gd name="connsiteY330" fmla="*/ 260985 h 819686"/>
              <a:gd name="connsiteX331" fmla="*/ 95832 w 299667"/>
              <a:gd name="connsiteY331" fmla="*/ 266700 h 819686"/>
              <a:gd name="connsiteX332" fmla="*/ 95832 w 299667"/>
              <a:gd name="connsiteY332" fmla="*/ 226695 h 819686"/>
              <a:gd name="connsiteX333" fmla="*/ 92022 w 299667"/>
              <a:gd name="connsiteY333" fmla="*/ 215265 h 819686"/>
              <a:gd name="connsiteX334" fmla="*/ 84402 w 299667"/>
              <a:gd name="connsiteY334" fmla="*/ 207645 h 819686"/>
              <a:gd name="connsiteX335" fmla="*/ 80592 w 299667"/>
              <a:gd name="connsiteY335" fmla="*/ 192405 h 819686"/>
              <a:gd name="connsiteX336" fmla="*/ 78687 w 299667"/>
              <a:gd name="connsiteY336" fmla="*/ 180975 h 819686"/>
              <a:gd name="connsiteX337" fmla="*/ 74877 w 299667"/>
              <a:gd name="connsiteY337" fmla="*/ 173355 h 819686"/>
              <a:gd name="connsiteX338" fmla="*/ 72972 w 299667"/>
              <a:gd name="connsiteY338" fmla="*/ 163830 h 819686"/>
              <a:gd name="connsiteX339" fmla="*/ 65352 w 299667"/>
              <a:gd name="connsiteY339" fmla="*/ 137160 h 819686"/>
              <a:gd name="connsiteX340" fmla="*/ 63447 w 299667"/>
              <a:gd name="connsiteY340" fmla="*/ 127635 h 819686"/>
              <a:gd name="connsiteX341" fmla="*/ 61542 w 299667"/>
              <a:gd name="connsiteY341" fmla="*/ 121920 h 819686"/>
              <a:gd name="connsiteX342" fmla="*/ 55827 w 299667"/>
              <a:gd name="connsiteY342" fmla="*/ 120015 h 819686"/>
              <a:gd name="connsiteX343" fmla="*/ 57732 w 299667"/>
              <a:gd name="connsiteY343" fmla="*/ 198120 h 819686"/>
              <a:gd name="connsiteX344" fmla="*/ 59637 w 299667"/>
              <a:gd name="connsiteY344" fmla="*/ 220980 h 819686"/>
              <a:gd name="connsiteX345" fmla="*/ 61542 w 299667"/>
              <a:gd name="connsiteY345" fmla="*/ 266700 h 819686"/>
              <a:gd name="connsiteX346" fmla="*/ 61542 w 299667"/>
              <a:gd name="connsiteY346" fmla="*/ 196215 h 819686"/>
              <a:gd name="connsiteX347" fmla="*/ 59637 w 299667"/>
              <a:gd name="connsiteY347" fmla="*/ 188595 h 819686"/>
              <a:gd name="connsiteX348" fmla="*/ 55827 w 299667"/>
              <a:gd name="connsiteY348" fmla="*/ 177165 h 819686"/>
              <a:gd name="connsiteX349" fmla="*/ 53922 w 299667"/>
              <a:gd name="connsiteY349" fmla="*/ 171450 h 819686"/>
              <a:gd name="connsiteX350" fmla="*/ 52017 w 299667"/>
              <a:gd name="connsiteY350" fmla="*/ 163830 h 819686"/>
              <a:gd name="connsiteX351" fmla="*/ 50112 w 299667"/>
              <a:gd name="connsiteY351" fmla="*/ 154305 h 819686"/>
              <a:gd name="connsiteX352" fmla="*/ 46302 w 299667"/>
              <a:gd name="connsiteY352" fmla="*/ 142875 h 819686"/>
              <a:gd name="connsiteX353" fmla="*/ 44397 w 299667"/>
              <a:gd name="connsiteY353" fmla="*/ 135255 h 819686"/>
              <a:gd name="connsiteX354" fmla="*/ 40587 w 299667"/>
              <a:gd name="connsiteY354" fmla="*/ 123825 h 819686"/>
              <a:gd name="connsiteX355" fmla="*/ 44397 w 299667"/>
              <a:gd name="connsiteY355" fmla="*/ 184785 h 819686"/>
              <a:gd name="connsiteX356" fmla="*/ 50112 w 299667"/>
              <a:gd name="connsiteY356" fmla="*/ 203835 h 819686"/>
              <a:gd name="connsiteX357" fmla="*/ 57732 w 299667"/>
              <a:gd name="connsiteY357" fmla="*/ 240030 h 819686"/>
              <a:gd name="connsiteX358" fmla="*/ 59637 w 299667"/>
              <a:gd name="connsiteY358" fmla="*/ 253365 h 819686"/>
              <a:gd name="connsiteX359" fmla="*/ 63447 w 299667"/>
              <a:gd name="connsiteY359" fmla="*/ 266700 h 819686"/>
              <a:gd name="connsiteX360" fmla="*/ 72972 w 299667"/>
              <a:gd name="connsiteY360" fmla="*/ 278130 h 819686"/>
              <a:gd name="connsiteX361" fmla="*/ 80592 w 299667"/>
              <a:gd name="connsiteY361" fmla="*/ 283845 h 819686"/>
              <a:gd name="connsiteX362" fmla="*/ 86307 w 299667"/>
              <a:gd name="connsiteY362" fmla="*/ 285750 h 819686"/>
              <a:gd name="connsiteX363" fmla="*/ 99642 w 299667"/>
              <a:gd name="connsiteY363" fmla="*/ 289560 h 819686"/>
              <a:gd name="connsiteX364" fmla="*/ 107262 w 299667"/>
              <a:gd name="connsiteY364" fmla="*/ 285750 h 819686"/>
              <a:gd name="connsiteX365" fmla="*/ 109167 w 299667"/>
              <a:gd name="connsiteY365" fmla="*/ 278130 h 819686"/>
              <a:gd name="connsiteX366" fmla="*/ 112977 w 299667"/>
              <a:gd name="connsiteY366" fmla="*/ 238125 h 819686"/>
              <a:gd name="connsiteX367" fmla="*/ 116787 w 299667"/>
              <a:gd name="connsiteY367" fmla="*/ 232410 h 819686"/>
              <a:gd name="connsiteX368" fmla="*/ 122502 w 299667"/>
              <a:gd name="connsiteY368" fmla="*/ 228600 h 819686"/>
              <a:gd name="connsiteX369" fmla="*/ 135837 w 299667"/>
              <a:gd name="connsiteY369" fmla="*/ 243840 h 819686"/>
              <a:gd name="connsiteX370" fmla="*/ 141552 w 299667"/>
              <a:gd name="connsiteY370" fmla="*/ 249555 h 819686"/>
              <a:gd name="connsiteX371" fmla="*/ 152982 w 299667"/>
              <a:gd name="connsiteY371" fmla="*/ 257175 h 819686"/>
              <a:gd name="connsiteX372" fmla="*/ 162507 w 299667"/>
              <a:gd name="connsiteY372" fmla="*/ 259080 h 819686"/>
              <a:gd name="connsiteX373" fmla="*/ 173937 w 299667"/>
              <a:gd name="connsiteY373" fmla="*/ 262890 h 819686"/>
              <a:gd name="connsiteX374" fmla="*/ 192987 w 299667"/>
              <a:gd name="connsiteY374" fmla="*/ 268605 h 819686"/>
              <a:gd name="connsiteX375" fmla="*/ 198702 w 299667"/>
              <a:gd name="connsiteY375" fmla="*/ 270510 h 819686"/>
              <a:gd name="connsiteX376" fmla="*/ 208227 w 299667"/>
              <a:gd name="connsiteY376" fmla="*/ 272415 h 819686"/>
              <a:gd name="connsiteX377" fmla="*/ 221562 w 299667"/>
              <a:gd name="connsiteY377" fmla="*/ 278130 h 819686"/>
              <a:gd name="connsiteX378" fmla="*/ 232992 w 299667"/>
              <a:gd name="connsiteY378" fmla="*/ 285750 h 819686"/>
              <a:gd name="connsiteX379" fmla="*/ 238707 w 299667"/>
              <a:gd name="connsiteY379" fmla="*/ 289560 h 819686"/>
              <a:gd name="connsiteX380" fmla="*/ 244422 w 299667"/>
              <a:gd name="connsiteY380" fmla="*/ 291465 h 819686"/>
              <a:gd name="connsiteX381" fmla="*/ 271092 w 299667"/>
              <a:gd name="connsiteY381" fmla="*/ 295275 h 819686"/>
              <a:gd name="connsiteX382" fmla="*/ 299667 w 299667"/>
              <a:gd name="connsiteY382" fmla="*/ 297180 h 819686"/>
              <a:gd name="connsiteX383" fmla="*/ 286332 w 299667"/>
              <a:gd name="connsiteY383" fmla="*/ 299085 h 819686"/>
              <a:gd name="connsiteX384" fmla="*/ 280617 w 299667"/>
              <a:gd name="connsiteY384" fmla="*/ 300990 h 819686"/>
              <a:gd name="connsiteX385" fmla="*/ 255852 w 299667"/>
              <a:gd name="connsiteY385" fmla="*/ 299085 h 819686"/>
              <a:gd name="connsiteX386" fmla="*/ 246327 w 299667"/>
              <a:gd name="connsiteY386" fmla="*/ 297180 h 819686"/>
              <a:gd name="connsiteX387" fmla="*/ 240612 w 299667"/>
              <a:gd name="connsiteY387" fmla="*/ 293370 h 819686"/>
              <a:gd name="connsiteX388" fmla="*/ 234897 w 299667"/>
              <a:gd name="connsiteY388" fmla="*/ 291465 h 819686"/>
              <a:gd name="connsiteX389" fmla="*/ 229182 w 299667"/>
              <a:gd name="connsiteY389" fmla="*/ 285750 h 819686"/>
              <a:gd name="connsiteX390" fmla="*/ 234897 w 299667"/>
              <a:gd name="connsiteY390" fmla="*/ 287655 h 819686"/>
              <a:gd name="connsiteX391" fmla="*/ 240612 w 299667"/>
              <a:gd name="connsiteY391" fmla="*/ 293370 h 819686"/>
              <a:gd name="connsiteX392" fmla="*/ 252042 w 299667"/>
              <a:gd name="connsiteY392" fmla="*/ 297180 h 819686"/>
              <a:gd name="connsiteX393" fmla="*/ 276807 w 299667"/>
              <a:gd name="connsiteY393" fmla="*/ 295275 h 819686"/>
              <a:gd name="connsiteX394" fmla="*/ 271092 w 299667"/>
              <a:gd name="connsiteY394" fmla="*/ 293370 h 819686"/>
              <a:gd name="connsiteX395" fmla="*/ 263472 w 299667"/>
              <a:gd name="connsiteY395" fmla="*/ 291465 h 819686"/>
              <a:gd name="connsiteX396" fmla="*/ 257757 w 299667"/>
              <a:gd name="connsiteY396" fmla="*/ 287655 h 819686"/>
              <a:gd name="connsiteX397" fmla="*/ 250137 w 299667"/>
              <a:gd name="connsiteY397" fmla="*/ 285750 h 819686"/>
              <a:gd name="connsiteX398" fmla="*/ 244422 w 299667"/>
              <a:gd name="connsiteY398" fmla="*/ 283845 h 819686"/>
              <a:gd name="connsiteX399" fmla="*/ 232992 w 299667"/>
              <a:gd name="connsiteY399" fmla="*/ 281940 h 819686"/>
              <a:gd name="connsiteX400" fmla="*/ 227277 w 299667"/>
              <a:gd name="connsiteY400" fmla="*/ 280035 h 819686"/>
              <a:gd name="connsiteX401" fmla="*/ 236802 w 299667"/>
              <a:gd name="connsiteY401" fmla="*/ 283845 h 819686"/>
              <a:gd name="connsiteX402" fmla="*/ 242517 w 299667"/>
              <a:gd name="connsiteY402" fmla="*/ 285750 h 819686"/>
              <a:gd name="connsiteX403" fmla="*/ 248232 w 299667"/>
              <a:gd name="connsiteY403" fmla="*/ 289560 h 819686"/>
              <a:gd name="connsiteX404" fmla="*/ 259662 w 299667"/>
              <a:gd name="connsiteY404" fmla="*/ 293370 h 819686"/>
              <a:gd name="connsiteX405" fmla="*/ 284427 w 299667"/>
              <a:gd name="connsiteY405" fmla="*/ 299085 h 819686"/>
              <a:gd name="connsiteX406" fmla="*/ 272997 w 299667"/>
              <a:gd name="connsiteY406" fmla="*/ 308610 h 819686"/>
              <a:gd name="connsiteX407" fmla="*/ 267282 w 299667"/>
              <a:gd name="connsiteY407" fmla="*/ 310515 h 819686"/>
              <a:gd name="connsiteX408" fmla="*/ 259662 w 299667"/>
              <a:gd name="connsiteY408" fmla="*/ 314325 h 819686"/>
              <a:gd name="connsiteX409" fmla="*/ 246327 w 299667"/>
              <a:gd name="connsiteY409" fmla="*/ 318135 h 819686"/>
              <a:gd name="connsiteX410" fmla="*/ 234897 w 299667"/>
              <a:gd name="connsiteY410" fmla="*/ 321945 h 819686"/>
              <a:gd name="connsiteX411" fmla="*/ 229182 w 299667"/>
              <a:gd name="connsiteY411" fmla="*/ 323850 h 819686"/>
              <a:gd name="connsiteX412" fmla="*/ 215847 w 299667"/>
              <a:gd name="connsiteY412" fmla="*/ 329565 h 819686"/>
              <a:gd name="connsiteX413" fmla="*/ 202512 w 299667"/>
              <a:gd name="connsiteY413" fmla="*/ 333375 h 819686"/>
              <a:gd name="connsiteX414" fmla="*/ 189177 w 299667"/>
              <a:gd name="connsiteY414" fmla="*/ 340995 h 819686"/>
              <a:gd name="connsiteX415" fmla="*/ 183462 w 299667"/>
              <a:gd name="connsiteY415" fmla="*/ 342900 h 819686"/>
              <a:gd name="connsiteX416" fmla="*/ 177747 w 299667"/>
              <a:gd name="connsiteY416" fmla="*/ 346710 h 819686"/>
              <a:gd name="connsiteX417" fmla="*/ 164412 w 299667"/>
              <a:gd name="connsiteY417" fmla="*/ 350520 h 819686"/>
              <a:gd name="connsiteX418" fmla="*/ 154887 w 299667"/>
              <a:gd name="connsiteY418" fmla="*/ 360045 h 819686"/>
              <a:gd name="connsiteX419" fmla="*/ 143457 w 299667"/>
              <a:gd name="connsiteY419" fmla="*/ 369570 h 819686"/>
              <a:gd name="connsiteX420" fmla="*/ 133932 w 299667"/>
              <a:gd name="connsiteY420" fmla="*/ 381000 h 819686"/>
              <a:gd name="connsiteX421" fmla="*/ 130122 w 299667"/>
              <a:gd name="connsiteY421" fmla="*/ 386715 h 819686"/>
              <a:gd name="connsiteX422" fmla="*/ 124407 w 299667"/>
              <a:gd name="connsiteY422" fmla="*/ 392430 h 819686"/>
              <a:gd name="connsiteX423" fmla="*/ 120597 w 299667"/>
              <a:gd name="connsiteY423" fmla="*/ 398145 h 819686"/>
              <a:gd name="connsiteX424" fmla="*/ 114882 w 299667"/>
              <a:gd name="connsiteY424" fmla="*/ 401955 h 819686"/>
              <a:gd name="connsiteX425" fmla="*/ 111072 w 299667"/>
              <a:gd name="connsiteY425" fmla="*/ 407670 h 819686"/>
              <a:gd name="connsiteX426" fmla="*/ 101547 w 299667"/>
              <a:gd name="connsiteY426" fmla="*/ 419100 h 819686"/>
              <a:gd name="connsiteX427" fmla="*/ 99642 w 299667"/>
              <a:gd name="connsiteY427" fmla="*/ 424815 h 819686"/>
              <a:gd name="connsiteX428" fmla="*/ 92022 w 299667"/>
              <a:gd name="connsiteY428" fmla="*/ 436245 h 819686"/>
              <a:gd name="connsiteX429" fmla="*/ 84402 w 299667"/>
              <a:gd name="connsiteY429" fmla="*/ 447675 h 819686"/>
              <a:gd name="connsiteX430" fmla="*/ 80592 w 299667"/>
              <a:gd name="connsiteY430" fmla="*/ 453390 h 819686"/>
              <a:gd name="connsiteX431" fmla="*/ 78687 w 299667"/>
              <a:gd name="connsiteY431" fmla="*/ 459105 h 819686"/>
              <a:gd name="connsiteX432" fmla="*/ 72972 w 299667"/>
              <a:gd name="connsiteY432" fmla="*/ 466725 h 819686"/>
              <a:gd name="connsiteX433" fmla="*/ 69162 w 299667"/>
              <a:gd name="connsiteY433" fmla="*/ 472440 h 819686"/>
              <a:gd name="connsiteX434" fmla="*/ 67257 w 299667"/>
              <a:gd name="connsiteY434" fmla="*/ 481965 h 819686"/>
              <a:gd name="connsiteX435" fmla="*/ 63447 w 299667"/>
              <a:gd name="connsiteY435" fmla="*/ 487680 h 819686"/>
              <a:gd name="connsiteX436" fmla="*/ 57732 w 299667"/>
              <a:gd name="connsiteY436" fmla="*/ 495300 h 819686"/>
              <a:gd name="connsiteX437" fmla="*/ 53922 w 299667"/>
              <a:gd name="connsiteY437" fmla="*/ 501015 h 819686"/>
              <a:gd name="connsiteX438" fmla="*/ 48207 w 299667"/>
              <a:gd name="connsiteY438" fmla="*/ 506730 h 819686"/>
              <a:gd name="connsiteX439" fmla="*/ 42492 w 299667"/>
              <a:gd name="connsiteY439" fmla="*/ 523875 h 819686"/>
              <a:gd name="connsiteX440" fmla="*/ 40587 w 299667"/>
              <a:gd name="connsiteY440" fmla="*/ 529590 h 819686"/>
              <a:gd name="connsiteX441" fmla="*/ 38682 w 299667"/>
              <a:gd name="connsiteY441" fmla="*/ 550545 h 819686"/>
              <a:gd name="connsiteX442" fmla="*/ 36777 w 299667"/>
              <a:gd name="connsiteY442" fmla="*/ 565785 h 819686"/>
              <a:gd name="connsiteX443" fmla="*/ 40587 w 299667"/>
              <a:gd name="connsiteY443" fmla="*/ 641985 h 819686"/>
              <a:gd name="connsiteX444" fmla="*/ 42492 w 299667"/>
              <a:gd name="connsiteY444" fmla="*/ 727710 h 819686"/>
              <a:gd name="connsiteX445" fmla="*/ 46302 w 299667"/>
              <a:gd name="connsiteY445" fmla="*/ 739140 h 819686"/>
              <a:gd name="connsiteX446" fmla="*/ 48207 w 299667"/>
              <a:gd name="connsiteY446" fmla="*/ 744855 h 819686"/>
              <a:gd name="connsiteX447" fmla="*/ 50112 w 299667"/>
              <a:gd name="connsiteY447" fmla="*/ 750570 h 819686"/>
              <a:gd name="connsiteX448" fmla="*/ 53922 w 299667"/>
              <a:gd name="connsiteY448" fmla="*/ 758190 h 819686"/>
              <a:gd name="connsiteX449" fmla="*/ 59637 w 299667"/>
              <a:gd name="connsiteY449" fmla="*/ 777240 h 819686"/>
              <a:gd name="connsiteX450" fmla="*/ 61542 w 299667"/>
              <a:gd name="connsiteY450" fmla="*/ 782955 h 819686"/>
              <a:gd name="connsiteX451" fmla="*/ 63447 w 299667"/>
              <a:gd name="connsiteY451" fmla="*/ 790575 h 819686"/>
              <a:gd name="connsiteX452" fmla="*/ 67257 w 299667"/>
              <a:gd name="connsiteY452" fmla="*/ 802005 h 819686"/>
              <a:gd name="connsiteX453" fmla="*/ 69162 w 299667"/>
              <a:gd name="connsiteY453" fmla="*/ 811530 h 819686"/>
              <a:gd name="connsiteX454" fmla="*/ 71067 w 299667"/>
              <a:gd name="connsiteY454" fmla="*/ 819150 h 819686"/>
              <a:gd name="connsiteX455" fmla="*/ 63447 w 299667"/>
              <a:gd name="connsiteY455" fmla="*/ 786765 h 819686"/>
              <a:gd name="connsiteX456" fmla="*/ 55827 w 299667"/>
              <a:gd name="connsiteY456" fmla="*/ 769620 h 819686"/>
              <a:gd name="connsiteX457" fmla="*/ 46302 w 299667"/>
              <a:gd name="connsiteY457" fmla="*/ 737235 h 819686"/>
              <a:gd name="connsiteX458" fmla="*/ 42492 w 299667"/>
              <a:gd name="connsiteY458" fmla="*/ 720090 h 819686"/>
              <a:gd name="connsiteX459" fmla="*/ 36777 w 299667"/>
              <a:gd name="connsiteY459" fmla="*/ 706755 h 819686"/>
              <a:gd name="connsiteX460" fmla="*/ 34872 w 299667"/>
              <a:gd name="connsiteY460" fmla="*/ 693420 h 819686"/>
              <a:gd name="connsiteX461" fmla="*/ 32967 w 299667"/>
              <a:gd name="connsiteY461" fmla="*/ 685800 h 819686"/>
              <a:gd name="connsiteX462" fmla="*/ 38682 w 299667"/>
              <a:gd name="connsiteY462" fmla="*/ 721995 h 819686"/>
              <a:gd name="connsiteX463" fmla="*/ 40587 w 299667"/>
              <a:gd name="connsiteY463" fmla="*/ 735330 h 819686"/>
              <a:gd name="connsiteX464" fmla="*/ 42492 w 299667"/>
              <a:gd name="connsiteY464" fmla="*/ 750570 h 819686"/>
              <a:gd name="connsiteX465" fmla="*/ 52017 w 299667"/>
              <a:gd name="connsiteY465" fmla="*/ 781050 h 819686"/>
              <a:gd name="connsiteX466" fmla="*/ 55827 w 299667"/>
              <a:gd name="connsiteY466" fmla="*/ 805815 h 819686"/>
              <a:gd name="connsiteX467" fmla="*/ 57732 w 299667"/>
              <a:gd name="connsiteY467" fmla="*/ 811530 h 819686"/>
              <a:gd name="connsiteX468" fmla="*/ 61542 w 299667"/>
              <a:gd name="connsiteY468" fmla="*/ 817245 h 819686"/>
              <a:gd name="connsiteX469" fmla="*/ 61542 w 299667"/>
              <a:gd name="connsiteY469" fmla="*/ 782955 h 819686"/>
              <a:gd name="connsiteX470" fmla="*/ 55827 w 299667"/>
              <a:gd name="connsiteY470" fmla="*/ 754380 h 819686"/>
              <a:gd name="connsiteX471" fmla="*/ 50112 w 299667"/>
              <a:gd name="connsiteY471" fmla="*/ 741045 h 819686"/>
              <a:gd name="connsiteX472" fmla="*/ 44397 w 299667"/>
              <a:gd name="connsiteY472" fmla="*/ 706755 h 819686"/>
              <a:gd name="connsiteX473" fmla="*/ 40587 w 299667"/>
              <a:gd name="connsiteY473" fmla="*/ 695325 h 819686"/>
              <a:gd name="connsiteX474" fmla="*/ 50112 w 299667"/>
              <a:gd name="connsiteY474" fmla="*/ 714375 h 819686"/>
              <a:gd name="connsiteX475" fmla="*/ 69162 w 299667"/>
              <a:gd name="connsiteY475" fmla="*/ 744855 h 819686"/>
              <a:gd name="connsiteX476" fmla="*/ 78687 w 299667"/>
              <a:gd name="connsiteY476" fmla="*/ 765810 h 819686"/>
              <a:gd name="connsiteX477" fmla="*/ 95832 w 299667"/>
              <a:gd name="connsiteY477" fmla="*/ 790575 h 819686"/>
              <a:gd name="connsiteX478" fmla="*/ 101547 w 299667"/>
              <a:gd name="connsiteY478" fmla="*/ 802005 h 819686"/>
              <a:gd name="connsiteX479" fmla="*/ 86307 w 299667"/>
              <a:gd name="connsiteY479" fmla="*/ 767715 h 819686"/>
              <a:gd name="connsiteX480" fmla="*/ 65352 w 299667"/>
              <a:gd name="connsiteY480" fmla="*/ 727710 h 819686"/>
              <a:gd name="connsiteX481" fmla="*/ 55827 w 299667"/>
              <a:gd name="connsiteY481" fmla="*/ 706755 h 819686"/>
              <a:gd name="connsiteX482" fmla="*/ 38682 w 299667"/>
              <a:gd name="connsiteY482" fmla="*/ 676275 h 819686"/>
              <a:gd name="connsiteX483" fmla="*/ 34872 w 299667"/>
              <a:gd name="connsiteY483" fmla="*/ 668655 h 819686"/>
              <a:gd name="connsiteX484" fmla="*/ 32967 w 299667"/>
              <a:gd name="connsiteY484" fmla="*/ 662940 h 819686"/>
              <a:gd name="connsiteX485" fmla="*/ 40587 w 299667"/>
              <a:gd name="connsiteY485" fmla="*/ 699135 h 819686"/>
              <a:gd name="connsiteX486" fmla="*/ 61542 w 299667"/>
              <a:gd name="connsiteY486" fmla="*/ 739140 h 819686"/>
              <a:gd name="connsiteX487" fmla="*/ 80592 w 299667"/>
              <a:gd name="connsiteY487" fmla="*/ 777240 h 819686"/>
              <a:gd name="connsiteX488" fmla="*/ 88212 w 299667"/>
              <a:gd name="connsiteY488" fmla="*/ 788670 h 819686"/>
              <a:gd name="connsiteX489" fmla="*/ 97737 w 299667"/>
              <a:gd name="connsiteY489" fmla="*/ 800100 h 819686"/>
              <a:gd name="connsiteX490" fmla="*/ 97737 w 299667"/>
              <a:gd name="connsiteY490" fmla="*/ 767715 h 819686"/>
              <a:gd name="connsiteX491" fmla="*/ 82497 w 299667"/>
              <a:gd name="connsiteY491" fmla="*/ 733425 h 819686"/>
              <a:gd name="connsiteX492" fmla="*/ 71067 w 299667"/>
              <a:gd name="connsiteY492" fmla="*/ 701040 h 819686"/>
              <a:gd name="connsiteX493" fmla="*/ 67257 w 299667"/>
              <a:gd name="connsiteY493" fmla="*/ 676275 h 819686"/>
              <a:gd name="connsiteX494" fmla="*/ 65352 w 299667"/>
              <a:gd name="connsiteY494" fmla="*/ 668655 h 819686"/>
              <a:gd name="connsiteX495" fmla="*/ 78687 w 299667"/>
              <a:gd name="connsiteY495" fmla="*/ 702945 h 819686"/>
              <a:gd name="connsiteX496" fmla="*/ 99642 w 299667"/>
              <a:gd name="connsiteY496" fmla="*/ 742950 h 819686"/>
              <a:gd name="connsiteX497" fmla="*/ 112977 w 299667"/>
              <a:gd name="connsiteY497" fmla="*/ 777240 h 819686"/>
              <a:gd name="connsiteX498" fmla="*/ 118692 w 299667"/>
              <a:gd name="connsiteY498" fmla="*/ 788670 h 819686"/>
              <a:gd name="connsiteX499" fmla="*/ 120597 w 299667"/>
              <a:gd name="connsiteY499" fmla="*/ 794385 h 819686"/>
              <a:gd name="connsiteX500" fmla="*/ 116787 w 299667"/>
              <a:gd name="connsiteY500" fmla="*/ 775335 h 819686"/>
              <a:gd name="connsiteX501" fmla="*/ 99642 w 299667"/>
              <a:gd name="connsiteY501" fmla="*/ 731520 h 819686"/>
              <a:gd name="connsiteX502" fmla="*/ 92022 w 299667"/>
              <a:gd name="connsiteY502" fmla="*/ 714375 h 819686"/>
              <a:gd name="connsiteX503" fmla="*/ 84402 w 299667"/>
              <a:gd name="connsiteY503" fmla="*/ 683895 h 819686"/>
              <a:gd name="connsiteX504" fmla="*/ 78687 w 299667"/>
              <a:gd name="connsiteY504" fmla="*/ 670560 h 819686"/>
              <a:gd name="connsiteX505" fmla="*/ 72972 w 299667"/>
              <a:gd name="connsiteY505" fmla="*/ 641985 h 819686"/>
              <a:gd name="connsiteX506" fmla="*/ 69162 w 299667"/>
              <a:gd name="connsiteY506" fmla="*/ 628650 h 819686"/>
              <a:gd name="connsiteX507" fmla="*/ 65352 w 299667"/>
              <a:gd name="connsiteY507" fmla="*/ 609600 h 819686"/>
              <a:gd name="connsiteX508" fmla="*/ 67257 w 299667"/>
              <a:gd name="connsiteY508" fmla="*/ 701040 h 819686"/>
              <a:gd name="connsiteX509" fmla="*/ 69162 w 299667"/>
              <a:gd name="connsiteY509" fmla="*/ 714375 h 819686"/>
              <a:gd name="connsiteX510" fmla="*/ 72972 w 299667"/>
              <a:gd name="connsiteY510" fmla="*/ 729615 h 819686"/>
              <a:gd name="connsiteX511" fmla="*/ 71067 w 299667"/>
              <a:gd name="connsiteY511" fmla="*/ 716280 h 819686"/>
              <a:gd name="connsiteX512" fmla="*/ 69162 w 299667"/>
              <a:gd name="connsiteY512" fmla="*/ 704850 h 819686"/>
              <a:gd name="connsiteX513" fmla="*/ 65352 w 299667"/>
              <a:gd name="connsiteY513" fmla="*/ 678180 h 819686"/>
              <a:gd name="connsiteX514" fmla="*/ 59637 w 299667"/>
              <a:gd name="connsiteY514" fmla="*/ 544830 h 819686"/>
              <a:gd name="connsiteX515" fmla="*/ 61542 w 299667"/>
              <a:gd name="connsiteY515" fmla="*/ 487680 h 819686"/>
              <a:gd name="connsiteX516" fmla="*/ 59637 w 299667"/>
              <a:gd name="connsiteY516" fmla="*/ 512445 h 819686"/>
              <a:gd name="connsiteX517" fmla="*/ 57732 w 299667"/>
              <a:gd name="connsiteY517" fmla="*/ 525780 h 819686"/>
              <a:gd name="connsiteX518" fmla="*/ 52017 w 299667"/>
              <a:gd name="connsiteY518" fmla="*/ 588645 h 819686"/>
              <a:gd name="connsiteX519" fmla="*/ 50112 w 299667"/>
              <a:gd name="connsiteY519" fmla="*/ 611505 h 819686"/>
              <a:gd name="connsiteX520" fmla="*/ 44397 w 299667"/>
              <a:gd name="connsiteY520" fmla="*/ 634365 h 819686"/>
              <a:gd name="connsiteX521" fmla="*/ 40587 w 299667"/>
              <a:gd name="connsiteY521" fmla="*/ 653415 h 819686"/>
              <a:gd name="connsiteX522" fmla="*/ 38682 w 299667"/>
              <a:gd name="connsiteY522" fmla="*/ 666750 h 819686"/>
              <a:gd name="connsiteX523" fmla="*/ 34872 w 299667"/>
              <a:gd name="connsiteY523" fmla="*/ 678180 h 819686"/>
              <a:gd name="connsiteX524" fmla="*/ 38682 w 299667"/>
              <a:gd name="connsiteY524" fmla="*/ 615315 h 819686"/>
              <a:gd name="connsiteX525" fmla="*/ 40587 w 299667"/>
              <a:gd name="connsiteY525" fmla="*/ 510540 h 819686"/>
              <a:gd name="connsiteX526" fmla="*/ 42492 w 299667"/>
              <a:gd name="connsiteY526" fmla="*/ 497205 h 819686"/>
              <a:gd name="connsiteX527" fmla="*/ 46302 w 299667"/>
              <a:gd name="connsiteY527" fmla="*/ 485775 h 819686"/>
              <a:gd name="connsiteX528" fmla="*/ 48207 w 299667"/>
              <a:gd name="connsiteY528" fmla="*/ 474345 h 819686"/>
              <a:gd name="connsiteX529" fmla="*/ 52017 w 299667"/>
              <a:gd name="connsiteY529" fmla="*/ 462915 h 819686"/>
              <a:gd name="connsiteX530" fmla="*/ 57732 w 299667"/>
              <a:gd name="connsiteY530" fmla="*/ 449580 h 819686"/>
              <a:gd name="connsiteX531" fmla="*/ 61542 w 299667"/>
              <a:gd name="connsiteY531" fmla="*/ 443865 h 819686"/>
              <a:gd name="connsiteX532" fmla="*/ 72972 w 299667"/>
              <a:gd name="connsiteY532" fmla="*/ 436245 h 819686"/>
              <a:gd name="connsiteX533" fmla="*/ 78687 w 299667"/>
              <a:gd name="connsiteY533" fmla="*/ 432435 h 819686"/>
              <a:gd name="connsiteX534" fmla="*/ 86307 w 299667"/>
              <a:gd name="connsiteY534" fmla="*/ 424815 h 819686"/>
              <a:gd name="connsiteX535" fmla="*/ 97737 w 299667"/>
              <a:gd name="connsiteY535" fmla="*/ 417195 h 819686"/>
              <a:gd name="connsiteX536" fmla="*/ 99642 w 299667"/>
              <a:gd name="connsiteY536" fmla="*/ 411480 h 819686"/>
              <a:gd name="connsiteX537" fmla="*/ 109167 w 299667"/>
              <a:gd name="connsiteY537" fmla="*/ 400050 h 819686"/>
              <a:gd name="connsiteX538" fmla="*/ 114882 w 299667"/>
              <a:gd name="connsiteY538" fmla="*/ 396240 h 819686"/>
              <a:gd name="connsiteX539" fmla="*/ 109167 w 299667"/>
              <a:gd name="connsiteY539" fmla="*/ 405765 h 819686"/>
              <a:gd name="connsiteX540" fmla="*/ 105357 w 299667"/>
              <a:gd name="connsiteY540" fmla="*/ 411480 h 819686"/>
              <a:gd name="connsiteX541" fmla="*/ 103452 w 299667"/>
              <a:gd name="connsiteY541" fmla="*/ 417195 h 819686"/>
              <a:gd name="connsiteX542" fmla="*/ 97737 w 299667"/>
              <a:gd name="connsiteY542" fmla="*/ 424815 h 819686"/>
              <a:gd name="connsiteX543" fmla="*/ 90117 w 299667"/>
              <a:gd name="connsiteY543" fmla="*/ 436245 h 819686"/>
              <a:gd name="connsiteX544" fmla="*/ 84402 w 299667"/>
              <a:gd name="connsiteY544" fmla="*/ 443865 h 819686"/>
              <a:gd name="connsiteX545" fmla="*/ 80592 w 299667"/>
              <a:gd name="connsiteY545" fmla="*/ 449580 h 819686"/>
              <a:gd name="connsiteX546" fmla="*/ 74877 w 299667"/>
              <a:gd name="connsiteY546" fmla="*/ 455295 h 819686"/>
              <a:gd name="connsiteX547" fmla="*/ 63447 w 299667"/>
              <a:gd name="connsiteY547" fmla="*/ 474345 h 819686"/>
              <a:gd name="connsiteX548" fmla="*/ 55827 w 299667"/>
              <a:gd name="connsiteY548" fmla="*/ 487680 h 819686"/>
              <a:gd name="connsiteX549" fmla="*/ 52017 w 299667"/>
              <a:gd name="connsiteY549" fmla="*/ 504825 h 819686"/>
              <a:gd name="connsiteX550" fmla="*/ 53922 w 299667"/>
              <a:gd name="connsiteY550" fmla="*/ 514350 h 819686"/>
              <a:gd name="connsiteX551" fmla="*/ 57732 w 299667"/>
              <a:gd name="connsiteY551" fmla="*/ 504825 h 819686"/>
              <a:gd name="connsiteX552" fmla="*/ 59637 w 299667"/>
              <a:gd name="connsiteY552" fmla="*/ 499110 h 819686"/>
              <a:gd name="connsiteX553" fmla="*/ 61542 w 299667"/>
              <a:gd name="connsiteY553" fmla="*/ 491490 h 819686"/>
              <a:gd name="connsiteX554" fmla="*/ 65352 w 299667"/>
              <a:gd name="connsiteY554" fmla="*/ 485775 h 819686"/>
              <a:gd name="connsiteX555" fmla="*/ 69162 w 299667"/>
              <a:gd name="connsiteY555" fmla="*/ 474345 h 819686"/>
              <a:gd name="connsiteX556" fmla="*/ 71067 w 299667"/>
              <a:gd name="connsiteY556" fmla="*/ 461010 h 819686"/>
              <a:gd name="connsiteX557" fmla="*/ 82497 w 299667"/>
              <a:gd name="connsiteY557" fmla="*/ 441960 h 819686"/>
              <a:gd name="connsiteX558" fmla="*/ 86307 w 299667"/>
              <a:gd name="connsiteY558" fmla="*/ 436245 h 819686"/>
              <a:gd name="connsiteX559" fmla="*/ 88212 w 299667"/>
              <a:gd name="connsiteY559" fmla="*/ 430530 h 819686"/>
              <a:gd name="connsiteX560" fmla="*/ 93927 w 299667"/>
              <a:gd name="connsiteY560" fmla="*/ 424815 h 819686"/>
              <a:gd name="connsiteX561" fmla="*/ 97737 w 299667"/>
              <a:gd name="connsiteY561" fmla="*/ 419100 h 819686"/>
              <a:gd name="connsiteX562" fmla="*/ 109167 w 299667"/>
              <a:gd name="connsiteY562" fmla="*/ 409575 h 819686"/>
              <a:gd name="connsiteX563" fmla="*/ 118692 w 299667"/>
              <a:gd name="connsiteY563" fmla="*/ 398145 h 819686"/>
              <a:gd name="connsiteX564" fmla="*/ 124407 w 299667"/>
              <a:gd name="connsiteY564" fmla="*/ 394335 h 819686"/>
              <a:gd name="connsiteX565" fmla="*/ 118692 w 299667"/>
              <a:gd name="connsiteY565" fmla="*/ 401955 h 819686"/>
              <a:gd name="connsiteX566" fmla="*/ 109167 w 299667"/>
              <a:gd name="connsiteY566" fmla="*/ 413385 h 819686"/>
              <a:gd name="connsiteX567" fmla="*/ 103452 w 299667"/>
              <a:gd name="connsiteY567" fmla="*/ 424815 h 819686"/>
              <a:gd name="connsiteX568" fmla="*/ 101547 w 299667"/>
              <a:gd name="connsiteY568" fmla="*/ 432435 h 819686"/>
              <a:gd name="connsiteX569" fmla="*/ 99642 w 299667"/>
              <a:gd name="connsiteY569" fmla="*/ 438150 h 819686"/>
              <a:gd name="connsiteX570" fmla="*/ 93927 w 299667"/>
              <a:gd name="connsiteY570" fmla="*/ 459105 h 819686"/>
              <a:gd name="connsiteX571" fmla="*/ 92022 w 299667"/>
              <a:gd name="connsiteY571" fmla="*/ 464820 h 819686"/>
              <a:gd name="connsiteX572" fmla="*/ 90117 w 299667"/>
              <a:gd name="connsiteY572" fmla="*/ 470535 h 819686"/>
              <a:gd name="connsiteX573" fmla="*/ 82497 w 299667"/>
              <a:gd name="connsiteY573" fmla="*/ 481965 h 819686"/>
              <a:gd name="connsiteX574" fmla="*/ 80592 w 299667"/>
              <a:gd name="connsiteY574" fmla="*/ 487680 h 819686"/>
              <a:gd name="connsiteX575" fmla="*/ 72972 w 299667"/>
              <a:gd name="connsiteY575" fmla="*/ 499110 h 819686"/>
              <a:gd name="connsiteX576" fmla="*/ 67257 w 299667"/>
              <a:gd name="connsiteY576" fmla="*/ 516255 h 819686"/>
              <a:gd name="connsiteX577" fmla="*/ 65352 w 299667"/>
              <a:gd name="connsiteY577" fmla="*/ 521970 h 819686"/>
              <a:gd name="connsiteX578" fmla="*/ 61542 w 299667"/>
              <a:gd name="connsiteY578" fmla="*/ 527685 h 819686"/>
              <a:gd name="connsiteX579" fmla="*/ 57732 w 299667"/>
              <a:gd name="connsiteY579" fmla="*/ 577215 h 819686"/>
              <a:gd name="connsiteX580" fmla="*/ 61542 w 299667"/>
              <a:gd name="connsiteY580" fmla="*/ 605790 h 819686"/>
              <a:gd name="connsiteX581" fmla="*/ 71067 w 299667"/>
              <a:gd name="connsiteY581" fmla="*/ 617220 h 819686"/>
              <a:gd name="connsiteX582" fmla="*/ 74877 w 299667"/>
              <a:gd name="connsiteY582" fmla="*/ 622935 h 819686"/>
              <a:gd name="connsiteX583" fmla="*/ 84402 w 299667"/>
              <a:gd name="connsiteY583" fmla="*/ 638175 h 819686"/>
              <a:gd name="connsiteX584" fmla="*/ 92022 w 299667"/>
              <a:gd name="connsiteY584" fmla="*/ 649605 h 819686"/>
              <a:gd name="connsiteX585" fmla="*/ 93927 w 299667"/>
              <a:gd name="connsiteY585" fmla="*/ 655320 h 819686"/>
              <a:gd name="connsiteX586" fmla="*/ 97737 w 299667"/>
              <a:gd name="connsiteY586" fmla="*/ 661035 h 819686"/>
              <a:gd name="connsiteX587" fmla="*/ 101547 w 299667"/>
              <a:gd name="connsiteY587" fmla="*/ 672465 h 819686"/>
              <a:gd name="connsiteX588" fmla="*/ 105357 w 299667"/>
              <a:gd name="connsiteY588" fmla="*/ 678180 h 819686"/>
              <a:gd name="connsiteX589" fmla="*/ 109167 w 299667"/>
              <a:gd name="connsiteY589" fmla="*/ 689610 h 819686"/>
              <a:gd name="connsiteX590" fmla="*/ 111072 w 299667"/>
              <a:gd name="connsiteY590" fmla="*/ 695325 h 819686"/>
              <a:gd name="connsiteX591" fmla="*/ 116787 w 299667"/>
              <a:gd name="connsiteY591" fmla="*/ 701040 h 819686"/>
              <a:gd name="connsiteX592" fmla="*/ 120597 w 299667"/>
              <a:gd name="connsiteY592" fmla="*/ 706755 h 819686"/>
              <a:gd name="connsiteX593" fmla="*/ 126312 w 299667"/>
              <a:gd name="connsiteY593" fmla="*/ 710565 h 819686"/>
              <a:gd name="connsiteX594" fmla="*/ 135837 w 299667"/>
              <a:gd name="connsiteY594" fmla="*/ 721995 h 819686"/>
              <a:gd name="connsiteX595" fmla="*/ 145362 w 299667"/>
              <a:gd name="connsiteY595" fmla="*/ 731520 h 819686"/>
              <a:gd name="connsiteX596" fmla="*/ 154887 w 299667"/>
              <a:gd name="connsiteY596" fmla="*/ 739140 h 819686"/>
              <a:gd name="connsiteX597" fmla="*/ 166317 w 299667"/>
              <a:gd name="connsiteY597" fmla="*/ 746760 h 819686"/>
              <a:gd name="connsiteX598" fmla="*/ 177747 w 299667"/>
              <a:gd name="connsiteY598" fmla="*/ 750570 h 819686"/>
              <a:gd name="connsiteX599" fmla="*/ 183462 w 299667"/>
              <a:gd name="connsiteY599" fmla="*/ 754380 h 819686"/>
              <a:gd name="connsiteX600" fmla="*/ 189177 w 299667"/>
              <a:gd name="connsiteY600" fmla="*/ 756285 h 819686"/>
              <a:gd name="connsiteX601" fmla="*/ 200607 w 299667"/>
              <a:gd name="connsiteY601" fmla="*/ 763905 h 819686"/>
              <a:gd name="connsiteX602" fmla="*/ 212037 w 299667"/>
              <a:gd name="connsiteY602" fmla="*/ 769620 h 819686"/>
              <a:gd name="connsiteX603" fmla="*/ 217752 w 299667"/>
              <a:gd name="connsiteY603" fmla="*/ 771525 h 819686"/>
              <a:gd name="connsiteX604" fmla="*/ 223467 w 299667"/>
              <a:gd name="connsiteY604" fmla="*/ 775335 h 819686"/>
              <a:gd name="connsiteX605" fmla="*/ 242517 w 299667"/>
              <a:gd name="connsiteY605" fmla="*/ 781050 h 819686"/>
              <a:gd name="connsiteX606" fmla="*/ 248232 w 299667"/>
              <a:gd name="connsiteY606" fmla="*/ 784860 h 819686"/>
              <a:gd name="connsiteX607" fmla="*/ 253947 w 299667"/>
              <a:gd name="connsiteY607" fmla="*/ 786765 h 819686"/>
              <a:gd name="connsiteX608" fmla="*/ 272997 w 299667"/>
              <a:gd name="connsiteY608" fmla="*/ 796290 h 819686"/>
              <a:gd name="connsiteX609" fmla="*/ 261567 w 299667"/>
              <a:gd name="connsiteY609" fmla="*/ 800100 h 819686"/>
              <a:gd name="connsiteX610" fmla="*/ 234897 w 299667"/>
              <a:gd name="connsiteY610" fmla="*/ 803910 h 819686"/>
              <a:gd name="connsiteX611" fmla="*/ 223467 w 299667"/>
              <a:gd name="connsiteY611" fmla="*/ 805815 h 819686"/>
              <a:gd name="connsiteX612" fmla="*/ 109167 w 299667"/>
              <a:gd name="connsiteY612" fmla="*/ 807720 h 819686"/>
              <a:gd name="connsiteX613" fmla="*/ 126312 w 299667"/>
              <a:gd name="connsiteY613" fmla="*/ 805815 h 819686"/>
              <a:gd name="connsiteX614" fmla="*/ 139647 w 299667"/>
              <a:gd name="connsiteY614" fmla="*/ 803910 h 819686"/>
              <a:gd name="connsiteX615" fmla="*/ 170127 w 299667"/>
              <a:gd name="connsiteY615" fmla="*/ 802005 h 819686"/>
              <a:gd name="connsiteX616" fmla="*/ 192987 w 299667"/>
              <a:gd name="connsiteY616" fmla="*/ 798195 h 819686"/>
              <a:gd name="connsiteX617" fmla="*/ 183462 w 299667"/>
              <a:gd name="connsiteY617" fmla="*/ 798195 h 819686"/>
              <a:gd name="connsiteX618" fmla="*/ 168222 w 299667"/>
              <a:gd name="connsiteY618" fmla="*/ 802005 h 819686"/>
              <a:gd name="connsiteX619" fmla="*/ 158697 w 299667"/>
              <a:gd name="connsiteY619" fmla="*/ 803910 h 819686"/>
              <a:gd name="connsiteX620" fmla="*/ 183462 w 299667"/>
              <a:gd name="connsiteY620" fmla="*/ 802005 h 819686"/>
              <a:gd name="connsiteX621" fmla="*/ 175842 w 299667"/>
              <a:gd name="connsiteY621" fmla="*/ 798195 h 819686"/>
              <a:gd name="connsiteX622" fmla="*/ 166317 w 299667"/>
              <a:gd name="connsiteY622" fmla="*/ 796290 h 819686"/>
              <a:gd name="connsiteX623" fmla="*/ 149172 w 299667"/>
              <a:gd name="connsiteY623" fmla="*/ 792480 h 819686"/>
              <a:gd name="connsiteX624" fmla="*/ 137742 w 299667"/>
              <a:gd name="connsiteY624" fmla="*/ 788670 h 819686"/>
              <a:gd name="connsiteX625" fmla="*/ 130122 w 299667"/>
              <a:gd name="connsiteY625" fmla="*/ 786765 h 819686"/>
              <a:gd name="connsiteX626" fmla="*/ 118692 w 299667"/>
              <a:gd name="connsiteY626" fmla="*/ 782955 h 819686"/>
              <a:gd name="connsiteX627" fmla="*/ 112977 w 299667"/>
              <a:gd name="connsiteY627" fmla="*/ 777240 h 819686"/>
              <a:gd name="connsiteX628" fmla="*/ 107262 w 299667"/>
              <a:gd name="connsiteY628" fmla="*/ 773430 h 819686"/>
              <a:gd name="connsiteX629" fmla="*/ 105357 w 299667"/>
              <a:gd name="connsiteY629" fmla="*/ 767715 h 819686"/>
              <a:gd name="connsiteX630" fmla="*/ 97737 w 299667"/>
              <a:gd name="connsiteY630" fmla="*/ 756285 h 819686"/>
              <a:gd name="connsiteX631" fmla="*/ 93927 w 299667"/>
              <a:gd name="connsiteY631" fmla="*/ 746760 h 819686"/>
              <a:gd name="connsiteX632" fmla="*/ 90117 w 299667"/>
              <a:gd name="connsiteY632" fmla="*/ 735330 h 819686"/>
              <a:gd name="connsiteX633" fmla="*/ 86307 w 299667"/>
              <a:gd name="connsiteY633" fmla="*/ 729615 h 819686"/>
              <a:gd name="connsiteX634" fmla="*/ 82497 w 299667"/>
              <a:gd name="connsiteY634" fmla="*/ 716280 h 819686"/>
              <a:gd name="connsiteX635" fmla="*/ 78687 w 299667"/>
              <a:gd name="connsiteY635" fmla="*/ 710565 h 819686"/>
              <a:gd name="connsiteX636" fmla="*/ 74877 w 299667"/>
              <a:gd name="connsiteY636" fmla="*/ 699135 h 819686"/>
              <a:gd name="connsiteX637" fmla="*/ 86307 w 299667"/>
              <a:gd name="connsiteY637" fmla="*/ 710565 h 819686"/>
              <a:gd name="connsiteX638" fmla="*/ 92022 w 299667"/>
              <a:gd name="connsiteY638" fmla="*/ 714375 h 819686"/>
              <a:gd name="connsiteX639" fmla="*/ 97737 w 299667"/>
              <a:gd name="connsiteY639" fmla="*/ 720090 h 819686"/>
              <a:gd name="connsiteX640" fmla="*/ 103452 w 299667"/>
              <a:gd name="connsiteY640" fmla="*/ 723900 h 819686"/>
              <a:gd name="connsiteX641" fmla="*/ 109167 w 299667"/>
              <a:gd name="connsiteY641" fmla="*/ 729615 h 819686"/>
              <a:gd name="connsiteX642" fmla="*/ 120597 w 299667"/>
              <a:gd name="connsiteY642" fmla="*/ 737235 h 819686"/>
              <a:gd name="connsiteX643" fmla="*/ 126312 w 299667"/>
              <a:gd name="connsiteY643" fmla="*/ 742950 h 819686"/>
              <a:gd name="connsiteX644" fmla="*/ 137742 w 299667"/>
              <a:gd name="connsiteY644" fmla="*/ 750570 h 819686"/>
              <a:gd name="connsiteX645" fmla="*/ 149172 w 299667"/>
              <a:gd name="connsiteY645" fmla="*/ 760095 h 819686"/>
              <a:gd name="connsiteX646" fmla="*/ 151077 w 299667"/>
              <a:gd name="connsiteY646" fmla="*/ 765810 h 819686"/>
              <a:gd name="connsiteX647" fmla="*/ 126312 w 299667"/>
              <a:gd name="connsiteY647" fmla="*/ 769620 h 819686"/>
              <a:gd name="connsiteX648" fmla="*/ 114882 w 299667"/>
              <a:gd name="connsiteY648" fmla="*/ 762000 h 819686"/>
              <a:gd name="connsiteX649" fmla="*/ 122502 w 299667"/>
              <a:gd name="connsiteY649" fmla="*/ 765810 h 819686"/>
              <a:gd name="connsiteX650" fmla="*/ 133932 w 299667"/>
              <a:gd name="connsiteY650" fmla="*/ 771525 h 819686"/>
              <a:gd name="connsiteX651" fmla="*/ 143457 w 299667"/>
              <a:gd name="connsiteY651" fmla="*/ 775335 h 819686"/>
              <a:gd name="connsiteX652" fmla="*/ 151077 w 299667"/>
              <a:gd name="connsiteY652" fmla="*/ 779145 h 819686"/>
              <a:gd name="connsiteX653" fmla="*/ 158697 w 299667"/>
              <a:gd name="connsiteY653" fmla="*/ 781050 h 819686"/>
              <a:gd name="connsiteX654" fmla="*/ 172032 w 299667"/>
              <a:gd name="connsiteY654" fmla="*/ 784860 h 819686"/>
              <a:gd name="connsiteX655" fmla="*/ 185367 w 299667"/>
              <a:gd name="connsiteY655" fmla="*/ 786765 h 819686"/>
              <a:gd name="connsiteX656" fmla="*/ 187272 w 299667"/>
              <a:gd name="connsiteY656" fmla="*/ 782955 h 819686"/>
              <a:gd name="connsiteX657" fmla="*/ 181557 w 299667"/>
              <a:gd name="connsiteY657" fmla="*/ 781050 h 819686"/>
              <a:gd name="connsiteX658" fmla="*/ 170127 w 299667"/>
              <a:gd name="connsiteY658" fmla="*/ 775335 h 819686"/>
              <a:gd name="connsiteX659" fmla="*/ 172032 w 299667"/>
              <a:gd name="connsiteY659" fmla="*/ 765810 h 819686"/>
              <a:gd name="connsiteX660" fmla="*/ 181557 w 299667"/>
              <a:gd name="connsiteY660" fmla="*/ 771525 h 819686"/>
              <a:gd name="connsiteX661" fmla="*/ 196797 w 299667"/>
              <a:gd name="connsiteY661" fmla="*/ 782955 h 819686"/>
              <a:gd name="connsiteX662" fmla="*/ 208227 w 299667"/>
              <a:gd name="connsiteY662" fmla="*/ 790575 h 819686"/>
              <a:gd name="connsiteX663" fmla="*/ 196797 w 299667"/>
              <a:gd name="connsiteY663" fmla="*/ 788670 h 819686"/>
              <a:gd name="connsiteX664" fmla="*/ 177747 w 299667"/>
              <a:gd name="connsiteY664" fmla="*/ 782955 h 819686"/>
              <a:gd name="connsiteX665" fmla="*/ 166317 w 299667"/>
              <a:gd name="connsiteY665" fmla="*/ 771525 h 819686"/>
              <a:gd name="connsiteX666" fmla="*/ 156792 w 299667"/>
              <a:gd name="connsiteY666" fmla="*/ 765810 h 819686"/>
              <a:gd name="connsiteX667" fmla="*/ 151077 w 299667"/>
              <a:gd name="connsiteY667" fmla="*/ 758190 h 819686"/>
              <a:gd name="connsiteX668" fmla="*/ 141552 w 299667"/>
              <a:gd name="connsiteY668" fmla="*/ 750570 h 819686"/>
              <a:gd name="connsiteX669" fmla="*/ 133932 w 299667"/>
              <a:gd name="connsiteY669" fmla="*/ 739140 h 819686"/>
              <a:gd name="connsiteX670" fmla="*/ 130122 w 299667"/>
              <a:gd name="connsiteY670" fmla="*/ 733425 h 819686"/>
              <a:gd name="connsiteX671" fmla="*/ 126312 w 299667"/>
              <a:gd name="connsiteY671" fmla="*/ 727710 h 819686"/>
              <a:gd name="connsiteX672" fmla="*/ 118692 w 299667"/>
              <a:gd name="connsiteY672" fmla="*/ 706755 h 819686"/>
              <a:gd name="connsiteX673" fmla="*/ 114882 w 299667"/>
              <a:gd name="connsiteY673" fmla="*/ 701040 h 819686"/>
              <a:gd name="connsiteX674" fmla="*/ 112977 w 299667"/>
              <a:gd name="connsiteY674" fmla="*/ 693420 h 819686"/>
              <a:gd name="connsiteX675" fmla="*/ 107262 w 299667"/>
              <a:gd name="connsiteY675" fmla="*/ 689610 h 819686"/>
              <a:gd name="connsiteX676" fmla="*/ 97737 w 299667"/>
              <a:gd name="connsiteY676" fmla="*/ 680085 h 819686"/>
              <a:gd name="connsiteX677" fmla="*/ 88212 w 299667"/>
              <a:gd name="connsiteY677" fmla="*/ 670560 h 819686"/>
              <a:gd name="connsiteX678" fmla="*/ 78687 w 299667"/>
              <a:gd name="connsiteY678" fmla="*/ 661035 h 819686"/>
              <a:gd name="connsiteX679" fmla="*/ 71067 w 299667"/>
              <a:gd name="connsiteY679" fmla="*/ 649605 h 819686"/>
              <a:gd name="connsiteX680" fmla="*/ 67257 w 299667"/>
              <a:gd name="connsiteY680" fmla="*/ 643890 h 819686"/>
              <a:gd name="connsiteX681" fmla="*/ 63447 w 299667"/>
              <a:gd name="connsiteY681" fmla="*/ 632460 h 819686"/>
              <a:gd name="connsiteX682" fmla="*/ 61542 w 299667"/>
              <a:gd name="connsiteY682" fmla="*/ 626745 h 819686"/>
              <a:gd name="connsiteX683" fmla="*/ 63447 w 299667"/>
              <a:gd name="connsiteY683" fmla="*/ 550545 h 819686"/>
              <a:gd name="connsiteX684" fmla="*/ 67257 w 299667"/>
              <a:gd name="connsiteY684" fmla="*/ 539115 h 819686"/>
              <a:gd name="connsiteX685" fmla="*/ 69162 w 299667"/>
              <a:gd name="connsiteY685" fmla="*/ 533400 h 819686"/>
              <a:gd name="connsiteX686" fmla="*/ 71067 w 299667"/>
              <a:gd name="connsiteY686" fmla="*/ 527685 h 819686"/>
              <a:gd name="connsiteX687" fmla="*/ 78687 w 299667"/>
              <a:gd name="connsiteY687" fmla="*/ 512445 h 819686"/>
              <a:gd name="connsiteX688" fmla="*/ 80592 w 299667"/>
              <a:gd name="connsiteY688" fmla="*/ 506730 h 819686"/>
              <a:gd name="connsiteX689" fmla="*/ 84402 w 299667"/>
              <a:gd name="connsiteY689" fmla="*/ 501015 h 819686"/>
              <a:gd name="connsiteX690" fmla="*/ 88212 w 299667"/>
              <a:gd name="connsiteY690" fmla="*/ 489585 h 819686"/>
              <a:gd name="connsiteX691" fmla="*/ 90117 w 299667"/>
              <a:gd name="connsiteY691" fmla="*/ 483870 h 819686"/>
              <a:gd name="connsiteX692" fmla="*/ 88212 w 299667"/>
              <a:gd name="connsiteY692" fmla="*/ 478155 h 819686"/>
              <a:gd name="connsiteX693" fmla="*/ 93927 w 299667"/>
              <a:gd name="connsiteY693" fmla="*/ 461010 h 819686"/>
              <a:gd name="connsiteX694" fmla="*/ 95832 w 299667"/>
              <a:gd name="connsiteY694" fmla="*/ 453390 h 819686"/>
              <a:gd name="connsiteX695" fmla="*/ 109167 w 299667"/>
              <a:gd name="connsiteY695" fmla="*/ 438150 h 819686"/>
              <a:gd name="connsiteX696" fmla="*/ 126312 w 299667"/>
              <a:gd name="connsiteY696" fmla="*/ 419100 h 819686"/>
              <a:gd name="connsiteX697" fmla="*/ 132027 w 299667"/>
              <a:gd name="connsiteY697" fmla="*/ 413385 h 819686"/>
              <a:gd name="connsiteX698" fmla="*/ 137742 w 299667"/>
              <a:gd name="connsiteY698" fmla="*/ 407670 h 819686"/>
              <a:gd name="connsiteX699" fmla="*/ 145362 w 299667"/>
              <a:gd name="connsiteY699" fmla="*/ 398145 h 819686"/>
              <a:gd name="connsiteX700" fmla="*/ 149172 w 299667"/>
              <a:gd name="connsiteY700" fmla="*/ 392430 h 819686"/>
              <a:gd name="connsiteX701" fmla="*/ 166317 w 299667"/>
              <a:gd name="connsiteY701" fmla="*/ 377190 h 819686"/>
              <a:gd name="connsiteX702" fmla="*/ 173937 w 299667"/>
              <a:gd name="connsiteY702" fmla="*/ 365760 h 819686"/>
              <a:gd name="connsiteX703" fmla="*/ 179652 w 299667"/>
              <a:gd name="connsiteY703" fmla="*/ 360045 h 819686"/>
              <a:gd name="connsiteX704" fmla="*/ 185367 w 299667"/>
              <a:gd name="connsiteY704" fmla="*/ 356235 h 819686"/>
              <a:gd name="connsiteX705" fmla="*/ 192987 w 299667"/>
              <a:gd name="connsiteY705" fmla="*/ 350520 h 819686"/>
              <a:gd name="connsiteX706" fmla="*/ 210132 w 299667"/>
              <a:gd name="connsiteY706" fmla="*/ 339090 h 819686"/>
              <a:gd name="connsiteX707" fmla="*/ 215847 w 299667"/>
              <a:gd name="connsiteY707" fmla="*/ 335280 h 819686"/>
              <a:gd name="connsiteX708" fmla="*/ 217752 w 299667"/>
              <a:gd name="connsiteY708" fmla="*/ 329565 h 81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</a:cxnLst>
            <a:rect l="l" t="t" r="r" b="b"/>
            <a:pathLst>
              <a:path w="299667" h="819686">
                <a:moveTo>
                  <a:pt x="84402" y="0"/>
                </a:moveTo>
                <a:cubicBezTo>
                  <a:pt x="80529" y="19365"/>
                  <a:pt x="84497" y="1572"/>
                  <a:pt x="80592" y="15240"/>
                </a:cubicBezTo>
                <a:cubicBezTo>
                  <a:pt x="75808" y="31984"/>
                  <a:pt x="81350" y="14872"/>
                  <a:pt x="76782" y="28575"/>
                </a:cubicBezTo>
                <a:cubicBezTo>
                  <a:pt x="76147" y="36195"/>
                  <a:pt x="75888" y="43856"/>
                  <a:pt x="74877" y="51435"/>
                </a:cubicBezTo>
                <a:cubicBezTo>
                  <a:pt x="74612" y="53425"/>
                  <a:pt x="73524" y="55219"/>
                  <a:pt x="72972" y="57150"/>
                </a:cubicBezTo>
                <a:cubicBezTo>
                  <a:pt x="71178" y="63427"/>
                  <a:pt x="70471" y="67748"/>
                  <a:pt x="69162" y="74295"/>
                </a:cubicBezTo>
                <a:cubicBezTo>
                  <a:pt x="68527" y="81915"/>
                  <a:pt x="68101" y="89555"/>
                  <a:pt x="67257" y="97155"/>
                </a:cubicBezTo>
                <a:cubicBezTo>
                  <a:pt x="66830" y="100994"/>
                  <a:pt x="65862" y="104756"/>
                  <a:pt x="65352" y="108585"/>
                </a:cubicBezTo>
                <a:cubicBezTo>
                  <a:pt x="64592" y="114285"/>
                  <a:pt x="64082" y="120015"/>
                  <a:pt x="63447" y="125730"/>
                </a:cubicBezTo>
                <a:cubicBezTo>
                  <a:pt x="66511" y="156369"/>
                  <a:pt x="63032" y="135708"/>
                  <a:pt x="67257" y="150495"/>
                </a:cubicBezTo>
                <a:cubicBezTo>
                  <a:pt x="67837" y="152526"/>
                  <a:pt x="69724" y="161412"/>
                  <a:pt x="71067" y="163830"/>
                </a:cubicBezTo>
                <a:cubicBezTo>
                  <a:pt x="73291" y="167833"/>
                  <a:pt x="77239" y="170916"/>
                  <a:pt x="78687" y="175260"/>
                </a:cubicBezTo>
                <a:cubicBezTo>
                  <a:pt x="80236" y="179908"/>
                  <a:pt x="80709" y="182997"/>
                  <a:pt x="84402" y="186690"/>
                </a:cubicBezTo>
                <a:cubicBezTo>
                  <a:pt x="86021" y="188309"/>
                  <a:pt x="88212" y="189230"/>
                  <a:pt x="90117" y="190500"/>
                </a:cubicBezTo>
                <a:cubicBezTo>
                  <a:pt x="91387" y="192405"/>
                  <a:pt x="92461" y="194456"/>
                  <a:pt x="93927" y="196215"/>
                </a:cubicBezTo>
                <a:cubicBezTo>
                  <a:pt x="98511" y="201715"/>
                  <a:pt x="99738" y="201994"/>
                  <a:pt x="105357" y="205740"/>
                </a:cubicBezTo>
                <a:cubicBezTo>
                  <a:pt x="112342" y="216217"/>
                  <a:pt x="105357" y="207328"/>
                  <a:pt x="114882" y="215265"/>
                </a:cubicBezTo>
                <a:cubicBezTo>
                  <a:pt x="129550" y="227488"/>
                  <a:pt x="112123" y="215330"/>
                  <a:pt x="126312" y="224790"/>
                </a:cubicBezTo>
                <a:cubicBezTo>
                  <a:pt x="127582" y="226695"/>
                  <a:pt x="128399" y="228997"/>
                  <a:pt x="130122" y="230505"/>
                </a:cubicBezTo>
                <a:cubicBezTo>
                  <a:pt x="133568" y="233520"/>
                  <a:pt x="141552" y="238125"/>
                  <a:pt x="141552" y="238125"/>
                </a:cubicBezTo>
                <a:cubicBezTo>
                  <a:pt x="151712" y="253365"/>
                  <a:pt x="138377" y="234950"/>
                  <a:pt x="151077" y="247650"/>
                </a:cubicBezTo>
                <a:cubicBezTo>
                  <a:pt x="159694" y="256267"/>
                  <a:pt x="149476" y="251561"/>
                  <a:pt x="160602" y="255270"/>
                </a:cubicBezTo>
                <a:cubicBezTo>
                  <a:pt x="171521" y="271648"/>
                  <a:pt x="156982" y="252374"/>
                  <a:pt x="170127" y="262890"/>
                </a:cubicBezTo>
                <a:cubicBezTo>
                  <a:pt x="171915" y="264320"/>
                  <a:pt x="172214" y="267097"/>
                  <a:pt x="173937" y="268605"/>
                </a:cubicBezTo>
                <a:cubicBezTo>
                  <a:pt x="177383" y="271620"/>
                  <a:pt x="182129" y="272987"/>
                  <a:pt x="185367" y="276225"/>
                </a:cubicBezTo>
                <a:cubicBezTo>
                  <a:pt x="188956" y="279814"/>
                  <a:pt x="192023" y="283628"/>
                  <a:pt x="196797" y="285750"/>
                </a:cubicBezTo>
                <a:cubicBezTo>
                  <a:pt x="200467" y="287381"/>
                  <a:pt x="204885" y="287332"/>
                  <a:pt x="208227" y="289560"/>
                </a:cubicBezTo>
                <a:cubicBezTo>
                  <a:pt x="210132" y="290830"/>
                  <a:pt x="211894" y="292346"/>
                  <a:pt x="213942" y="293370"/>
                </a:cubicBezTo>
                <a:cubicBezTo>
                  <a:pt x="216675" y="294736"/>
                  <a:pt x="224836" y="296570"/>
                  <a:pt x="227277" y="297180"/>
                </a:cubicBezTo>
                <a:cubicBezTo>
                  <a:pt x="229182" y="298450"/>
                  <a:pt x="230771" y="300435"/>
                  <a:pt x="232992" y="300990"/>
                </a:cubicBezTo>
                <a:cubicBezTo>
                  <a:pt x="236054" y="301756"/>
                  <a:pt x="270091" y="304709"/>
                  <a:pt x="271092" y="304800"/>
                </a:cubicBezTo>
                <a:cubicBezTo>
                  <a:pt x="270457" y="309245"/>
                  <a:pt x="270855" y="313966"/>
                  <a:pt x="269187" y="318135"/>
                </a:cubicBezTo>
                <a:cubicBezTo>
                  <a:pt x="268186" y="320636"/>
                  <a:pt x="265599" y="322196"/>
                  <a:pt x="263472" y="323850"/>
                </a:cubicBezTo>
                <a:cubicBezTo>
                  <a:pt x="259858" y="326661"/>
                  <a:pt x="256386" y="330022"/>
                  <a:pt x="252042" y="331470"/>
                </a:cubicBezTo>
                <a:cubicBezTo>
                  <a:pt x="238339" y="336038"/>
                  <a:pt x="255451" y="330496"/>
                  <a:pt x="238707" y="335280"/>
                </a:cubicBezTo>
                <a:cubicBezTo>
                  <a:pt x="236776" y="335832"/>
                  <a:pt x="234747" y="336210"/>
                  <a:pt x="232992" y="337185"/>
                </a:cubicBezTo>
                <a:cubicBezTo>
                  <a:pt x="228989" y="339409"/>
                  <a:pt x="225372" y="342265"/>
                  <a:pt x="221562" y="344805"/>
                </a:cubicBezTo>
                <a:lnTo>
                  <a:pt x="215847" y="348615"/>
                </a:lnTo>
                <a:cubicBezTo>
                  <a:pt x="213942" y="349885"/>
                  <a:pt x="212304" y="351701"/>
                  <a:pt x="210132" y="352425"/>
                </a:cubicBezTo>
                <a:cubicBezTo>
                  <a:pt x="208227" y="353060"/>
                  <a:pt x="206172" y="353355"/>
                  <a:pt x="204417" y="354330"/>
                </a:cubicBezTo>
                <a:cubicBezTo>
                  <a:pt x="200414" y="356554"/>
                  <a:pt x="197331" y="360502"/>
                  <a:pt x="192987" y="361950"/>
                </a:cubicBezTo>
                <a:cubicBezTo>
                  <a:pt x="189177" y="363220"/>
                  <a:pt x="184899" y="363532"/>
                  <a:pt x="181557" y="365760"/>
                </a:cubicBezTo>
                <a:cubicBezTo>
                  <a:pt x="173664" y="371022"/>
                  <a:pt x="178063" y="369015"/>
                  <a:pt x="168222" y="371475"/>
                </a:cubicBezTo>
                <a:cubicBezTo>
                  <a:pt x="164412" y="374015"/>
                  <a:pt x="160030" y="375857"/>
                  <a:pt x="156792" y="379095"/>
                </a:cubicBezTo>
                <a:cubicBezTo>
                  <a:pt x="154887" y="381000"/>
                  <a:pt x="153319" y="383316"/>
                  <a:pt x="151077" y="384810"/>
                </a:cubicBezTo>
                <a:cubicBezTo>
                  <a:pt x="137837" y="393637"/>
                  <a:pt x="153136" y="378535"/>
                  <a:pt x="139647" y="390525"/>
                </a:cubicBezTo>
                <a:cubicBezTo>
                  <a:pt x="135620" y="394105"/>
                  <a:pt x="132700" y="398966"/>
                  <a:pt x="128217" y="401955"/>
                </a:cubicBezTo>
                <a:lnTo>
                  <a:pt x="116787" y="409575"/>
                </a:lnTo>
                <a:cubicBezTo>
                  <a:pt x="114882" y="410845"/>
                  <a:pt x="112691" y="411766"/>
                  <a:pt x="111072" y="413385"/>
                </a:cubicBezTo>
                <a:cubicBezTo>
                  <a:pt x="103738" y="420719"/>
                  <a:pt x="107599" y="417606"/>
                  <a:pt x="99642" y="422910"/>
                </a:cubicBezTo>
                <a:cubicBezTo>
                  <a:pt x="97102" y="426720"/>
                  <a:pt x="95260" y="431102"/>
                  <a:pt x="92022" y="434340"/>
                </a:cubicBezTo>
                <a:cubicBezTo>
                  <a:pt x="90117" y="436245"/>
                  <a:pt x="87961" y="437928"/>
                  <a:pt x="86307" y="440055"/>
                </a:cubicBezTo>
                <a:cubicBezTo>
                  <a:pt x="83496" y="443669"/>
                  <a:pt x="81227" y="447675"/>
                  <a:pt x="78687" y="451485"/>
                </a:cubicBezTo>
                <a:lnTo>
                  <a:pt x="74877" y="457200"/>
                </a:lnTo>
                <a:cubicBezTo>
                  <a:pt x="73607" y="459105"/>
                  <a:pt x="72686" y="461296"/>
                  <a:pt x="71067" y="462915"/>
                </a:cubicBezTo>
                <a:cubicBezTo>
                  <a:pt x="69162" y="464820"/>
                  <a:pt x="67006" y="466503"/>
                  <a:pt x="65352" y="468630"/>
                </a:cubicBezTo>
                <a:cubicBezTo>
                  <a:pt x="62541" y="472244"/>
                  <a:pt x="60272" y="476250"/>
                  <a:pt x="57732" y="480060"/>
                </a:cubicBezTo>
                <a:cubicBezTo>
                  <a:pt x="56462" y="481965"/>
                  <a:pt x="55827" y="484505"/>
                  <a:pt x="53922" y="485775"/>
                </a:cubicBezTo>
                <a:lnTo>
                  <a:pt x="48207" y="489585"/>
                </a:lnTo>
                <a:cubicBezTo>
                  <a:pt x="46937" y="493395"/>
                  <a:pt x="45371" y="497119"/>
                  <a:pt x="44397" y="501015"/>
                </a:cubicBezTo>
                <a:cubicBezTo>
                  <a:pt x="42005" y="510583"/>
                  <a:pt x="43320" y="506151"/>
                  <a:pt x="40587" y="514350"/>
                </a:cubicBezTo>
                <a:cubicBezTo>
                  <a:pt x="33934" y="494391"/>
                  <a:pt x="36418" y="504090"/>
                  <a:pt x="40587" y="461010"/>
                </a:cubicBezTo>
                <a:cubicBezTo>
                  <a:pt x="40974" y="457013"/>
                  <a:pt x="43127" y="453390"/>
                  <a:pt x="44397" y="449580"/>
                </a:cubicBezTo>
                <a:cubicBezTo>
                  <a:pt x="47026" y="441693"/>
                  <a:pt x="44631" y="444979"/>
                  <a:pt x="52017" y="440055"/>
                </a:cubicBezTo>
                <a:cubicBezTo>
                  <a:pt x="53104" y="436795"/>
                  <a:pt x="54567" y="430735"/>
                  <a:pt x="57732" y="428625"/>
                </a:cubicBezTo>
                <a:cubicBezTo>
                  <a:pt x="59910" y="427173"/>
                  <a:pt x="62812" y="427355"/>
                  <a:pt x="65352" y="426720"/>
                </a:cubicBezTo>
                <a:cubicBezTo>
                  <a:pt x="82048" y="410024"/>
                  <a:pt x="60869" y="430456"/>
                  <a:pt x="76782" y="417195"/>
                </a:cubicBezTo>
                <a:cubicBezTo>
                  <a:pt x="78852" y="415470"/>
                  <a:pt x="82497" y="408786"/>
                  <a:pt x="82497" y="411480"/>
                </a:cubicBezTo>
                <a:cubicBezTo>
                  <a:pt x="82497" y="414655"/>
                  <a:pt x="79027" y="416855"/>
                  <a:pt x="76782" y="419100"/>
                </a:cubicBezTo>
                <a:cubicBezTo>
                  <a:pt x="74537" y="421345"/>
                  <a:pt x="71522" y="422691"/>
                  <a:pt x="69162" y="424815"/>
                </a:cubicBezTo>
                <a:cubicBezTo>
                  <a:pt x="65157" y="428419"/>
                  <a:pt x="61542" y="432435"/>
                  <a:pt x="57732" y="436245"/>
                </a:cubicBezTo>
                <a:cubicBezTo>
                  <a:pt x="55827" y="438150"/>
                  <a:pt x="53511" y="439718"/>
                  <a:pt x="52017" y="441960"/>
                </a:cubicBezTo>
                <a:cubicBezTo>
                  <a:pt x="50747" y="443865"/>
                  <a:pt x="49826" y="446056"/>
                  <a:pt x="48207" y="447675"/>
                </a:cubicBezTo>
                <a:cubicBezTo>
                  <a:pt x="46588" y="449294"/>
                  <a:pt x="40202" y="451485"/>
                  <a:pt x="42492" y="451485"/>
                </a:cubicBezTo>
                <a:cubicBezTo>
                  <a:pt x="46508" y="451485"/>
                  <a:pt x="50112" y="448945"/>
                  <a:pt x="53922" y="447675"/>
                </a:cubicBezTo>
                <a:cubicBezTo>
                  <a:pt x="57732" y="443865"/>
                  <a:pt x="62363" y="440728"/>
                  <a:pt x="65352" y="436245"/>
                </a:cubicBezTo>
                <a:cubicBezTo>
                  <a:pt x="66622" y="434340"/>
                  <a:pt x="67696" y="432289"/>
                  <a:pt x="69162" y="430530"/>
                </a:cubicBezTo>
                <a:cubicBezTo>
                  <a:pt x="84766" y="411805"/>
                  <a:pt x="65607" y="435990"/>
                  <a:pt x="80592" y="421005"/>
                </a:cubicBezTo>
                <a:cubicBezTo>
                  <a:pt x="82837" y="418760"/>
                  <a:pt x="84183" y="415745"/>
                  <a:pt x="86307" y="413385"/>
                </a:cubicBezTo>
                <a:cubicBezTo>
                  <a:pt x="89911" y="409380"/>
                  <a:pt x="93927" y="405765"/>
                  <a:pt x="97737" y="401955"/>
                </a:cubicBezTo>
                <a:cubicBezTo>
                  <a:pt x="99642" y="400050"/>
                  <a:pt x="101297" y="397856"/>
                  <a:pt x="103452" y="396240"/>
                </a:cubicBezTo>
                <a:cubicBezTo>
                  <a:pt x="105992" y="394335"/>
                  <a:pt x="108723" y="392661"/>
                  <a:pt x="111072" y="390525"/>
                </a:cubicBezTo>
                <a:cubicBezTo>
                  <a:pt x="115723" y="386296"/>
                  <a:pt x="119177" y="380677"/>
                  <a:pt x="124407" y="377190"/>
                </a:cubicBezTo>
                <a:cubicBezTo>
                  <a:pt x="126312" y="375920"/>
                  <a:pt x="128411" y="374901"/>
                  <a:pt x="130122" y="373380"/>
                </a:cubicBezTo>
                <a:cubicBezTo>
                  <a:pt x="134149" y="369800"/>
                  <a:pt x="137069" y="364939"/>
                  <a:pt x="141552" y="361950"/>
                </a:cubicBezTo>
                <a:cubicBezTo>
                  <a:pt x="160132" y="349563"/>
                  <a:pt x="131258" y="368965"/>
                  <a:pt x="154887" y="352425"/>
                </a:cubicBezTo>
                <a:cubicBezTo>
                  <a:pt x="158638" y="349799"/>
                  <a:pt x="162507" y="347345"/>
                  <a:pt x="166317" y="344805"/>
                </a:cubicBezTo>
                <a:cubicBezTo>
                  <a:pt x="168222" y="343535"/>
                  <a:pt x="169811" y="341550"/>
                  <a:pt x="172032" y="340995"/>
                </a:cubicBezTo>
                <a:cubicBezTo>
                  <a:pt x="192866" y="335787"/>
                  <a:pt x="160036" y="344359"/>
                  <a:pt x="198702" y="331470"/>
                </a:cubicBezTo>
                <a:cubicBezTo>
                  <a:pt x="200607" y="330835"/>
                  <a:pt x="202621" y="330463"/>
                  <a:pt x="204417" y="329565"/>
                </a:cubicBezTo>
                <a:cubicBezTo>
                  <a:pt x="217498" y="323025"/>
                  <a:pt x="201280" y="327525"/>
                  <a:pt x="219657" y="323850"/>
                </a:cubicBezTo>
                <a:cubicBezTo>
                  <a:pt x="223788" y="321785"/>
                  <a:pt x="228320" y="319069"/>
                  <a:pt x="232992" y="318135"/>
                </a:cubicBezTo>
                <a:cubicBezTo>
                  <a:pt x="237395" y="317254"/>
                  <a:pt x="241882" y="316865"/>
                  <a:pt x="246327" y="316230"/>
                </a:cubicBezTo>
                <a:cubicBezTo>
                  <a:pt x="250137" y="313690"/>
                  <a:pt x="261853" y="306562"/>
                  <a:pt x="257757" y="308610"/>
                </a:cubicBezTo>
                <a:cubicBezTo>
                  <a:pt x="255217" y="309880"/>
                  <a:pt x="252603" y="311011"/>
                  <a:pt x="250137" y="312420"/>
                </a:cubicBezTo>
                <a:cubicBezTo>
                  <a:pt x="248149" y="313556"/>
                  <a:pt x="246470" y="315206"/>
                  <a:pt x="244422" y="316230"/>
                </a:cubicBezTo>
                <a:cubicBezTo>
                  <a:pt x="232702" y="322090"/>
                  <a:pt x="245024" y="311968"/>
                  <a:pt x="229182" y="323850"/>
                </a:cubicBezTo>
                <a:cubicBezTo>
                  <a:pt x="227027" y="325466"/>
                  <a:pt x="225709" y="328071"/>
                  <a:pt x="223467" y="329565"/>
                </a:cubicBezTo>
                <a:cubicBezTo>
                  <a:pt x="221796" y="330679"/>
                  <a:pt x="219548" y="330572"/>
                  <a:pt x="217752" y="331470"/>
                </a:cubicBezTo>
                <a:cubicBezTo>
                  <a:pt x="203381" y="338655"/>
                  <a:pt x="213090" y="334950"/>
                  <a:pt x="202512" y="340995"/>
                </a:cubicBezTo>
                <a:cubicBezTo>
                  <a:pt x="200046" y="342404"/>
                  <a:pt x="197502" y="343686"/>
                  <a:pt x="194892" y="344805"/>
                </a:cubicBezTo>
                <a:cubicBezTo>
                  <a:pt x="193046" y="345596"/>
                  <a:pt x="190973" y="345812"/>
                  <a:pt x="189177" y="346710"/>
                </a:cubicBezTo>
                <a:cubicBezTo>
                  <a:pt x="176667" y="352965"/>
                  <a:pt x="191691" y="349415"/>
                  <a:pt x="172032" y="354330"/>
                </a:cubicBezTo>
                <a:cubicBezTo>
                  <a:pt x="166563" y="355697"/>
                  <a:pt x="157620" y="357726"/>
                  <a:pt x="152982" y="360045"/>
                </a:cubicBezTo>
                <a:cubicBezTo>
                  <a:pt x="150442" y="361315"/>
                  <a:pt x="147972" y="362736"/>
                  <a:pt x="145362" y="363855"/>
                </a:cubicBezTo>
                <a:cubicBezTo>
                  <a:pt x="143516" y="364646"/>
                  <a:pt x="141443" y="364862"/>
                  <a:pt x="139647" y="365760"/>
                </a:cubicBezTo>
                <a:cubicBezTo>
                  <a:pt x="124875" y="373146"/>
                  <a:pt x="142582" y="366687"/>
                  <a:pt x="128217" y="371475"/>
                </a:cubicBezTo>
                <a:cubicBezTo>
                  <a:pt x="126312" y="373380"/>
                  <a:pt x="124547" y="375437"/>
                  <a:pt x="122502" y="377190"/>
                </a:cubicBezTo>
                <a:cubicBezTo>
                  <a:pt x="120091" y="379256"/>
                  <a:pt x="117127" y="380660"/>
                  <a:pt x="114882" y="382905"/>
                </a:cubicBezTo>
                <a:cubicBezTo>
                  <a:pt x="106265" y="391522"/>
                  <a:pt x="116483" y="386816"/>
                  <a:pt x="105357" y="390525"/>
                </a:cubicBezTo>
                <a:cubicBezTo>
                  <a:pt x="103452" y="392430"/>
                  <a:pt x="101797" y="394624"/>
                  <a:pt x="99642" y="396240"/>
                </a:cubicBezTo>
                <a:cubicBezTo>
                  <a:pt x="96680" y="398462"/>
                  <a:pt x="92928" y="399545"/>
                  <a:pt x="90117" y="401955"/>
                </a:cubicBezTo>
                <a:cubicBezTo>
                  <a:pt x="88379" y="403445"/>
                  <a:pt x="87926" y="406051"/>
                  <a:pt x="86307" y="407670"/>
                </a:cubicBezTo>
                <a:cubicBezTo>
                  <a:pt x="84062" y="409915"/>
                  <a:pt x="80932" y="411140"/>
                  <a:pt x="78687" y="413385"/>
                </a:cubicBezTo>
                <a:cubicBezTo>
                  <a:pt x="64510" y="427562"/>
                  <a:pt x="80726" y="415836"/>
                  <a:pt x="67257" y="424815"/>
                </a:cubicBezTo>
                <a:cubicBezTo>
                  <a:pt x="66168" y="426448"/>
                  <a:pt x="61361" y="435247"/>
                  <a:pt x="57732" y="434340"/>
                </a:cubicBezTo>
                <a:cubicBezTo>
                  <a:pt x="55784" y="433853"/>
                  <a:pt x="56462" y="430530"/>
                  <a:pt x="55827" y="428625"/>
                </a:cubicBezTo>
                <a:cubicBezTo>
                  <a:pt x="57320" y="413693"/>
                  <a:pt x="56950" y="408112"/>
                  <a:pt x="61542" y="394335"/>
                </a:cubicBezTo>
                <a:cubicBezTo>
                  <a:pt x="62812" y="390525"/>
                  <a:pt x="63124" y="386247"/>
                  <a:pt x="65352" y="382905"/>
                </a:cubicBezTo>
                <a:cubicBezTo>
                  <a:pt x="69378" y="376865"/>
                  <a:pt x="74068" y="369022"/>
                  <a:pt x="80592" y="365760"/>
                </a:cubicBezTo>
                <a:cubicBezTo>
                  <a:pt x="85672" y="363220"/>
                  <a:pt x="91106" y="361290"/>
                  <a:pt x="95832" y="358140"/>
                </a:cubicBezTo>
                <a:cubicBezTo>
                  <a:pt x="97737" y="356870"/>
                  <a:pt x="99788" y="355796"/>
                  <a:pt x="101547" y="354330"/>
                </a:cubicBezTo>
                <a:cubicBezTo>
                  <a:pt x="103617" y="352605"/>
                  <a:pt x="105020" y="350109"/>
                  <a:pt x="107262" y="348615"/>
                </a:cubicBezTo>
                <a:cubicBezTo>
                  <a:pt x="108933" y="347501"/>
                  <a:pt x="111131" y="347501"/>
                  <a:pt x="112977" y="346710"/>
                </a:cubicBezTo>
                <a:cubicBezTo>
                  <a:pt x="115587" y="345591"/>
                  <a:pt x="117960" y="343955"/>
                  <a:pt x="120597" y="342900"/>
                </a:cubicBezTo>
                <a:cubicBezTo>
                  <a:pt x="124326" y="341408"/>
                  <a:pt x="128336" y="340672"/>
                  <a:pt x="132027" y="339090"/>
                </a:cubicBezTo>
                <a:cubicBezTo>
                  <a:pt x="136472" y="337185"/>
                  <a:pt x="140872" y="335171"/>
                  <a:pt x="145362" y="333375"/>
                </a:cubicBezTo>
                <a:cubicBezTo>
                  <a:pt x="147226" y="332629"/>
                  <a:pt x="149322" y="332445"/>
                  <a:pt x="151077" y="331470"/>
                </a:cubicBezTo>
                <a:cubicBezTo>
                  <a:pt x="155080" y="329246"/>
                  <a:pt x="158697" y="326390"/>
                  <a:pt x="162507" y="323850"/>
                </a:cubicBezTo>
                <a:cubicBezTo>
                  <a:pt x="164412" y="322580"/>
                  <a:pt x="166050" y="320764"/>
                  <a:pt x="168222" y="320040"/>
                </a:cubicBezTo>
                <a:cubicBezTo>
                  <a:pt x="172032" y="318770"/>
                  <a:pt x="175691" y="316890"/>
                  <a:pt x="179652" y="316230"/>
                </a:cubicBezTo>
                <a:cubicBezTo>
                  <a:pt x="183462" y="315595"/>
                  <a:pt x="187294" y="315083"/>
                  <a:pt x="191082" y="314325"/>
                </a:cubicBezTo>
                <a:cubicBezTo>
                  <a:pt x="197062" y="313129"/>
                  <a:pt x="198970" y="312331"/>
                  <a:pt x="204417" y="310515"/>
                </a:cubicBezTo>
                <a:cubicBezTo>
                  <a:pt x="192065" y="322867"/>
                  <a:pt x="206535" y="309321"/>
                  <a:pt x="189177" y="321945"/>
                </a:cubicBezTo>
                <a:cubicBezTo>
                  <a:pt x="174691" y="332481"/>
                  <a:pt x="180527" y="331326"/>
                  <a:pt x="164412" y="340995"/>
                </a:cubicBezTo>
                <a:cubicBezTo>
                  <a:pt x="108532" y="374523"/>
                  <a:pt x="149782" y="349262"/>
                  <a:pt x="112977" y="367665"/>
                </a:cubicBezTo>
                <a:cubicBezTo>
                  <a:pt x="107129" y="370589"/>
                  <a:pt x="101610" y="374131"/>
                  <a:pt x="95832" y="377190"/>
                </a:cubicBezTo>
                <a:cubicBezTo>
                  <a:pt x="90812" y="379847"/>
                  <a:pt x="85498" y="381948"/>
                  <a:pt x="80592" y="384810"/>
                </a:cubicBezTo>
                <a:cubicBezTo>
                  <a:pt x="77850" y="386410"/>
                  <a:pt x="75664" y="388842"/>
                  <a:pt x="72972" y="390525"/>
                </a:cubicBezTo>
                <a:cubicBezTo>
                  <a:pt x="70564" y="392030"/>
                  <a:pt x="67989" y="393280"/>
                  <a:pt x="65352" y="394335"/>
                </a:cubicBezTo>
                <a:cubicBezTo>
                  <a:pt x="61623" y="395827"/>
                  <a:pt x="53922" y="398145"/>
                  <a:pt x="53922" y="398145"/>
                </a:cubicBezTo>
                <a:cubicBezTo>
                  <a:pt x="34583" y="417484"/>
                  <a:pt x="50421" y="404056"/>
                  <a:pt x="34872" y="413385"/>
                </a:cubicBezTo>
                <a:cubicBezTo>
                  <a:pt x="18496" y="423211"/>
                  <a:pt x="20534" y="421974"/>
                  <a:pt x="29157" y="419100"/>
                </a:cubicBezTo>
                <a:cubicBezTo>
                  <a:pt x="31697" y="417195"/>
                  <a:pt x="34098" y="415090"/>
                  <a:pt x="36777" y="413385"/>
                </a:cubicBezTo>
                <a:cubicBezTo>
                  <a:pt x="44545" y="408442"/>
                  <a:pt x="57180" y="401958"/>
                  <a:pt x="65352" y="398145"/>
                </a:cubicBezTo>
                <a:cubicBezTo>
                  <a:pt x="69734" y="396100"/>
                  <a:pt x="74362" y="394593"/>
                  <a:pt x="78687" y="392430"/>
                </a:cubicBezTo>
                <a:cubicBezTo>
                  <a:pt x="98702" y="382423"/>
                  <a:pt x="85344" y="387753"/>
                  <a:pt x="103452" y="377190"/>
                </a:cubicBezTo>
                <a:cubicBezTo>
                  <a:pt x="107131" y="375044"/>
                  <a:pt x="111229" y="373667"/>
                  <a:pt x="114882" y="371475"/>
                </a:cubicBezTo>
                <a:cubicBezTo>
                  <a:pt x="117605" y="369841"/>
                  <a:pt x="119860" y="367521"/>
                  <a:pt x="122502" y="365760"/>
                </a:cubicBezTo>
                <a:cubicBezTo>
                  <a:pt x="127486" y="362437"/>
                  <a:pt x="132758" y="359558"/>
                  <a:pt x="137742" y="356235"/>
                </a:cubicBezTo>
                <a:cubicBezTo>
                  <a:pt x="139647" y="354965"/>
                  <a:pt x="141698" y="353891"/>
                  <a:pt x="143457" y="352425"/>
                </a:cubicBezTo>
                <a:cubicBezTo>
                  <a:pt x="145527" y="350700"/>
                  <a:pt x="146887" y="348138"/>
                  <a:pt x="149172" y="346710"/>
                </a:cubicBezTo>
                <a:cubicBezTo>
                  <a:pt x="152072" y="344898"/>
                  <a:pt x="155695" y="344537"/>
                  <a:pt x="158697" y="342900"/>
                </a:cubicBezTo>
                <a:cubicBezTo>
                  <a:pt x="162717" y="340707"/>
                  <a:pt x="166317" y="337820"/>
                  <a:pt x="170127" y="335280"/>
                </a:cubicBezTo>
                <a:cubicBezTo>
                  <a:pt x="172032" y="334010"/>
                  <a:pt x="173621" y="332025"/>
                  <a:pt x="175842" y="331470"/>
                </a:cubicBezTo>
                <a:lnTo>
                  <a:pt x="183462" y="329565"/>
                </a:lnTo>
                <a:cubicBezTo>
                  <a:pt x="186002" y="327660"/>
                  <a:pt x="188390" y="325533"/>
                  <a:pt x="191082" y="323850"/>
                </a:cubicBezTo>
                <a:cubicBezTo>
                  <a:pt x="193490" y="322345"/>
                  <a:pt x="196391" y="321691"/>
                  <a:pt x="198702" y="320040"/>
                </a:cubicBezTo>
                <a:cubicBezTo>
                  <a:pt x="200894" y="318474"/>
                  <a:pt x="202512" y="316230"/>
                  <a:pt x="204417" y="314325"/>
                </a:cubicBezTo>
                <a:cubicBezTo>
                  <a:pt x="202512" y="313055"/>
                  <a:pt x="200988" y="310642"/>
                  <a:pt x="198702" y="310515"/>
                </a:cubicBezTo>
                <a:cubicBezTo>
                  <a:pt x="178422" y="309388"/>
                  <a:pt x="171972" y="311959"/>
                  <a:pt x="154887" y="316230"/>
                </a:cubicBezTo>
                <a:cubicBezTo>
                  <a:pt x="146637" y="318292"/>
                  <a:pt x="138492" y="320423"/>
                  <a:pt x="130122" y="321945"/>
                </a:cubicBezTo>
                <a:cubicBezTo>
                  <a:pt x="126467" y="322609"/>
                  <a:pt x="113284" y="324579"/>
                  <a:pt x="109167" y="325755"/>
                </a:cubicBezTo>
                <a:cubicBezTo>
                  <a:pt x="103375" y="327410"/>
                  <a:pt x="97866" y="330009"/>
                  <a:pt x="92022" y="331470"/>
                </a:cubicBezTo>
                <a:cubicBezTo>
                  <a:pt x="87139" y="332691"/>
                  <a:pt x="70818" y="336357"/>
                  <a:pt x="65352" y="339090"/>
                </a:cubicBezTo>
                <a:cubicBezTo>
                  <a:pt x="62812" y="340360"/>
                  <a:pt x="60342" y="341781"/>
                  <a:pt x="57732" y="342900"/>
                </a:cubicBezTo>
                <a:cubicBezTo>
                  <a:pt x="46690" y="347632"/>
                  <a:pt x="57285" y="341293"/>
                  <a:pt x="46302" y="348615"/>
                </a:cubicBezTo>
                <a:cubicBezTo>
                  <a:pt x="48207" y="349250"/>
                  <a:pt x="50069" y="351007"/>
                  <a:pt x="52017" y="350520"/>
                </a:cubicBezTo>
                <a:cubicBezTo>
                  <a:pt x="57306" y="349198"/>
                  <a:pt x="64547" y="341859"/>
                  <a:pt x="69162" y="339090"/>
                </a:cubicBezTo>
                <a:cubicBezTo>
                  <a:pt x="72815" y="336898"/>
                  <a:pt x="76913" y="335521"/>
                  <a:pt x="80592" y="333375"/>
                </a:cubicBezTo>
                <a:cubicBezTo>
                  <a:pt x="90841" y="327396"/>
                  <a:pt x="94129" y="323017"/>
                  <a:pt x="105357" y="318135"/>
                </a:cubicBezTo>
                <a:cubicBezTo>
                  <a:pt x="163749" y="292747"/>
                  <a:pt x="114206" y="315185"/>
                  <a:pt x="151077" y="302895"/>
                </a:cubicBezTo>
                <a:cubicBezTo>
                  <a:pt x="155665" y="301366"/>
                  <a:pt x="159824" y="298709"/>
                  <a:pt x="164412" y="297180"/>
                </a:cubicBezTo>
                <a:cubicBezTo>
                  <a:pt x="169380" y="295524"/>
                  <a:pt x="184620" y="291714"/>
                  <a:pt x="179652" y="293370"/>
                </a:cubicBezTo>
                <a:cubicBezTo>
                  <a:pt x="148284" y="303826"/>
                  <a:pt x="190934" y="288779"/>
                  <a:pt x="154887" y="304800"/>
                </a:cubicBezTo>
                <a:cubicBezTo>
                  <a:pt x="148095" y="307819"/>
                  <a:pt x="140853" y="309712"/>
                  <a:pt x="133932" y="312420"/>
                </a:cubicBezTo>
                <a:cubicBezTo>
                  <a:pt x="126245" y="315428"/>
                  <a:pt x="118836" y="319141"/>
                  <a:pt x="111072" y="321945"/>
                </a:cubicBezTo>
                <a:cubicBezTo>
                  <a:pt x="95963" y="327401"/>
                  <a:pt x="80032" y="330661"/>
                  <a:pt x="65352" y="337185"/>
                </a:cubicBezTo>
                <a:cubicBezTo>
                  <a:pt x="63875" y="337841"/>
                  <a:pt x="40478" y="347929"/>
                  <a:pt x="36777" y="350520"/>
                </a:cubicBezTo>
                <a:cubicBezTo>
                  <a:pt x="20341" y="362025"/>
                  <a:pt x="36699" y="355626"/>
                  <a:pt x="23442" y="360045"/>
                </a:cubicBezTo>
                <a:cubicBezTo>
                  <a:pt x="22172" y="361950"/>
                  <a:pt x="19183" y="363515"/>
                  <a:pt x="19632" y="365760"/>
                </a:cubicBezTo>
                <a:cubicBezTo>
                  <a:pt x="20081" y="368005"/>
                  <a:pt x="23069" y="369342"/>
                  <a:pt x="25347" y="369570"/>
                </a:cubicBezTo>
                <a:cubicBezTo>
                  <a:pt x="33314" y="370367"/>
                  <a:pt x="44603" y="365444"/>
                  <a:pt x="52017" y="363855"/>
                </a:cubicBezTo>
                <a:cubicBezTo>
                  <a:pt x="56407" y="362914"/>
                  <a:pt x="60907" y="362585"/>
                  <a:pt x="65352" y="361950"/>
                </a:cubicBezTo>
                <a:cubicBezTo>
                  <a:pt x="69797" y="360045"/>
                  <a:pt x="74284" y="358236"/>
                  <a:pt x="78687" y="356235"/>
                </a:cubicBezTo>
                <a:cubicBezTo>
                  <a:pt x="81272" y="355060"/>
                  <a:pt x="83697" y="353544"/>
                  <a:pt x="86307" y="352425"/>
                </a:cubicBezTo>
                <a:cubicBezTo>
                  <a:pt x="88153" y="351634"/>
                  <a:pt x="93693" y="349406"/>
                  <a:pt x="92022" y="350520"/>
                </a:cubicBezTo>
                <a:cubicBezTo>
                  <a:pt x="80232" y="358380"/>
                  <a:pt x="60456" y="366882"/>
                  <a:pt x="48207" y="371475"/>
                </a:cubicBezTo>
                <a:cubicBezTo>
                  <a:pt x="43127" y="373380"/>
                  <a:pt x="37893" y="374916"/>
                  <a:pt x="32967" y="377190"/>
                </a:cubicBezTo>
                <a:cubicBezTo>
                  <a:pt x="8707" y="388387"/>
                  <a:pt x="35866" y="379083"/>
                  <a:pt x="15822" y="384810"/>
                </a:cubicBezTo>
                <a:cubicBezTo>
                  <a:pt x="13891" y="385362"/>
                  <a:pt x="8687" y="388135"/>
                  <a:pt x="10107" y="386715"/>
                </a:cubicBezTo>
                <a:cubicBezTo>
                  <a:pt x="12281" y="384541"/>
                  <a:pt x="24647" y="376788"/>
                  <a:pt x="29157" y="375285"/>
                </a:cubicBezTo>
                <a:cubicBezTo>
                  <a:pt x="34125" y="373629"/>
                  <a:pt x="39459" y="373218"/>
                  <a:pt x="44397" y="371475"/>
                </a:cubicBezTo>
                <a:cubicBezTo>
                  <a:pt x="50294" y="369394"/>
                  <a:pt x="55645" y="365936"/>
                  <a:pt x="61542" y="363855"/>
                </a:cubicBezTo>
                <a:cubicBezTo>
                  <a:pt x="66480" y="362112"/>
                  <a:pt x="71784" y="361607"/>
                  <a:pt x="76782" y="360045"/>
                </a:cubicBezTo>
                <a:cubicBezTo>
                  <a:pt x="103493" y="351698"/>
                  <a:pt x="80337" y="355791"/>
                  <a:pt x="107262" y="352425"/>
                </a:cubicBezTo>
                <a:cubicBezTo>
                  <a:pt x="111707" y="350520"/>
                  <a:pt x="115947" y="348039"/>
                  <a:pt x="120597" y="346710"/>
                </a:cubicBezTo>
                <a:cubicBezTo>
                  <a:pt x="124914" y="345476"/>
                  <a:pt x="129494" y="345488"/>
                  <a:pt x="133932" y="344805"/>
                </a:cubicBezTo>
                <a:cubicBezTo>
                  <a:pt x="137654" y="344232"/>
                  <a:pt x="148590" y="342642"/>
                  <a:pt x="152982" y="340995"/>
                </a:cubicBezTo>
                <a:cubicBezTo>
                  <a:pt x="156370" y="339725"/>
                  <a:pt x="163302" y="335887"/>
                  <a:pt x="166317" y="333375"/>
                </a:cubicBezTo>
                <a:cubicBezTo>
                  <a:pt x="180985" y="321152"/>
                  <a:pt x="163558" y="333310"/>
                  <a:pt x="177747" y="323850"/>
                </a:cubicBezTo>
                <a:cubicBezTo>
                  <a:pt x="187907" y="308610"/>
                  <a:pt x="174572" y="327025"/>
                  <a:pt x="187272" y="314325"/>
                </a:cubicBezTo>
                <a:cubicBezTo>
                  <a:pt x="190965" y="310632"/>
                  <a:pt x="191438" y="307543"/>
                  <a:pt x="192987" y="302895"/>
                </a:cubicBezTo>
                <a:cubicBezTo>
                  <a:pt x="191082" y="300990"/>
                  <a:pt x="189951" y="297462"/>
                  <a:pt x="187272" y="297180"/>
                </a:cubicBezTo>
                <a:cubicBezTo>
                  <a:pt x="159235" y="294229"/>
                  <a:pt x="165572" y="296849"/>
                  <a:pt x="151077" y="300990"/>
                </a:cubicBezTo>
                <a:cubicBezTo>
                  <a:pt x="142947" y="303313"/>
                  <a:pt x="142771" y="302836"/>
                  <a:pt x="133932" y="304800"/>
                </a:cubicBezTo>
                <a:cubicBezTo>
                  <a:pt x="131376" y="305368"/>
                  <a:pt x="128763" y="305786"/>
                  <a:pt x="126312" y="306705"/>
                </a:cubicBezTo>
                <a:cubicBezTo>
                  <a:pt x="123653" y="307702"/>
                  <a:pt x="121412" y="309699"/>
                  <a:pt x="118692" y="310515"/>
                </a:cubicBezTo>
                <a:cubicBezTo>
                  <a:pt x="114992" y="311625"/>
                  <a:pt x="111062" y="311729"/>
                  <a:pt x="107262" y="312420"/>
                </a:cubicBezTo>
                <a:cubicBezTo>
                  <a:pt x="100613" y="313629"/>
                  <a:pt x="87924" y="316326"/>
                  <a:pt x="82497" y="318135"/>
                </a:cubicBezTo>
                <a:lnTo>
                  <a:pt x="71067" y="321945"/>
                </a:lnTo>
                <a:cubicBezTo>
                  <a:pt x="69162" y="322580"/>
                  <a:pt x="67321" y="323456"/>
                  <a:pt x="65352" y="323850"/>
                </a:cubicBezTo>
                <a:lnTo>
                  <a:pt x="55827" y="325755"/>
                </a:lnTo>
                <a:cubicBezTo>
                  <a:pt x="50087" y="329581"/>
                  <a:pt x="49259" y="330475"/>
                  <a:pt x="42492" y="333375"/>
                </a:cubicBezTo>
                <a:cubicBezTo>
                  <a:pt x="40646" y="334166"/>
                  <a:pt x="38573" y="334382"/>
                  <a:pt x="36777" y="335280"/>
                </a:cubicBezTo>
                <a:cubicBezTo>
                  <a:pt x="28608" y="339364"/>
                  <a:pt x="32931" y="338907"/>
                  <a:pt x="25347" y="344805"/>
                </a:cubicBezTo>
                <a:cubicBezTo>
                  <a:pt x="13520" y="354004"/>
                  <a:pt x="6032" y="354678"/>
                  <a:pt x="27252" y="348615"/>
                </a:cubicBezTo>
                <a:cubicBezTo>
                  <a:pt x="31062" y="346075"/>
                  <a:pt x="34642" y="343150"/>
                  <a:pt x="38682" y="340995"/>
                </a:cubicBezTo>
                <a:cubicBezTo>
                  <a:pt x="53651" y="333011"/>
                  <a:pt x="93190" y="319528"/>
                  <a:pt x="101547" y="318135"/>
                </a:cubicBezTo>
                <a:cubicBezTo>
                  <a:pt x="109167" y="316865"/>
                  <a:pt x="116872" y="316027"/>
                  <a:pt x="124407" y="314325"/>
                </a:cubicBezTo>
                <a:cubicBezTo>
                  <a:pt x="136576" y="311577"/>
                  <a:pt x="148606" y="308227"/>
                  <a:pt x="160602" y="304800"/>
                </a:cubicBezTo>
                <a:cubicBezTo>
                  <a:pt x="165047" y="303530"/>
                  <a:pt x="169592" y="302570"/>
                  <a:pt x="173937" y="300990"/>
                </a:cubicBezTo>
                <a:cubicBezTo>
                  <a:pt x="176606" y="300020"/>
                  <a:pt x="178962" y="298333"/>
                  <a:pt x="181557" y="297180"/>
                </a:cubicBezTo>
                <a:cubicBezTo>
                  <a:pt x="184682" y="295791"/>
                  <a:pt x="187907" y="294640"/>
                  <a:pt x="191082" y="293370"/>
                </a:cubicBezTo>
                <a:cubicBezTo>
                  <a:pt x="171263" y="283460"/>
                  <a:pt x="181478" y="286454"/>
                  <a:pt x="160602" y="283845"/>
                </a:cubicBezTo>
                <a:cubicBezTo>
                  <a:pt x="137107" y="284480"/>
                  <a:pt x="113566" y="284151"/>
                  <a:pt x="90117" y="285750"/>
                </a:cubicBezTo>
                <a:cubicBezTo>
                  <a:pt x="85505" y="286064"/>
                  <a:pt x="81286" y="288521"/>
                  <a:pt x="76782" y="289560"/>
                </a:cubicBezTo>
                <a:cubicBezTo>
                  <a:pt x="73018" y="290429"/>
                  <a:pt x="69152" y="290774"/>
                  <a:pt x="65352" y="291465"/>
                </a:cubicBezTo>
                <a:cubicBezTo>
                  <a:pt x="62166" y="292044"/>
                  <a:pt x="58988" y="292668"/>
                  <a:pt x="55827" y="293370"/>
                </a:cubicBezTo>
                <a:cubicBezTo>
                  <a:pt x="42427" y="296348"/>
                  <a:pt x="53629" y="293998"/>
                  <a:pt x="42492" y="297180"/>
                </a:cubicBezTo>
                <a:cubicBezTo>
                  <a:pt x="36111" y="299003"/>
                  <a:pt x="29478" y="299877"/>
                  <a:pt x="23442" y="302895"/>
                </a:cubicBezTo>
                <a:cubicBezTo>
                  <a:pt x="20902" y="304165"/>
                  <a:pt x="18257" y="305244"/>
                  <a:pt x="15822" y="306705"/>
                </a:cubicBezTo>
                <a:cubicBezTo>
                  <a:pt x="11895" y="309061"/>
                  <a:pt x="4392" y="314325"/>
                  <a:pt x="4392" y="314325"/>
                </a:cubicBezTo>
                <a:cubicBezTo>
                  <a:pt x="3122" y="316230"/>
                  <a:pt x="-1639" y="319485"/>
                  <a:pt x="582" y="320040"/>
                </a:cubicBezTo>
                <a:cubicBezTo>
                  <a:pt x="6773" y="321588"/>
                  <a:pt x="13300" y="318927"/>
                  <a:pt x="19632" y="318135"/>
                </a:cubicBezTo>
                <a:cubicBezTo>
                  <a:pt x="28543" y="317021"/>
                  <a:pt x="46302" y="314325"/>
                  <a:pt x="46302" y="314325"/>
                </a:cubicBezTo>
                <a:cubicBezTo>
                  <a:pt x="88873" y="298845"/>
                  <a:pt x="45677" y="312534"/>
                  <a:pt x="88212" y="304800"/>
                </a:cubicBezTo>
                <a:cubicBezTo>
                  <a:pt x="119184" y="299169"/>
                  <a:pt x="99215" y="299995"/>
                  <a:pt x="128217" y="291465"/>
                </a:cubicBezTo>
                <a:cubicBezTo>
                  <a:pt x="132525" y="290198"/>
                  <a:pt x="137107" y="290195"/>
                  <a:pt x="141552" y="289560"/>
                </a:cubicBezTo>
                <a:cubicBezTo>
                  <a:pt x="152764" y="283954"/>
                  <a:pt x="146478" y="286648"/>
                  <a:pt x="160602" y="281940"/>
                </a:cubicBezTo>
                <a:cubicBezTo>
                  <a:pt x="172460" y="277987"/>
                  <a:pt x="168286" y="279641"/>
                  <a:pt x="147267" y="283845"/>
                </a:cubicBezTo>
                <a:cubicBezTo>
                  <a:pt x="117172" y="297220"/>
                  <a:pt x="143317" y="286075"/>
                  <a:pt x="109167" y="299085"/>
                </a:cubicBezTo>
                <a:cubicBezTo>
                  <a:pt x="102776" y="301520"/>
                  <a:pt x="96544" y="304368"/>
                  <a:pt x="90117" y="306705"/>
                </a:cubicBezTo>
                <a:cubicBezTo>
                  <a:pt x="75585" y="311989"/>
                  <a:pt x="59779" y="314364"/>
                  <a:pt x="46302" y="321945"/>
                </a:cubicBezTo>
                <a:cubicBezTo>
                  <a:pt x="36142" y="327660"/>
                  <a:pt x="26248" y="333877"/>
                  <a:pt x="15822" y="339090"/>
                </a:cubicBezTo>
                <a:cubicBezTo>
                  <a:pt x="13282" y="340360"/>
                  <a:pt x="10812" y="341781"/>
                  <a:pt x="8202" y="342900"/>
                </a:cubicBezTo>
                <a:cubicBezTo>
                  <a:pt x="6356" y="343691"/>
                  <a:pt x="691" y="345703"/>
                  <a:pt x="2487" y="344805"/>
                </a:cubicBezTo>
                <a:cubicBezTo>
                  <a:pt x="5546" y="343276"/>
                  <a:pt x="9023" y="342656"/>
                  <a:pt x="12012" y="340995"/>
                </a:cubicBezTo>
                <a:cubicBezTo>
                  <a:pt x="14787" y="339453"/>
                  <a:pt x="17038" y="337111"/>
                  <a:pt x="19632" y="335280"/>
                </a:cubicBezTo>
                <a:cubicBezTo>
                  <a:pt x="27835" y="329490"/>
                  <a:pt x="35417" y="322625"/>
                  <a:pt x="44397" y="318135"/>
                </a:cubicBezTo>
                <a:cubicBezTo>
                  <a:pt x="49477" y="315595"/>
                  <a:pt x="54385" y="312678"/>
                  <a:pt x="59637" y="310515"/>
                </a:cubicBezTo>
                <a:cubicBezTo>
                  <a:pt x="65207" y="308221"/>
                  <a:pt x="71338" y="307379"/>
                  <a:pt x="76782" y="304800"/>
                </a:cubicBezTo>
                <a:cubicBezTo>
                  <a:pt x="83474" y="301630"/>
                  <a:pt x="89208" y="296682"/>
                  <a:pt x="95832" y="293370"/>
                </a:cubicBezTo>
                <a:cubicBezTo>
                  <a:pt x="105751" y="288410"/>
                  <a:pt x="116803" y="285741"/>
                  <a:pt x="126312" y="280035"/>
                </a:cubicBezTo>
                <a:cubicBezTo>
                  <a:pt x="129487" y="278130"/>
                  <a:pt x="132525" y="275976"/>
                  <a:pt x="135837" y="274320"/>
                </a:cubicBezTo>
                <a:cubicBezTo>
                  <a:pt x="137633" y="273422"/>
                  <a:pt x="139756" y="273313"/>
                  <a:pt x="141552" y="272415"/>
                </a:cubicBezTo>
                <a:cubicBezTo>
                  <a:pt x="146856" y="269763"/>
                  <a:pt x="148769" y="267103"/>
                  <a:pt x="152982" y="262890"/>
                </a:cubicBezTo>
                <a:cubicBezTo>
                  <a:pt x="154051" y="259682"/>
                  <a:pt x="156993" y="254668"/>
                  <a:pt x="152982" y="251460"/>
                </a:cubicBezTo>
                <a:cubicBezTo>
                  <a:pt x="150938" y="249824"/>
                  <a:pt x="147902" y="250190"/>
                  <a:pt x="145362" y="249555"/>
                </a:cubicBezTo>
                <a:cubicBezTo>
                  <a:pt x="135202" y="250190"/>
                  <a:pt x="124989" y="250247"/>
                  <a:pt x="114882" y="251460"/>
                </a:cubicBezTo>
                <a:cubicBezTo>
                  <a:pt x="103656" y="252807"/>
                  <a:pt x="95128" y="256398"/>
                  <a:pt x="84402" y="259080"/>
                </a:cubicBezTo>
                <a:cubicBezTo>
                  <a:pt x="72313" y="262102"/>
                  <a:pt x="73862" y="260053"/>
                  <a:pt x="59637" y="264795"/>
                </a:cubicBezTo>
                <a:lnTo>
                  <a:pt x="48207" y="268605"/>
                </a:lnTo>
                <a:cubicBezTo>
                  <a:pt x="46302" y="270510"/>
                  <a:pt x="43986" y="272078"/>
                  <a:pt x="42492" y="274320"/>
                </a:cubicBezTo>
                <a:cubicBezTo>
                  <a:pt x="40460" y="277368"/>
                  <a:pt x="39444" y="282702"/>
                  <a:pt x="42492" y="285750"/>
                </a:cubicBezTo>
                <a:cubicBezTo>
                  <a:pt x="43912" y="287170"/>
                  <a:pt x="46302" y="287020"/>
                  <a:pt x="48207" y="287655"/>
                </a:cubicBezTo>
                <a:cubicBezTo>
                  <a:pt x="55192" y="287020"/>
                  <a:pt x="62379" y="287535"/>
                  <a:pt x="69162" y="285750"/>
                </a:cubicBezTo>
                <a:cubicBezTo>
                  <a:pt x="74655" y="284305"/>
                  <a:pt x="79014" y="279926"/>
                  <a:pt x="84402" y="278130"/>
                </a:cubicBezTo>
                <a:lnTo>
                  <a:pt x="90117" y="276225"/>
                </a:lnTo>
                <a:cubicBezTo>
                  <a:pt x="92022" y="274320"/>
                  <a:pt x="93590" y="272004"/>
                  <a:pt x="95832" y="270510"/>
                </a:cubicBezTo>
                <a:cubicBezTo>
                  <a:pt x="97503" y="269396"/>
                  <a:pt x="100004" y="269891"/>
                  <a:pt x="101547" y="268605"/>
                </a:cubicBezTo>
                <a:cubicBezTo>
                  <a:pt x="103319" y="267128"/>
                  <a:pt x="109335" y="257876"/>
                  <a:pt x="111072" y="255270"/>
                </a:cubicBezTo>
                <a:cubicBezTo>
                  <a:pt x="109167" y="254000"/>
                  <a:pt x="107449" y="252390"/>
                  <a:pt x="105357" y="251460"/>
                </a:cubicBezTo>
                <a:cubicBezTo>
                  <a:pt x="101687" y="249829"/>
                  <a:pt x="93927" y="247650"/>
                  <a:pt x="93927" y="247650"/>
                </a:cubicBezTo>
                <a:cubicBezTo>
                  <a:pt x="81227" y="248920"/>
                  <a:pt x="68342" y="248957"/>
                  <a:pt x="55827" y="251460"/>
                </a:cubicBezTo>
                <a:cubicBezTo>
                  <a:pt x="52196" y="252186"/>
                  <a:pt x="49168" y="254830"/>
                  <a:pt x="46302" y="257175"/>
                </a:cubicBezTo>
                <a:cubicBezTo>
                  <a:pt x="37453" y="264415"/>
                  <a:pt x="35261" y="268087"/>
                  <a:pt x="29157" y="276225"/>
                </a:cubicBezTo>
                <a:cubicBezTo>
                  <a:pt x="25279" y="287859"/>
                  <a:pt x="22211" y="297407"/>
                  <a:pt x="27252" y="310515"/>
                </a:cubicBezTo>
                <a:cubicBezTo>
                  <a:pt x="28271" y="313166"/>
                  <a:pt x="32332" y="313055"/>
                  <a:pt x="34872" y="314325"/>
                </a:cubicBezTo>
                <a:cubicBezTo>
                  <a:pt x="41857" y="313690"/>
                  <a:pt x="49050" y="314227"/>
                  <a:pt x="55827" y="312420"/>
                </a:cubicBezTo>
                <a:cubicBezTo>
                  <a:pt x="58895" y="311602"/>
                  <a:pt x="60863" y="308550"/>
                  <a:pt x="63447" y="306705"/>
                </a:cubicBezTo>
                <a:cubicBezTo>
                  <a:pt x="68660" y="302982"/>
                  <a:pt x="70772" y="302653"/>
                  <a:pt x="74877" y="297180"/>
                </a:cubicBezTo>
                <a:cubicBezTo>
                  <a:pt x="77099" y="294218"/>
                  <a:pt x="79060" y="291026"/>
                  <a:pt x="80592" y="287655"/>
                </a:cubicBezTo>
                <a:cubicBezTo>
                  <a:pt x="84045" y="280059"/>
                  <a:pt x="84728" y="274596"/>
                  <a:pt x="86307" y="266700"/>
                </a:cubicBezTo>
                <a:cubicBezTo>
                  <a:pt x="85672" y="258445"/>
                  <a:pt x="86535" y="249935"/>
                  <a:pt x="84402" y="241935"/>
                </a:cubicBezTo>
                <a:cubicBezTo>
                  <a:pt x="83812" y="239723"/>
                  <a:pt x="80306" y="239744"/>
                  <a:pt x="78687" y="238125"/>
                </a:cubicBezTo>
                <a:cubicBezTo>
                  <a:pt x="77068" y="236506"/>
                  <a:pt x="76147" y="234315"/>
                  <a:pt x="74877" y="232410"/>
                </a:cubicBezTo>
                <a:cubicBezTo>
                  <a:pt x="68527" y="233680"/>
                  <a:pt x="61871" y="233895"/>
                  <a:pt x="55827" y="236220"/>
                </a:cubicBezTo>
                <a:cubicBezTo>
                  <a:pt x="53312" y="237187"/>
                  <a:pt x="51645" y="239720"/>
                  <a:pt x="50112" y="241935"/>
                </a:cubicBezTo>
                <a:cubicBezTo>
                  <a:pt x="39429" y="257366"/>
                  <a:pt x="40541" y="255408"/>
                  <a:pt x="36777" y="266700"/>
                </a:cubicBezTo>
                <a:cubicBezTo>
                  <a:pt x="37412" y="271145"/>
                  <a:pt x="36858" y="275932"/>
                  <a:pt x="38682" y="280035"/>
                </a:cubicBezTo>
                <a:cubicBezTo>
                  <a:pt x="39612" y="282127"/>
                  <a:pt x="42112" y="283702"/>
                  <a:pt x="44397" y="283845"/>
                </a:cubicBezTo>
                <a:cubicBezTo>
                  <a:pt x="52660" y="284361"/>
                  <a:pt x="60907" y="282575"/>
                  <a:pt x="69162" y="281940"/>
                </a:cubicBezTo>
                <a:cubicBezTo>
                  <a:pt x="83499" y="274771"/>
                  <a:pt x="73925" y="280181"/>
                  <a:pt x="93927" y="264795"/>
                </a:cubicBezTo>
                <a:cubicBezTo>
                  <a:pt x="96444" y="262859"/>
                  <a:pt x="99302" y="261325"/>
                  <a:pt x="101547" y="259080"/>
                </a:cubicBezTo>
                <a:cubicBezTo>
                  <a:pt x="105760" y="254867"/>
                  <a:pt x="108420" y="252954"/>
                  <a:pt x="111072" y="247650"/>
                </a:cubicBezTo>
                <a:cubicBezTo>
                  <a:pt x="111970" y="245854"/>
                  <a:pt x="112342" y="243840"/>
                  <a:pt x="112977" y="241935"/>
                </a:cubicBezTo>
                <a:cubicBezTo>
                  <a:pt x="112342" y="232410"/>
                  <a:pt x="114091" y="222416"/>
                  <a:pt x="111072" y="213360"/>
                </a:cubicBezTo>
                <a:cubicBezTo>
                  <a:pt x="109208" y="207768"/>
                  <a:pt x="99373" y="201750"/>
                  <a:pt x="93927" y="198120"/>
                </a:cubicBezTo>
                <a:cubicBezTo>
                  <a:pt x="88212" y="198755"/>
                  <a:pt x="82454" y="199080"/>
                  <a:pt x="76782" y="200025"/>
                </a:cubicBezTo>
                <a:cubicBezTo>
                  <a:pt x="74801" y="200355"/>
                  <a:pt x="72738" y="200816"/>
                  <a:pt x="71067" y="201930"/>
                </a:cubicBezTo>
                <a:cubicBezTo>
                  <a:pt x="66216" y="205164"/>
                  <a:pt x="64737" y="208887"/>
                  <a:pt x="61542" y="213360"/>
                </a:cubicBezTo>
                <a:cubicBezTo>
                  <a:pt x="59697" y="215944"/>
                  <a:pt x="57247" y="218140"/>
                  <a:pt x="55827" y="220980"/>
                </a:cubicBezTo>
                <a:cubicBezTo>
                  <a:pt x="52135" y="228363"/>
                  <a:pt x="49294" y="236146"/>
                  <a:pt x="46302" y="243840"/>
                </a:cubicBezTo>
                <a:cubicBezTo>
                  <a:pt x="44846" y="247583"/>
                  <a:pt x="42492" y="255270"/>
                  <a:pt x="42492" y="255270"/>
                </a:cubicBezTo>
                <a:cubicBezTo>
                  <a:pt x="44397" y="256540"/>
                  <a:pt x="45923" y="259243"/>
                  <a:pt x="48207" y="259080"/>
                </a:cubicBezTo>
                <a:cubicBezTo>
                  <a:pt x="68836" y="257607"/>
                  <a:pt x="67025" y="256036"/>
                  <a:pt x="76782" y="243840"/>
                </a:cubicBezTo>
                <a:cubicBezTo>
                  <a:pt x="77417" y="241935"/>
                  <a:pt x="78135" y="240056"/>
                  <a:pt x="78687" y="238125"/>
                </a:cubicBezTo>
                <a:cubicBezTo>
                  <a:pt x="83471" y="221381"/>
                  <a:pt x="77929" y="238493"/>
                  <a:pt x="82497" y="224790"/>
                </a:cubicBezTo>
                <a:cubicBezTo>
                  <a:pt x="81862" y="213360"/>
                  <a:pt x="82950" y="201702"/>
                  <a:pt x="80592" y="190500"/>
                </a:cubicBezTo>
                <a:cubicBezTo>
                  <a:pt x="80178" y="188535"/>
                  <a:pt x="76858" y="188265"/>
                  <a:pt x="74877" y="188595"/>
                </a:cubicBezTo>
                <a:cubicBezTo>
                  <a:pt x="71694" y="189125"/>
                  <a:pt x="65163" y="196404"/>
                  <a:pt x="63447" y="198120"/>
                </a:cubicBezTo>
                <a:cubicBezTo>
                  <a:pt x="62177" y="202565"/>
                  <a:pt x="60606" y="206935"/>
                  <a:pt x="59637" y="211455"/>
                </a:cubicBezTo>
                <a:cubicBezTo>
                  <a:pt x="58696" y="215845"/>
                  <a:pt x="58415" y="220352"/>
                  <a:pt x="57732" y="224790"/>
                </a:cubicBezTo>
                <a:cubicBezTo>
                  <a:pt x="57145" y="228608"/>
                  <a:pt x="56462" y="232410"/>
                  <a:pt x="55827" y="236220"/>
                </a:cubicBezTo>
                <a:cubicBezTo>
                  <a:pt x="56462" y="250190"/>
                  <a:pt x="55336" y="264352"/>
                  <a:pt x="57732" y="278130"/>
                </a:cubicBezTo>
                <a:cubicBezTo>
                  <a:pt x="58076" y="280108"/>
                  <a:pt x="61447" y="280217"/>
                  <a:pt x="63447" y="280035"/>
                </a:cubicBezTo>
                <a:cubicBezTo>
                  <a:pt x="68662" y="279561"/>
                  <a:pt x="73607" y="277495"/>
                  <a:pt x="78687" y="276225"/>
                </a:cubicBezTo>
                <a:cubicBezTo>
                  <a:pt x="79322" y="274320"/>
                  <a:pt x="79887" y="272390"/>
                  <a:pt x="80592" y="270510"/>
                </a:cubicBezTo>
                <a:cubicBezTo>
                  <a:pt x="83008" y="264068"/>
                  <a:pt x="84577" y="261324"/>
                  <a:pt x="86307" y="255270"/>
                </a:cubicBezTo>
                <a:cubicBezTo>
                  <a:pt x="88580" y="247313"/>
                  <a:pt x="88620" y="245202"/>
                  <a:pt x="90117" y="236220"/>
                </a:cubicBezTo>
                <a:cubicBezTo>
                  <a:pt x="87634" y="213871"/>
                  <a:pt x="89607" y="224653"/>
                  <a:pt x="84402" y="203835"/>
                </a:cubicBezTo>
                <a:cubicBezTo>
                  <a:pt x="83767" y="201295"/>
                  <a:pt x="83325" y="198699"/>
                  <a:pt x="82497" y="196215"/>
                </a:cubicBezTo>
                <a:cubicBezTo>
                  <a:pt x="81862" y="194310"/>
                  <a:pt x="81297" y="192380"/>
                  <a:pt x="80592" y="190500"/>
                </a:cubicBezTo>
                <a:cubicBezTo>
                  <a:pt x="79391" y="187298"/>
                  <a:pt x="77863" y="184219"/>
                  <a:pt x="76782" y="180975"/>
                </a:cubicBezTo>
                <a:cubicBezTo>
                  <a:pt x="71594" y="165412"/>
                  <a:pt x="78861" y="181323"/>
                  <a:pt x="71067" y="165735"/>
                </a:cubicBezTo>
                <a:cubicBezTo>
                  <a:pt x="71702" y="173990"/>
                  <a:pt x="72284" y="182249"/>
                  <a:pt x="72972" y="190500"/>
                </a:cubicBezTo>
                <a:cubicBezTo>
                  <a:pt x="74042" y="203336"/>
                  <a:pt x="74154" y="214606"/>
                  <a:pt x="78687" y="226695"/>
                </a:cubicBezTo>
                <a:cubicBezTo>
                  <a:pt x="80681" y="232013"/>
                  <a:pt x="84198" y="236662"/>
                  <a:pt x="86307" y="241935"/>
                </a:cubicBezTo>
                <a:cubicBezTo>
                  <a:pt x="88024" y="246227"/>
                  <a:pt x="88789" y="250842"/>
                  <a:pt x="90117" y="255270"/>
                </a:cubicBezTo>
                <a:cubicBezTo>
                  <a:pt x="90694" y="257193"/>
                  <a:pt x="91124" y="259189"/>
                  <a:pt x="92022" y="260985"/>
                </a:cubicBezTo>
                <a:cubicBezTo>
                  <a:pt x="93046" y="263033"/>
                  <a:pt x="94562" y="264795"/>
                  <a:pt x="95832" y="266700"/>
                </a:cubicBezTo>
                <a:cubicBezTo>
                  <a:pt x="105698" y="251901"/>
                  <a:pt x="101520" y="260823"/>
                  <a:pt x="95832" y="226695"/>
                </a:cubicBezTo>
                <a:cubicBezTo>
                  <a:pt x="95172" y="222734"/>
                  <a:pt x="94088" y="218709"/>
                  <a:pt x="92022" y="215265"/>
                </a:cubicBezTo>
                <a:cubicBezTo>
                  <a:pt x="90174" y="212185"/>
                  <a:pt x="86942" y="210185"/>
                  <a:pt x="84402" y="207645"/>
                </a:cubicBezTo>
                <a:cubicBezTo>
                  <a:pt x="83132" y="202565"/>
                  <a:pt x="81453" y="197570"/>
                  <a:pt x="80592" y="192405"/>
                </a:cubicBezTo>
                <a:cubicBezTo>
                  <a:pt x="79957" y="188595"/>
                  <a:pt x="79797" y="184675"/>
                  <a:pt x="78687" y="180975"/>
                </a:cubicBezTo>
                <a:cubicBezTo>
                  <a:pt x="77871" y="178255"/>
                  <a:pt x="76147" y="175895"/>
                  <a:pt x="74877" y="173355"/>
                </a:cubicBezTo>
                <a:cubicBezTo>
                  <a:pt x="74242" y="170180"/>
                  <a:pt x="73824" y="166954"/>
                  <a:pt x="72972" y="163830"/>
                </a:cubicBezTo>
                <a:cubicBezTo>
                  <a:pt x="67525" y="143858"/>
                  <a:pt x="70111" y="160957"/>
                  <a:pt x="65352" y="137160"/>
                </a:cubicBezTo>
                <a:cubicBezTo>
                  <a:pt x="64717" y="133985"/>
                  <a:pt x="64232" y="130776"/>
                  <a:pt x="63447" y="127635"/>
                </a:cubicBezTo>
                <a:cubicBezTo>
                  <a:pt x="62960" y="125687"/>
                  <a:pt x="62962" y="123340"/>
                  <a:pt x="61542" y="121920"/>
                </a:cubicBezTo>
                <a:cubicBezTo>
                  <a:pt x="60122" y="120500"/>
                  <a:pt x="57732" y="120650"/>
                  <a:pt x="55827" y="120015"/>
                </a:cubicBezTo>
                <a:cubicBezTo>
                  <a:pt x="56462" y="146050"/>
                  <a:pt x="56750" y="172096"/>
                  <a:pt x="57732" y="198120"/>
                </a:cubicBezTo>
                <a:cubicBezTo>
                  <a:pt x="58020" y="205761"/>
                  <a:pt x="59213" y="213345"/>
                  <a:pt x="59637" y="220980"/>
                </a:cubicBezTo>
                <a:cubicBezTo>
                  <a:pt x="60483" y="236210"/>
                  <a:pt x="60907" y="251460"/>
                  <a:pt x="61542" y="266700"/>
                </a:cubicBezTo>
                <a:cubicBezTo>
                  <a:pt x="68372" y="239380"/>
                  <a:pt x="64805" y="256582"/>
                  <a:pt x="61542" y="196215"/>
                </a:cubicBezTo>
                <a:cubicBezTo>
                  <a:pt x="61401" y="193601"/>
                  <a:pt x="60389" y="191103"/>
                  <a:pt x="59637" y="188595"/>
                </a:cubicBezTo>
                <a:cubicBezTo>
                  <a:pt x="58483" y="184748"/>
                  <a:pt x="57097" y="180975"/>
                  <a:pt x="55827" y="177165"/>
                </a:cubicBezTo>
                <a:cubicBezTo>
                  <a:pt x="55192" y="175260"/>
                  <a:pt x="54409" y="173398"/>
                  <a:pt x="53922" y="171450"/>
                </a:cubicBezTo>
                <a:cubicBezTo>
                  <a:pt x="53287" y="168910"/>
                  <a:pt x="52585" y="166386"/>
                  <a:pt x="52017" y="163830"/>
                </a:cubicBezTo>
                <a:cubicBezTo>
                  <a:pt x="51315" y="160669"/>
                  <a:pt x="50964" y="157429"/>
                  <a:pt x="50112" y="154305"/>
                </a:cubicBezTo>
                <a:cubicBezTo>
                  <a:pt x="49055" y="150430"/>
                  <a:pt x="47276" y="146771"/>
                  <a:pt x="46302" y="142875"/>
                </a:cubicBezTo>
                <a:cubicBezTo>
                  <a:pt x="45667" y="140335"/>
                  <a:pt x="45149" y="137763"/>
                  <a:pt x="44397" y="135255"/>
                </a:cubicBezTo>
                <a:cubicBezTo>
                  <a:pt x="43243" y="131408"/>
                  <a:pt x="40587" y="123825"/>
                  <a:pt x="40587" y="123825"/>
                </a:cubicBezTo>
                <a:cubicBezTo>
                  <a:pt x="40666" y="125415"/>
                  <a:pt x="42763" y="175800"/>
                  <a:pt x="44397" y="184785"/>
                </a:cubicBezTo>
                <a:cubicBezTo>
                  <a:pt x="45583" y="191308"/>
                  <a:pt x="48207" y="197485"/>
                  <a:pt x="50112" y="203835"/>
                </a:cubicBezTo>
                <a:cubicBezTo>
                  <a:pt x="53982" y="242533"/>
                  <a:pt x="48710" y="203942"/>
                  <a:pt x="57732" y="240030"/>
                </a:cubicBezTo>
                <a:cubicBezTo>
                  <a:pt x="58821" y="244386"/>
                  <a:pt x="58834" y="248947"/>
                  <a:pt x="59637" y="253365"/>
                </a:cubicBezTo>
                <a:cubicBezTo>
                  <a:pt x="59986" y="255283"/>
                  <a:pt x="62281" y="264368"/>
                  <a:pt x="63447" y="266700"/>
                </a:cubicBezTo>
                <a:cubicBezTo>
                  <a:pt x="65652" y="271109"/>
                  <a:pt x="69286" y="274970"/>
                  <a:pt x="72972" y="278130"/>
                </a:cubicBezTo>
                <a:cubicBezTo>
                  <a:pt x="75383" y="280196"/>
                  <a:pt x="77835" y="282270"/>
                  <a:pt x="80592" y="283845"/>
                </a:cubicBezTo>
                <a:cubicBezTo>
                  <a:pt x="82335" y="284841"/>
                  <a:pt x="84376" y="285198"/>
                  <a:pt x="86307" y="285750"/>
                </a:cubicBezTo>
                <a:cubicBezTo>
                  <a:pt x="103051" y="290534"/>
                  <a:pt x="85939" y="284992"/>
                  <a:pt x="99642" y="289560"/>
                </a:cubicBezTo>
                <a:cubicBezTo>
                  <a:pt x="102182" y="288290"/>
                  <a:pt x="105444" y="287932"/>
                  <a:pt x="107262" y="285750"/>
                </a:cubicBezTo>
                <a:cubicBezTo>
                  <a:pt x="108938" y="283739"/>
                  <a:pt x="108930" y="280737"/>
                  <a:pt x="109167" y="278130"/>
                </a:cubicBezTo>
                <a:cubicBezTo>
                  <a:pt x="109252" y="277196"/>
                  <a:pt x="107791" y="248498"/>
                  <a:pt x="112977" y="238125"/>
                </a:cubicBezTo>
                <a:cubicBezTo>
                  <a:pt x="114001" y="236077"/>
                  <a:pt x="115168" y="234029"/>
                  <a:pt x="116787" y="232410"/>
                </a:cubicBezTo>
                <a:cubicBezTo>
                  <a:pt x="118406" y="230791"/>
                  <a:pt x="120597" y="229870"/>
                  <a:pt x="122502" y="228600"/>
                </a:cubicBezTo>
                <a:cubicBezTo>
                  <a:pt x="136154" y="249079"/>
                  <a:pt x="123931" y="233918"/>
                  <a:pt x="135837" y="243840"/>
                </a:cubicBezTo>
                <a:cubicBezTo>
                  <a:pt x="137907" y="245565"/>
                  <a:pt x="139425" y="247901"/>
                  <a:pt x="141552" y="249555"/>
                </a:cubicBezTo>
                <a:cubicBezTo>
                  <a:pt x="145166" y="252366"/>
                  <a:pt x="148492" y="256277"/>
                  <a:pt x="152982" y="257175"/>
                </a:cubicBezTo>
                <a:cubicBezTo>
                  <a:pt x="156157" y="257810"/>
                  <a:pt x="159383" y="258228"/>
                  <a:pt x="162507" y="259080"/>
                </a:cubicBezTo>
                <a:cubicBezTo>
                  <a:pt x="166382" y="260137"/>
                  <a:pt x="170041" y="261916"/>
                  <a:pt x="173937" y="262890"/>
                </a:cubicBezTo>
                <a:cubicBezTo>
                  <a:pt x="185453" y="265769"/>
                  <a:pt x="179073" y="263967"/>
                  <a:pt x="192987" y="268605"/>
                </a:cubicBezTo>
                <a:cubicBezTo>
                  <a:pt x="194892" y="269240"/>
                  <a:pt x="196733" y="270116"/>
                  <a:pt x="198702" y="270510"/>
                </a:cubicBezTo>
                <a:lnTo>
                  <a:pt x="208227" y="272415"/>
                </a:lnTo>
                <a:cubicBezTo>
                  <a:pt x="229029" y="286283"/>
                  <a:pt x="196959" y="265829"/>
                  <a:pt x="221562" y="278130"/>
                </a:cubicBezTo>
                <a:cubicBezTo>
                  <a:pt x="225658" y="280178"/>
                  <a:pt x="229182" y="283210"/>
                  <a:pt x="232992" y="285750"/>
                </a:cubicBezTo>
                <a:cubicBezTo>
                  <a:pt x="234897" y="287020"/>
                  <a:pt x="236535" y="288836"/>
                  <a:pt x="238707" y="289560"/>
                </a:cubicBezTo>
                <a:cubicBezTo>
                  <a:pt x="240612" y="290195"/>
                  <a:pt x="242474" y="290978"/>
                  <a:pt x="244422" y="291465"/>
                </a:cubicBezTo>
                <a:cubicBezTo>
                  <a:pt x="253125" y="293641"/>
                  <a:pt x="262201" y="294534"/>
                  <a:pt x="271092" y="295275"/>
                </a:cubicBezTo>
                <a:cubicBezTo>
                  <a:pt x="280605" y="296068"/>
                  <a:pt x="290142" y="296545"/>
                  <a:pt x="299667" y="297180"/>
                </a:cubicBezTo>
                <a:cubicBezTo>
                  <a:pt x="295222" y="297815"/>
                  <a:pt x="290735" y="298204"/>
                  <a:pt x="286332" y="299085"/>
                </a:cubicBezTo>
                <a:cubicBezTo>
                  <a:pt x="284363" y="299479"/>
                  <a:pt x="282625" y="300990"/>
                  <a:pt x="280617" y="300990"/>
                </a:cubicBezTo>
                <a:cubicBezTo>
                  <a:pt x="272338" y="300990"/>
                  <a:pt x="264107" y="299720"/>
                  <a:pt x="255852" y="299085"/>
                </a:cubicBezTo>
                <a:cubicBezTo>
                  <a:pt x="252677" y="298450"/>
                  <a:pt x="249359" y="298317"/>
                  <a:pt x="246327" y="297180"/>
                </a:cubicBezTo>
                <a:cubicBezTo>
                  <a:pt x="244183" y="296376"/>
                  <a:pt x="242660" y="294394"/>
                  <a:pt x="240612" y="293370"/>
                </a:cubicBezTo>
                <a:cubicBezTo>
                  <a:pt x="238816" y="292472"/>
                  <a:pt x="236802" y="292100"/>
                  <a:pt x="234897" y="291465"/>
                </a:cubicBezTo>
                <a:cubicBezTo>
                  <a:pt x="232992" y="289560"/>
                  <a:pt x="229182" y="288444"/>
                  <a:pt x="229182" y="285750"/>
                </a:cubicBezTo>
                <a:cubicBezTo>
                  <a:pt x="229182" y="283742"/>
                  <a:pt x="233226" y="286541"/>
                  <a:pt x="234897" y="287655"/>
                </a:cubicBezTo>
                <a:cubicBezTo>
                  <a:pt x="237139" y="289149"/>
                  <a:pt x="238257" y="292062"/>
                  <a:pt x="240612" y="293370"/>
                </a:cubicBezTo>
                <a:cubicBezTo>
                  <a:pt x="244123" y="295320"/>
                  <a:pt x="252042" y="297180"/>
                  <a:pt x="252042" y="297180"/>
                </a:cubicBezTo>
                <a:cubicBezTo>
                  <a:pt x="260297" y="296545"/>
                  <a:pt x="268688" y="296899"/>
                  <a:pt x="276807" y="295275"/>
                </a:cubicBezTo>
                <a:cubicBezTo>
                  <a:pt x="278776" y="294881"/>
                  <a:pt x="273023" y="293922"/>
                  <a:pt x="271092" y="293370"/>
                </a:cubicBezTo>
                <a:cubicBezTo>
                  <a:pt x="268575" y="292651"/>
                  <a:pt x="266012" y="292100"/>
                  <a:pt x="263472" y="291465"/>
                </a:cubicBezTo>
                <a:cubicBezTo>
                  <a:pt x="261567" y="290195"/>
                  <a:pt x="259861" y="288557"/>
                  <a:pt x="257757" y="287655"/>
                </a:cubicBezTo>
                <a:cubicBezTo>
                  <a:pt x="255351" y="286624"/>
                  <a:pt x="252654" y="286469"/>
                  <a:pt x="250137" y="285750"/>
                </a:cubicBezTo>
                <a:cubicBezTo>
                  <a:pt x="248206" y="285198"/>
                  <a:pt x="246382" y="284281"/>
                  <a:pt x="244422" y="283845"/>
                </a:cubicBezTo>
                <a:cubicBezTo>
                  <a:pt x="240651" y="283007"/>
                  <a:pt x="236763" y="282778"/>
                  <a:pt x="232992" y="281940"/>
                </a:cubicBezTo>
                <a:cubicBezTo>
                  <a:pt x="231032" y="281504"/>
                  <a:pt x="225481" y="279137"/>
                  <a:pt x="227277" y="280035"/>
                </a:cubicBezTo>
                <a:cubicBezTo>
                  <a:pt x="230336" y="281564"/>
                  <a:pt x="233600" y="282644"/>
                  <a:pt x="236802" y="283845"/>
                </a:cubicBezTo>
                <a:cubicBezTo>
                  <a:pt x="238682" y="284550"/>
                  <a:pt x="240721" y="284852"/>
                  <a:pt x="242517" y="285750"/>
                </a:cubicBezTo>
                <a:cubicBezTo>
                  <a:pt x="244565" y="286774"/>
                  <a:pt x="246140" y="288630"/>
                  <a:pt x="248232" y="289560"/>
                </a:cubicBezTo>
                <a:cubicBezTo>
                  <a:pt x="251902" y="291191"/>
                  <a:pt x="255852" y="292100"/>
                  <a:pt x="259662" y="293370"/>
                </a:cubicBezTo>
                <a:cubicBezTo>
                  <a:pt x="271520" y="297323"/>
                  <a:pt x="263408" y="294881"/>
                  <a:pt x="284427" y="299085"/>
                </a:cubicBezTo>
                <a:cubicBezTo>
                  <a:pt x="280214" y="303298"/>
                  <a:pt x="278301" y="305958"/>
                  <a:pt x="272997" y="308610"/>
                </a:cubicBezTo>
                <a:cubicBezTo>
                  <a:pt x="271201" y="309508"/>
                  <a:pt x="269128" y="309724"/>
                  <a:pt x="267282" y="310515"/>
                </a:cubicBezTo>
                <a:cubicBezTo>
                  <a:pt x="264672" y="311634"/>
                  <a:pt x="262272" y="313206"/>
                  <a:pt x="259662" y="314325"/>
                </a:cubicBezTo>
                <a:cubicBezTo>
                  <a:pt x="254683" y="316459"/>
                  <a:pt x="251698" y="316524"/>
                  <a:pt x="246327" y="318135"/>
                </a:cubicBezTo>
                <a:cubicBezTo>
                  <a:pt x="242480" y="319289"/>
                  <a:pt x="238707" y="320675"/>
                  <a:pt x="234897" y="321945"/>
                </a:cubicBezTo>
                <a:cubicBezTo>
                  <a:pt x="232992" y="322580"/>
                  <a:pt x="230978" y="322952"/>
                  <a:pt x="229182" y="323850"/>
                </a:cubicBezTo>
                <a:cubicBezTo>
                  <a:pt x="222409" y="327237"/>
                  <a:pt x="222387" y="327696"/>
                  <a:pt x="215847" y="329565"/>
                </a:cubicBezTo>
                <a:cubicBezTo>
                  <a:pt x="212999" y="330379"/>
                  <a:pt x="205557" y="331852"/>
                  <a:pt x="202512" y="333375"/>
                </a:cubicBezTo>
                <a:cubicBezTo>
                  <a:pt x="183380" y="342941"/>
                  <a:pt x="212555" y="330976"/>
                  <a:pt x="189177" y="340995"/>
                </a:cubicBezTo>
                <a:cubicBezTo>
                  <a:pt x="187331" y="341786"/>
                  <a:pt x="185258" y="342002"/>
                  <a:pt x="183462" y="342900"/>
                </a:cubicBezTo>
                <a:cubicBezTo>
                  <a:pt x="181414" y="343924"/>
                  <a:pt x="179873" y="345860"/>
                  <a:pt x="177747" y="346710"/>
                </a:cubicBezTo>
                <a:cubicBezTo>
                  <a:pt x="173455" y="348427"/>
                  <a:pt x="168857" y="349250"/>
                  <a:pt x="164412" y="350520"/>
                </a:cubicBezTo>
                <a:cubicBezTo>
                  <a:pt x="157427" y="360998"/>
                  <a:pt x="164412" y="352108"/>
                  <a:pt x="154887" y="360045"/>
                </a:cubicBezTo>
                <a:cubicBezTo>
                  <a:pt x="140219" y="372268"/>
                  <a:pt x="157646" y="360110"/>
                  <a:pt x="143457" y="369570"/>
                </a:cubicBezTo>
                <a:cubicBezTo>
                  <a:pt x="133997" y="383759"/>
                  <a:pt x="146155" y="366332"/>
                  <a:pt x="133932" y="381000"/>
                </a:cubicBezTo>
                <a:cubicBezTo>
                  <a:pt x="132466" y="382759"/>
                  <a:pt x="131588" y="384956"/>
                  <a:pt x="130122" y="386715"/>
                </a:cubicBezTo>
                <a:cubicBezTo>
                  <a:pt x="128397" y="388785"/>
                  <a:pt x="126132" y="390360"/>
                  <a:pt x="124407" y="392430"/>
                </a:cubicBezTo>
                <a:cubicBezTo>
                  <a:pt x="122941" y="394189"/>
                  <a:pt x="122216" y="396526"/>
                  <a:pt x="120597" y="398145"/>
                </a:cubicBezTo>
                <a:cubicBezTo>
                  <a:pt x="118978" y="399764"/>
                  <a:pt x="116787" y="400685"/>
                  <a:pt x="114882" y="401955"/>
                </a:cubicBezTo>
                <a:cubicBezTo>
                  <a:pt x="113612" y="403860"/>
                  <a:pt x="112538" y="405911"/>
                  <a:pt x="111072" y="407670"/>
                </a:cubicBezTo>
                <a:cubicBezTo>
                  <a:pt x="105806" y="413990"/>
                  <a:pt x="105094" y="412005"/>
                  <a:pt x="101547" y="419100"/>
                </a:cubicBezTo>
                <a:cubicBezTo>
                  <a:pt x="100649" y="420896"/>
                  <a:pt x="100617" y="423060"/>
                  <a:pt x="99642" y="424815"/>
                </a:cubicBezTo>
                <a:cubicBezTo>
                  <a:pt x="97418" y="428818"/>
                  <a:pt x="94562" y="432435"/>
                  <a:pt x="92022" y="436245"/>
                </a:cubicBezTo>
                <a:lnTo>
                  <a:pt x="84402" y="447675"/>
                </a:lnTo>
                <a:cubicBezTo>
                  <a:pt x="83132" y="449580"/>
                  <a:pt x="81316" y="451218"/>
                  <a:pt x="80592" y="453390"/>
                </a:cubicBezTo>
                <a:cubicBezTo>
                  <a:pt x="79957" y="455295"/>
                  <a:pt x="79683" y="457362"/>
                  <a:pt x="78687" y="459105"/>
                </a:cubicBezTo>
                <a:cubicBezTo>
                  <a:pt x="77112" y="461862"/>
                  <a:pt x="74817" y="464141"/>
                  <a:pt x="72972" y="466725"/>
                </a:cubicBezTo>
                <a:cubicBezTo>
                  <a:pt x="71641" y="468588"/>
                  <a:pt x="70432" y="470535"/>
                  <a:pt x="69162" y="472440"/>
                </a:cubicBezTo>
                <a:cubicBezTo>
                  <a:pt x="68527" y="475615"/>
                  <a:pt x="68394" y="478933"/>
                  <a:pt x="67257" y="481965"/>
                </a:cubicBezTo>
                <a:cubicBezTo>
                  <a:pt x="66453" y="484109"/>
                  <a:pt x="64778" y="485817"/>
                  <a:pt x="63447" y="487680"/>
                </a:cubicBezTo>
                <a:cubicBezTo>
                  <a:pt x="61602" y="490264"/>
                  <a:pt x="59577" y="492716"/>
                  <a:pt x="57732" y="495300"/>
                </a:cubicBezTo>
                <a:cubicBezTo>
                  <a:pt x="56401" y="497163"/>
                  <a:pt x="55388" y="499256"/>
                  <a:pt x="53922" y="501015"/>
                </a:cubicBezTo>
                <a:cubicBezTo>
                  <a:pt x="52197" y="503085"/>
                  <a:pt x="50112" y="504825"/>
                  <a:pt x="48207" y="506730"/>
                </a:cubicBezTo>
                <a:lnTo>
                  <a:pt x="42492" y="523875"/>
                </a:lnTo>
                <a:lnTo>
                  <a:pt x="40587" y="529590"/>
                </a:lnTo>
                <a:cubicBezTo>
                  <a:pt x="39952" y="536575"/>
                  <a:pt x="39416" y="543570"/>
                  <a:pt x="38682" y="550545"/>
                </a:cubicBezTo>
                <a:cubicBezTo>
                  <a:pt x="38146" y="555636"/>
                  <a:pt x="36777" y="560665"/>
                  <a:pt x="36777" y="565785"/>
                </a:cubicBezTo>
                <a:cubicBezTo>
                  <a:pt x="36777" y="618851"/>
                  <a:pt x="36154" y="610956"/>
                  <a:pt x="40587" y="641985"/>
                </a:cubicBezTo>
                <a:cubicBezTo>
                  <a:pt x="41222" y="670560"/>
                  <a:pt x="40814" y="699177"/>
                  <a:pt x="42492" y="727710"/>
                </a:cubicBezTo>
                <a:cubicBezTo>
                  <a:pt x="42728" y="731719"/>
                  <a:pt x="45032" y="735330"/>
                  <a:pt x="46302" y="739140"/>
                </a:cubicBezTo>
                <a:lnTo>
                  <a:pt x="48207" y="744855"/>
                </a:lnTo>
                <a:cubicBezTo>
                  <a:pt x="48842" y="746760"/>
                  <a:pt x="49214" y="748774"/>
                  <a:pt x="50112" y="750570"/>
                </a:cubicBezTo>
                <a:cubicBezTo>
                  <a:pt x="51382" y="753110"/>
                  <a:pt x="52867" y="755553"/>
                  <a:pt x="53922" y="758190"/>
                </a:cubicBezTo>
                <a:cubicBezTo>
                  <a:pt x="58449" y="769508"/>
                  <a:pt x="56830" y="767416"/>
                  <a:pt x="59637" y="777240"/>
                </a:cubicBezTo>
                <a:cubicBezTo>
                  <a:pt x="60189" y="779171"/>
                  <a:pt x="60990" y="781024"/>
                  <a:pt x="61542" y="782955"/>
                </a:cubicBezTo>
                <a:cubicBezTo>
                  <a:pt x="62261" y="785472"/>
                  <a:pt x="62695" y="788067"/>
                  <a:pt x="63447" y="790575"/>
                </a:cubicBezTo>
                <a:cubicBezTo>
                  <a:pt x="64601" y="794422"/>
                  <a:pt x="66469" y="798067"/>
                  <a:pt x="67257" y="802005"/>
                </a:cubicBezTo>
                <a:cubicBezTo>
                  <a:pt x="67892" y="805180"/>
                  <a:pt x="68460" y="808369"/>
                  <a:pt x="69162" y="811530"/>
                </a:cubicBezTo>
                <a:cubicBezTo>
                  <a:pt x="69730" y="814086"/>
                  <a:pt x="71067" y="821768"/>
                  <a:pt x="71067" y="819150"/>
                </a:cubicBezTo>
                <a:cubicBezTo>
                  <a:pt x="71067" y="807423"/>
                  <a:pt x="67660" y="797599"/>
                  <a:pt x="63447" y="786765"/>
                </a:cubicBezTo>
                <a:cubicBezTo>
                  <a:pt x="61180" y="780936"/>
                  <a:pt x="58094" y="775449"/>
                  <a:pt x="55827" y="769620"/>
                </a:cubicBezTo>
                <a:cubicBezTo>
                  <a:pt x="51241" y="757828"/>
                  <a:pt x="49152" y="749348"/>
                  <a:pt x="46302" y="737235"/>
                </a:cubicBezTo>
                <a:cubicBezTo>
                  <a:pt x="44961" y="731536"/>
                  <a:pt x="44238" y="725678"/>
                  <a:pt x="42492" y="720090"/>
                </a:cubicBezTo>
                <a:cubicBezTo>
                  <a:pt x="41050" y="715474"/>
                  <a:pt x="38682" y="711200"/>
                  <a:pt x="36777" y="706755"/>
                </a:cubicBezTo>
                <a:cubicBezTo>
                  <a:pt x="36142" y="702310"/>
                  <a:pt x="35675" y="697838"/>
                  <a:pt x="34872" y="693420"/>
                </a:cubicBezTo>
                <a:cubicBezTo>
                  <a:pt x="34404" y="690844"/>
                  <a:pt x="32967" y="683182"/>
                  <a:pt x="32967" y="685800"/>
                </a:cubicBezTo>
                <a:cubicBezTo>
                  <a:pt x="32967" y="713991"/>
                  <a:pt x="34155" y="700870"/>
                  <a:pt x="38682" y="721995"/>
                </a:cubicBezTo>
                <a:cubicBezTo>
                  <a:pt x="39623" y="726385"/>
                  <a:pt x="39994" y="730879"/>
                  <a:pt x="40587" y="735330"/>
                </a:cubicBezTo>
                <a:cubicBezTo>
                  <a:pt x="41264" y="740405"/>
                  <a:pt x="41319" y="745587"/>
                  <a:pt x="42492" y="750570"/>
                </a:cubicBezTo>
                <a:cubicBezTo>
                  <a:pt x="51259" y="787831"/>
                  <a:pt x="45332" y="749851"/>
                  <a:pt x="52017" y="781050"/>
                </a:cubicBezTo>
                <a:cubicBezTo>
                  <a:pt x="61132" y="823587"/>
                  <a:pt x="47451" y="768125"/>
                  <a:pt x="55827" y="805815"/>
                </a:cubicBezTo>
                <a:cubicBezTo>
                  <a:pt x="56263" y="807775"/>
                  <a:pt x="56834" y="809734"/>
                  <a:pt x="57732" y="811530"/>
                </a:cubicBezTo>
                <a:cubicBezTo>
                  <a:pt x="58756" y="813578"/>
                  <a:pt x="60272" y="815340"/>
                  <a:pt x="61542" y="817245"/>
                </a:cubicBezTo>
                <a:cubicBezTo>
                  <a:pt x="65460" y="801572"/>
                  <a:pt x="64138" y="810217"/>
                  <a:pt x="61542" y="782955"/>
                </a:cubicBezTo>
                <a:cubicBezTo>
                  <a:pt x="60691" y="774021"/>
                  <a:pt x="58633" y="762798"/>
                  <a:pt x="55827" y="754380"/>
                </a:cubicBezTo>
                <a:cubicBezTo>
                  <a:pt x="54298" y="749792"/>
                  <a:pt x="52017" y="745490"/>
                  <a:pt x="50112" y="741045"/>
                </a:cubicBezTo>
                <a:cubicBezTo>
                  <a:pt x="48478" y="729607"/>
                  <a:pt x="47738" y="717891"/>
                  <a:pt x="44397" y="706755"/>
                </a:cubicBezTo>
                <a:cubicBezTo>
                  <a:pt x="43243" y="702908"/>
                  <a:pt x="38791" y="691733"/>
                  <a:pt x="40587" y="695325"/>
                </a:cubicBezTo>
                <a:cubicBezTo>
                  <a:pt x="43762" y="701675"/>
                  <a:pt x="46512" y="708256"/>
                  <a:pt x="50112" y="714375"/>
                </a:cubicBezTo>
                <a:cubicBezTo>
                  <a:pt x="69979" y="748148"/>
                  <a:pt x="49155" y="704841"/>
                  <a:pt x="69162" y="744855"/>
                </a:cubicBezTo>
                <a:cubicBezTo>
                  <a:pt x="72593" y="751718"/>
                  <a:pt x="74821" y="759182"/>
                  <a:pt x="78687" y="765810"/>
                </a:cubicBezTo>
                <a:cubicBezTo>
                  <a:pt x="83746" y="774483"/>
                  <a:pt x="91342" y="781595"/>
                  <a:pt x="95832" y="790575"/>
                </a:cubicBezTo>
                <a:lnTo>
                  <a:pt x="101547" y="802005"/>
                </a:lnTo>
                <a:cubicBezTo>
                  <a:pt x="97337" y="776742"/>
                  <a:pt x="103541" y="805631"/>
                  <a:pt x="86307" y="767715"/>
                </a:cubicBezTo>
                <a:cubicBezTo>
                  <a:pt x="60440" y="710808"/>
                  <a:pt x="93544" y="781532"/>
                  <a:pt x="65352" y="727710"/>
                </a:cubicBezTo>
                <a:cubicBezTo>
                  <a:pt x="61792" y="720913"/>
                  <a:pt x="59359" y="713567"/>
                  <a:pt x="55827" y="706755"/>
                </a:cubicBezTo>
                <a:cubicBezTo>
                  <a:pt x="50461" y="696406"/>
                  <a:pt x="43895" y="686701"/>
                  <a:pt x="38682" y="676275"/>
                </a:cubicBezTo>
                <a:cubicBezTo>
                  <a:pt x="37412" y="673735"/>
                  <a:pt x="35991" y="671265"/>
                  <a:pt x="34872" y="668655"/>
                </a:cubicBezTo>
                <a:cubicBezTo>
                  <a:pt x="34081" y="666809"/>
                  <a:pt x="32597" y="660966"/>
                  <a:pt x="32967" y="662940"/>
                </a:cubicBezTo>
                <a:cubicBezTo>
                  <a:pt x="35239" y="675058"/>
                  <a:pt x="34866" y="688213"/>
                  <a:pt x="40587" y="699135"/>
                </a:cubicBezTo>
                <a:cubicBezTo>
                  <a:pt x="47572" y="712470"/>
                  <a:pt x="55313" y="725436"/>
                  <a:pt x="61542" y="739140"/>
                </a:cubicBezTo>
                <a:cubicBezTo>
                  <a:pt x="69884" y="757493"/>
                  <a:pt x="70654" y="760676"/>
                  <a:pt x="80592" y="777240"/>
                </a:cubicBezTo>
                <a:cubicBezTo>
                  <a:pt x="82948" y="781167"/>
                  <a:pt x="85401" y="785056"/>
                  <a:pt x="88212" y="788670"/>
                </a:cubicBezTo>
                <a:cubicBezTo>
                  <a:pt x="105325" y="810672"/>
                  <a:pt x="84122" y="779678"/>
                  <a:pt x="97737" y="800100"/>
                </a:cubicBezTo>
                <a:cubicBezTo>
                  <a:pt x="100184" y="787864"/>
                  <a:pt x="102172" y="782497"/>
                  <a:pt x="97737" y="767715"/>
                </a:cubicBezTo>
                <a:cubicBezTo>
                  <a:pt x="94143" y="755734"/>
                  <a:pt x="85531" y="745560"/>
                  <a:pt x="82497" y="733425"/>
                </a:cubicBezTo>
                <a:cubicBezTo>
                  <a:pt x="77170" y="712118"/>
                  <a:pt x="80814" y="722970"/>
                  <a:pt x="71067" y="701040"/>
                </a:cubicBezTo>
                <a:cubicBezTo>
                  <a:pt x="70152" y="694635"/>
                  <a:pt x="68579" y="682883"/>
                  <a:pt x="67257" y="676275"/>
                </a:cubicBezTo>
                <a:cubicBezTo>
                  <a:pt x="66744" y="673708"/>
                  <a:pt x="63900" y="666477"/>
                  <a:pt x="65352" y="668655"/>
                </a:cubicBezTo>
                <a:cubicBezTo>
                  <a:pt x="68527" y="673418"/>
                  <a:pt x="77818" y="701120"/>
                  <a:pt x="78687" y="702945"/>
                </a:cubicBezTo>
                <a:cubicBezTo>
                  <a:pt x="104788" y="757756"/>
                  <a:pt x="75942" y="685018"/>
                  <a:pt x="99642" y="742950"/>
                </a:cubicBezTo>
                <a:cubicBezTo>
                  <a:pt x="111145" y="771068"/>
                  <a:pt x="102883" y="755370"/>
                  <a:pt x="112977" y="777240"/>
                </a:cubicBezTo>
                <a:cubicBezTo>
                  <a:pt x="114762" y="781108"/>
                  <a:pt x="116962" y="784777"/>
                  <a:pt x="118692" y="788670"/>
                </a:cubicBezTo>
                <a:cubicBezTo>
                  <a:pt x="119508" y="790505"/>
                  <a:pt x="120597" y="796393"/>
                  <a:pt x="120597" y="794385"/>
                </a:cubicBezTo>
                <a:cubicBezTo>
                  <a:pt x="120597" y="790333"/>
                  <a:pt x="118046" y="779951"/>
                  <a:pt x="116787" y="775335"/>
                </a:cubicBezTo>
                <a:cubicBezTo>
                  <a:pt x="110809" y="753416"/>
                  <a:pt x="112722" y="761247"/>
                  <a:pt x="99642" y="731520"/>
                </a:cubicBezTo>
                <a:cubicBezTo>
                  <a:pt x="97123" y="725796"/>
                  <a:pt x="93379" y="720480"/>
                  <a:pt x="92022" y="714375"/>
                </a:cubicBezTo>
                <a:cubicBezTo>
                  <a:pt x="90035" y="705432"/>
                  <a:pt x="87589" y="692819"/>
                  <a:pt x="84402" y="683895"/>
                </a:cubicBezTo>
                <a:cubicBezTo>
                  <a:pt x="82775" y="679341"/>
                  <a:pt x="80216" y="675148"/>
                  <a:pt x="78687" y="670560"/>
                </a:cubicBezTo>
                <a:cubicBezTo>
                  <a:pt x="72408" y="651723"/>
                  <a:pt x="76801" y="659853"/>
                  <a:pt x="72972" y="641985"/>
                </a:cubicBezTo>
                <a:cubicBezTo>
                  <a:pt x="72003" y="637465"/>
                  <a:pt x="70378" y="633110"/>
                  <a:pt x="69162" y="628650"/>
                </a:cubicBezTo>
                <a:cubicBezTo>
                  <a:pt x="66726" y="619719"/>
                  <a:pt x="67088" y="620019"/>
                  <a:pt x="65352" y="609600"/>
                </a:cubicBezTo>
                <a:cubicBezTo>
                  <a:pt x="65987" y="640080"/>
                  <a:pt x="66149" y="670574"/>
                  <a:pt x="67257" y="701040"/>
                </a:cubicBezTo>
                <a:cubicBezTo>
                  <a:pt x="67420" y="705527"/>
                  <a:pt x="68424" y="709946"/>
                  <a:pt x="69162" y="714375"/>
                </a:cubicBezTo>
                <a:cubicBezTo>
                  <a:pt x="70695" y="723570"/>
                  <a:pt x="70518" y="722254"/>
                  <a:pt x="72972" y="729615"/>
                </a:cubicBezTo>
                <a:cubicBezTo>
                  <a:pt x="72337" y="725170"/>
                  <a:pt x="71750" y="720718"/>
                  <a:pt x="71067" y="716280"/>
                </a:cubicBezTo>
                <a:cubicBezTo>
                  <a:pt x="70480" y="712462"/>
                  <a:pt x="69735" y="708670"/>
                  <a:pt x="69162" y="704850"/>
                </a:cubicBezTo>
                <a:cubicBezTo>
                  <a:pt x="67830" y="695969"/>
                  <a:pt x="65352" y="678180"/>
                  <a:pt x="65352" y="678180"/>
                </a:cubicBezTo>
                <a:cubicBezTo>
                  <a:pt x="63444" y="640025"/>
                  <a:pt x="59997" y="573618"/>
                  <a:pt x="59637" y="544830"/>
                </a:cubicBezTo>
                <a:cubicBezTo>
                  <a:pt x="59399" y="525771"/>
                  <a:pt x="61542" y="506741"/>
                  <a:pt x="61542" y="487680"/>
                </a:cubicBezTo>
                <a:cubicBezTo>
                  <a:pt x="61542" y="479401"/>
                  <a:pt x="60461" y="504207"/>
                  <a:pt x="59637" y="512445"/>
                </a:cubicBezTo>
                <a:cubicBezTo>
                  <a:pt x="59190" y="516913"/>
                  <a:pt x="58367" y="521335"/>
                  <a:pt x="57732" y="525780"/>
                </a:cubicBezTo>
                <a:cubicBezTo>
                  <a:pt x="53863" y="607027"/>
                  <a:pt x="58946" y="533217"/>
                  <a:pt x="52017" y="588645"/>
                </a:cubicBezTo>
                <a:cubicBezTo>
                  <a:pt x="51069" y="596232"/>
                  <a:pt x="51369" y="603963"/>
                  <a:pt x="50112" y="611505"/>
                </a:cubicBezTo>
                <a:cubicBezTo>
                  <a:pt x="48821" y="619253"/>
                  <a:pt x="46138" y="626706"/>
                  <a:pt x="44397" y="634365"/>
                </a:cubicBezTo>
                <a:cubicBezTo>
                  <a:pt x="42962" y="640680"/>
                  <a:pt x="41712" y="647038"/>
                  <a:pt x="40587" y="653415"/>
                </a:cubicBezTo>
                <a:cubicBezTo>
                  <a:pt x="39807" y="657837"/>
                  <a:pt x="39692" y="662375"/>
                  <a:pt x="38682" y="666750"/>
                </a:cubicBezTo>
                <a:cubicBezTo>
                  <a:pt x="37779" y="670663"/>
                  <a:pt x="36142" y="674370"/>
                  <a:pt x="34872" y="678180"/>
                </a:cubicBezTo>
                <a:cubicBezTo>
                  <a:pt x="36268" y="658643"/>
                  <a:pt x="38166" y="634406"/>
                  <a:pt x="38682" y="615315"/>
                </a:cubicBezTo>
                <a:cubicBezTo>
                  <a:pt x="39626" y="580397"/>
                  <a:pt x="39461" y="545453"/>
                  <a:pt x="40587" y="510540"/>
                </a:cubicBezTo>
                <a:cubicBezTo>
                  <a:pt x="40732" y="506052"/>
                  <a:pt x="41482" y="501580"/>
                  <a:pt x="42492" y="497205"/>
                </a:cubicBezTo>
                <a:cubicBezTo>
                  <a:pt x="43395" y="493292"/>
                  <a:pt x="45328" y="489671"/>
                  <a:pt x="46302" y="485775"/>
                </a:cubicBezTo>
                <a:cubicBezTo>
                  <a:pt x="47239" y="482028"/>
                  <a:pt x="47270" y="478092"/>
                  <a:pt x="48207" y="474345"/>
                </a:cubicBezTo>
                <a:cubicBezTo>
                  <a:pt x="49181" y="470449"/>
                  <a:pt x="50747" y="466725"/>
                  <a:pt x="52017" y="462915"/>
                </a:cubicBezTo>
                <a:cubicBezTo>
                  <a:pt x="54154" y="456503"/>
                  <a:pt x="53966" y="456171"/>
                  <a:pt x="57732" y="449580"/>
                </a:cubicBezTo>
                <a:cubicBezTo>
                  <a:pt x="58868" y="447592"/>
                  <a:pt x="59819" y="445373"/>
                  <a:pt x="61542" y="443865"/>
                </a:cubicBezTo>
                <a:cubicBezTo>
                  <a:pt x="64988" y="440850"/>
                  <a:pt x="69162" y="438785"/>
                  <a:pt x="72972" y="436245"/>
                </a:cubicBezTo>
                <a:cubicBezTo>
                  <a:pt x="74877" y="434975"/>
                  <a:pt x="77068" y="434054"/>
                  <a:pt x="78687" y="432435"/>
                </a:cubicBezTo>
                <a:cubicBezTo>
                  <a:pt x="81227" y="429895"/>
                  <a:pt x="83502" y="427059"/>
                  <a:pt x="86307" y="424815"/>
                </a:cubicBezTo>
                <a:cubicBezTo>
                  <a:pt x="89883" y="421954"/>
                  <a:pt x="97737" y="417195"/>
                  <a:pt x="97737" y="417195"/>
                </a:cubicBezTo>
                <a:cubicBezTo>
                  <a:pt x="98372" y="415290"/>
                  <a:pt x="98744" y="413276"/>
                  <a:pt x="99642" y="411480"/>
                </a:cubicBezTo>
                <a:cubicBezTo>
                  <a:pt x="101783" y="407199"/>
                  <a:pt x="105556" y="403059"/>
                  <a:pt x="109167" y="400050"/>
                </a:cubicBezTo>
                <a:cubicBezTo>
                  <a:pt x="110926" y="398584"/>
                  <a:pt x="112977" y="397510"/>
                  <a:pt x="114882" y="396240"/>
                </a:cubicBezTo>
                <a:cubicBezTo>
                  <a:pt x="112977" y="399415"/>
                  <a:pt x="111129" y="402625"/>
                  <a:pt x="109167" y="405765"/>
                </a:cubicBezTo>
                <a:cubicBezTo>
                  <a:pt x="107954" y="407707"/>
                  <a:pt x="106381" y="409432"/>
                  <a:pt x="105357" y="411480"/>
                </a:cubicBezTo>
                <a:cubicBezTo>
                  <a:pt x="104459" y="413276"/>
                  <a:pt x="104448" y="415452"/>
                  <a:pt x="103452" y="417195"/>
                </a:cubicBezTo>
                <a:cubicBezTo>
                  <a:pt x="101877" y="419952"/>
                  <a:pt x="99558" y="422214"/>
                  <a:pt x="97737" y="424815"/>
                </a:cubicBezTo>
                <a:cubicBezTo>
                  <a:pt x="95111" y="428566"/>
                  <a:pt x="92864" y="432582"/>
                  <a:pt x="90117" y="436245"/>
                </a:cubicBezTo>
                <a:cubicBezTo>
                  <a:pt x="88212" y="438785"/>
                  <a:pt x="86247" y="441281"/>
                  <a:pt x="84402" y="443865"/>
                </a:cubicBezTo>
                <a:cubicBezTo>
                  <a:pt x="83071" y="445728"/>
                  <a:pt x="82058" y="447821"/>
                  <a:pt x="80592" y="449580"/>
                </a:cubicBezTo>
                <a:cubicBezTo>
                  <a:pt x="78867" y="451650"/>
                  <a:pt x="76531" y="453168"/>
                  <a:pt x="74877" y="455295"/>
                </a:cubicBezTo>
                <a:cubicBezTo>
                  <a:pt x="64840" y="468200"/>
                  <a:pt x="69827" y="463180"/>
                  <a:pt x="63447" y="474345"/>
                </a:cubicBezTo>
                <a:cubicBezTo>
                  <a:pt x="57981" y="483911"/>
                  <a:pt x="60761" y="476167"/>
                  <a:pt x="55827" y="487680"/>
                </a:cubicBezTo>
                <a:cubicBezTo>
                  <a:pt x="53269" y="493649"/>
                  <a:pt x="53159" y="497975"/>
                  <a:pt x="52017" y="504825"/>
                </a:cubicBezTo>
                <a:cubicBezTo>
                  <a:pt x="52652" y="508000"/>
                  <a:pt x="50684" y="514350"/>
                  <a:pt x="53922" y="514350"/>
                </a:cubicBezTo>
                <a:cubicBezTo>
                  <a:pt x="57342" y="514350"/>
                  <a:pt x="56531" y="508027"/>
                  <a:pt x="57732" y="504825"/>
                </a:cubicBezTo>
                <a:cubicBezTo>
                  <a:pt x="58437" y="502945"/>
                  <a:pt x="59085" y="501041"/>
                  <a:pt x="59637" y="499110"/>
                </a:cubicBezTo>
                <a:cubicBezTo>
                  <a:pt x="60356" y="496593"/>
                  <a:pt x="60511" y="493896"/>
                  <a:pt x="61542" y="491490"/>
                </a:cubicBezTo>
                <a:cubicBezTo>
                  <a:pt x="62444" y="489386"/>
                  <a:pt x="64422" y="487867"/>
                  <a:pt x="65352" y="485775"/>
                </a:cubicBezTo>
                <a:cubicBezTo>
                  <a:pt x="66983" y="482105"/>
                  <a:pt x="67892" y="478155"/>
                  <a:pt x="69162" y="474345"/>
                </a:cubicBezTo>
                <a:cubicBezTo>
                  <a:pt x="69797" y="469900"/>
                  <a:pt x="69886" y="465342"/>
                  <a:pt x="71067" y="461010"/>
                </a:cubicBezTo>
                <a:cubicBezTo>
                  <a:pt x="72419" y="456053"/>
                  <a:pt x="80567" y="444854"/>
                  <a:pt x="82497" y="441960"/>
                </a:cubicBezTo>
                <a:cubicBezTo>
                  <a:pt x="83767" y="440055"/>
                  <a:pt x="85583" y="438417"/>
                  <a:pt x="86307" y="436245"/>
                </a:cubicBezTo>
                <a:cubicBezTo>
                  <a:pt x="86942" y="434340"/>
                  <a:pt x="87098" y="432201"/>
                  <a:pt x="88212" y="430530"/>
                </a:cubicBezTo>
                <a:cubicBezTo>
                  <a:pt x="89706" y="428288"/>
                  <a:pt x="92202" y="426885"/>
                  <a:pt x="93927" y="424815"/>
                </a:cubicBezTo>
                <a:cubicBezTo>
                  <a:pt x="95393" y="423056"/>
                  <a:pt x="96271" y="420859"/>
                  <a:pt x="97737" y="419100"/>
                </a:cubicBezTo>
                <a:cubicBezTo>
                  <a:pt x="102321" y="413600"/>
                  <a:pt x="103548" y="413321"/>
                  <a:pt x="109167" y="409575"/>
                </a:cubicBezTo>
                <a:cubicBezTo>
                  <a:pt x="112913" y="403956"/>
                  <a:pt x="113192" y="402729"/>
                  <a:pt x="118692" y="398145"/>
                </a:cubicBezTo>
                <a:cubicBezTo>
                  <a:pt x="120451" y="396679"/>
                  <a:pt x="124407" y="392045"/>
                  <a:pt x="124407" y="394335"/>
                </a:cubicBezTo>
                <a:cubicBezTo>
                  <a:pt x="124407" y="397510"/>
                  <a:pt x="120758" y="399544"/>
                  <a:pt x="118692" y="401955"/>
                </a:cubicBezTo>
                <a:cubicBezTo>
                  <a:pt x="113636" y="407853"/>
                  <a:pt x="112535" y="406648"/>
                  <a:pt x="109167" y="413385"/>
                </a:cubicBezTo>
                <a:cubicBezTo>
                  <a:pt x="101280" y="429159"/>
                  <a:pt x="114371" y="408437"/>
                  <a:pt x="103452" y="424815"/>
                </a:cubicBezTo>
                <a:cubicBezTo>
                  <a:pt x="102817" y="427355"/>
                  <a:pt x="102266" y="429918"/>
                  <a:pt x="101547" y="432435"/>
                </a:cubicBezTo>
                <a:cubicBezTo>
                  <a:pt x="100995" y="434366"/>
                  <a:pt x="100129" y="436202"/>
                  <a:pt x="99642" y="438150"/>
                </a:cubicBezTo>
                <a:cubicBezTo>
                  <a:pt x="94257" y="459691"/>
                  <a:pt x="102101" y="434584"/>
                  <a:pt x="93927" y="459105"/>
                </a:cubicBezTo>
                <a:lnTo>
                  <a:pt x="92022" y="464820"/>
                </a:lnTo>
                <a:cubicBezTo>
                  <a:pt x="91387" y="466725"/>
                  <a:pt x="91231" y="468864"/>
                  <a:pt x="90117" y="470535"/>
                </a:cubicBezTo>
                <a:cubicBezTo>
                  <a:pt x="87577" y="474345"/>
                  <a:pt x="83945" y="477621"/>
                  <a:pt x="82497" y="481965"/>
                </a:cubicBezTo>
                <a:cubicBezTo>
                  <a:pt x="81862" y="483870"/>
                  <a:pt x="81567" y="485925"/>
                  <a:pt x="80592" y="487680"/>
                </a:cubicBezTo>
                <a:cubicBezTo>
                  <a:pt x="78368" y="491683"/>
                  <a:pt x="74420" y="494766"/>
                  <a:pt x="72972" y="499110"/>
                </a:cubicBezTo>
                <a:lnTo>
                  <a:pt x="67257" y="516255"/>
                </a:lnTo>
                <a:cubicBezTo>
                  <a:pt x="66622" y="518160"/>
                  <a:pt x="66466" y="520299"/>
                  <a:pt x="65352" y="521970"/>
                </a:cubicBezTo>
                <a:lnTo>
                  <a:pt x="61542" y="527685"/>
                </a:lnTo>
                <a:cubicBezTo>
                  <a:pt x="59635" y="544845"/>
                  <a:pt x="57732" y="559274"/>
                  <a:pt x="57732" y="577215"/>
                </a:cubicBezTo>
                <a:cubicBezTo>
                  <a:pt x="57732" y="579031"/>
                  <a:pt x="59515" y="600386"/>
                  <a:pt x="61542" y="605790"/>
                </a:cubicBezTo>
                <a:cubicBezTo>
                  <a:pt x="63477" y="610950"/>
                  <a:pt x="67698" y="613177"/>
                  <a:pt x="71067" y="617220"/>
                </a:cubicBezTo>
                <a:cubicBezTo>
                  <a:pt x="72533" y="618979"/>
                  <a:pt x="73947" y="620843"/>
                  <a:pt x="74877" y="622935"/>
                </a:cubicBezTo>
                <a:cubicBezTo>
                  <a:pt x="81559" y="637969"/>
                  <a:pt x="74121" y="631321"/>
                  <a:pt x="84402" y="638175"/>
                </a:cubicBezTo>
                <a:cubicBezTo>
                  <a:pt x="88932" y="651764"/>
                  <a:pt x="82509" y="635335"/>
                  <a:pt x="92022" y="649605"/>
                </a:cubicBezTo>
                <a:cubicBezTo>
                  <a:pt x="93136" y="651276"/>
                  <a:pt x="93029" y="653524"/>
                  <a:pt x="93927" y="655320"/>
                </a:cubicBezTo>
                <a:cubicBezTo>
                  <a:pt x="94951" y="657368"/>
                  <a:pt x="96807" y="658943"/>
                  <a:pt x="97737" y="661035"/>
                </a:cubicBezTo>
                <a:cubicBezTo>
                  <a:pt x="99368" y="664705"/>
                  <a:pt x="99319" y="669123"/>
                  <a:pt x="101547" y="672465"/>
                </a:cubicBezTo>
                <a:cubicBezTo>
                  <a:pt x="102817" y="674370"/>
                  <a:pt x="104427" y="676088"/>
                  <a:pt x="105357" y="678180"/>
                </a:cubicBezTo>
                <a:cubicBezTo>
                  <a:pt x="106988" y="681850"/>
                  <a:pt x="107897" y="685800"/>
                  <a:pt x="109167" y="689610"/>
                </a:cubicBezTo>
                <a:cubicBezTo>
                  <a:pt x="109802" y="691515"/>
                  <a:pt x="109652" y="693905"/>
                  <a:pt x="111072" y="695325"/>
                </a:cubicBezTo>
                <a:cubicBezTo>
                  <a:pt x="112977" y="697230"/>
                  <a:pt x="115062" y="698970"/>
                  <a:pt x="116787" y="701040"/>
                </a:cubicBezTo>
                <a:cubicBezTo>
                  <a:pt x="118253" y="702799"/>
                  <a:pt x="118978" y="705136"/>
                  <a:pt x="120597" y="706755"/>
                </a:cubicBezTo>
                <a:cubicBezTo>
                  <a:pt x="122216" y="708374"/>
                  <a:pt x="124407" y="709295"/>
                  <a:pt x="126312" y="710565"/>
                </a:cubicBezTo>
                <a:cubicBezTo>
                  <a:pt x="135772" y="724754"/>
                  <a:pt x="123614" y="707327"/>
                  <a:pt x="135837" y="721995"/>
                </a:cubicBezTo>
                <a:cubicBezTo>
                  <a:pt x="143774" y="731520"/>
                  <a:pt x="134885" y="724535"/>
                  <a:pt x="145362" y="731520"/>
                </a:cubicBezTo>
                <a:cubicBezTo>
                  <a:pt x="152402" y="742080"/>
                  <a:pt x="145144" y="733727"/>
                  <a:pt x="154887" y="739140"/>
                </a:cubicBezTo>
                <a:cubicBezTo>
                  <a:pt x="158890" y="741364"/>
                  <a:pt x="161973" y="745312"/>
                  <a:pt x="166317" y="746760"/>
                </a:cubicBezTo>
                <a:cubicBezTo>
                  <a:pt x="170127" y="748030"/>
                  <a:pt x="174405" y="748342"/>
                  <a:pt x="177747" y="750570"/>
                </a:cubicBezTo>
                <a:cubicBezTo>
                  <a:pt x="179652" y="751840"/>
                  <a:pt x="181414" y="753356"/>
                  <a:pt x="183462" y="754380"/>
                </a:cubicBezTo>
                <a:cubicBezTo>
                  <a:pt x="185258" y="755278"/>
                  <a:pt x="187422" y="755310"/>
                  <a:pt x="189177" y="756285"/>
                </a:cubicBezTo>
                <a:cubicBezTo>
                  <a:pt x="193180" y="758509"/>
                  <a:pt x="196263" y="762457"/>
                  <a:pt x="200607" y="763905"/>
                </a:cubicBezTo>
                <a:cubicBezTo>
                  <a:pt x="214972" y="768693"/>
                  <a:pt x="197265" y="762234"/>
                  <a:pt x="212037" y="769620"/>
                </a:cubicBezTo>
                <a:cubicBezTo>
                  <a:pt x="213833" y="770518"/>
                  <a:pt x="215956" y="770627"/>
                  <a:pt x="217752" y="771525"/>
                </a:cubicBezTo>
                <a:cubicBezTo>
                  <a:pt x="219800" y="772549"/>
                  <a:pt x="221375" y="774405"/>
                  <a:pt x="223467" y="775335"/>
                </a:cubicBezTo>
                <a:cubicBezTo>
                  <a:pt x="229430" y="777985"/>
                  <a:pt x="236184" y="779467"/>
                  <a:pt x="242517" y="781050"/>
                </a:cubicBezTo>
                <a:cubicBezTo>
                  <a:pt x="244422" y="782320"/>
                  <a:pt x="246184" y="783836"/>
                  <a:pt x="248232" y="784860"/>
                </a:cubicBezTo>
                <a:cubicBezTo>
                  <a:pt x="250028" y="785758"/>
                  <a:pt x="252192" y="785790"/>
                  <a:pt x="253947" y="786765"/>
                </a:cubicBezTo>
                <a:cubicBezTo>
                  <a:pt x="272504" y="797074"/>
                  <a:pt x="258105" y="792567"/>
                  <a:pt x="272997" y="796290"/>
                </a:cubicBezTo>
                <a:cubicBezTo>
                  <a:pt x="269187" y="797560"/>
                  <a:pt x="265528" y="799440"/>
                  <a:pt x="261567" y="800100"/>
                </a:cubicBezTo>
                <a:cubicBezTo>
                  <a:pt x="234295" y="804645"/>
                  <a:pt x="268274" y="799142"/>
                  <a:pt x="234897" y="803910"/>
                </a:cubicBezTo>
                <a:cubicBezTo>
                  <a:pt x="231073" y="804456"/>
                  <a:pt x="227328" y="805698"/>
                  <a:pt x="223467" y="805815"/>
                </a:cubicBezTo>
                <a:cubicBezTo>
                  <a:pt x="185379" y="806969"/>
                  <a:pt x="147267" y="807085"/>
                  <a:pt x="109167" y="807720"/>
                </a:cubicBezTo>
                <a:lnTo>
                  <a:pt x="126312" y="805815"/>
                </a:lnTo>
                <a:cubicBezTo>
                  <a:pt x="130767" y="805258"/>
                  <a:pt x="135174" y="804299"/>
                  <a:pt x="139647" y="803910"/>
                </a:cubicBezTo>
                <a:cubicBezTo>
                  <a:pt x="149789" y="803028"/>
                  <a:pt x="159967" y="802640"/>
                  <a:pt x="170127" y="802005"/>
                </a:cubicBezTo>
                <a:cubicBezTo>
                  <a:pt x="213708" y="795779"/>
                  <a:pt x="159560" y="803766"/>
                  <a:pt x="192987" y="798195"/>
                </a:cubicBezTo>
                <a:cubicBezTo>
                  <a:pt x="207919" y="795706"/>
                  <a:pt x="220968" y="795070"/>
                  <a:pt x="183462" y="798195"/>
                </a:cubicBezTo>
                <a:cubicBezTo>
                  <a:pt x="178382" y="799465"/>
                  <a:pt x="173357" y="800978"/>
                  <a:pt x="168222" y="802005"/>
                </a:cubicBezTo>
                <a:cubicBezTo>
                  <a:pt x="165047" y="802640"/>
                  <a:pt x="155459" y="803910"/>
                  <a:pt x="158697" y="803910"/>
                </a:cubicBezTo>
                <a:cubicBezTo>
                  <a:pt x="166976" y="803910"/>
                  <a:pt x="175207" y="802640"/>
                  <a:pt x="183462" y="802005"/>
                </a:cubicBezTo>
                <a:cubicBezTo>
                  <a:pt x="180922" y="800735"/>
                  <a:pt x="178536" y="799093"/>
                  <a:pt x="175842" y="798195"/>
                </a:cubicBezTo>
                <a:cubicBezTo>
                  <a:pt x="172770" y="797171"/>
                  <a:pt x="169483" y="796968"/>
                  <a:pt x="166317" y="796290"/>
                </a:cubicBezTo>
                <a:cubicBezTo>
                  <a:pt x="160593" y="795063"/>
                  <a:pt x="154829" y="793988"/>
                  <a:pt x="149172" y="792480"/>
                </a:cubicBezTo>
                <a:cubicBezTo>
                  <a:pt x="145292" y="791445"/>
                  <a:pt x="141589" y="789824"/>
                  <a:pt x="137742" y="788670"/>
                </a:cubicBezTo>
                <a:cubicBezTo>
                  <a:pt x="135234" y="787918"/>
                  <a:pt x="132630" y="787517"/>
                  <a:pt x="130122" y="786765"/>
                </a:cubicBezTo>
                <a:cubicBezTo>
                  <a:pt x="126275" y="785611"/>
                  <a:pt x="118692" y="782955"/>
                  <a:pt x="118692" y="782955"/>
                </a:cubicBezTo>
                <a:cubicBezTo>
                  <a:pt x="116787" y="781050"/>
                  <a:pt x="115047" y="778965"/>
                  <a:pt x="112977" y="777240"/>
                </a:cubicBezTo>
                <a:cubicBezTo>
                  <a:pt x="111218" y="775774"/>
                  <a:pt x="108692" y="775218"/>
                  <a:pt x="107262" y="773430"/>
                </a:cubicBezTo>
                <a:cubicBezTo>
                  <a:pt x="106008" y="771862"/>
                  <a:pt x="106332" y="769470"/>
                  <a:pt x="105357" y="767715"/>
                </a:cubicBezTo>
                <a:cubicBezTo>
                  <a:pt x="103133" y="763712"/>
                  <a:pt x="99438" y="760537"/>
                  <a:pt x="97737" y="756285"/>
                </a:cubicBezTo>
                <a:cubicBezTo>
                  <a:pt x="96467" y="753110"/>
                  <a:pt x="95096" y="749974"/>
                  <a:pt x="93927" y="746760"/>
                </a:cubicBezTo>
                <a:cubicBezTo>
                  <a:pt x="92555" y="742986"/>
                  <a:pt x="92345" y="738672"/>
                  <a:pt x="90117" y="735330"/>
                </a:cubicBezTo>
                <a:cubicBezTo>
                  <a:pt x="88847" y="733425"/>
                  <a:pt x="87331" y="731663"/>
                  <a:pt x="86307" y="729615"/>
                </a:cubicBezTo>
                <a:cubicBezTo>
                  <a:pt x="82600" y="722201"/>
                  <a:pt x="86159" y="724825"/>
                  <a:pt x="82497" y="716280"/>
                </a:cubicBezTo>
                <a:cubicBezTo>
                  <a:pt x="81595" y="714176"/>
                  <a:pt x="79617" y="712657"/>
                  <a:pt x="78687" y="710565"/>
                </a:cubicBezTo>
                <a:cubicBezTo>
                  <a:pt x="77056" y="706895"/>
                  <a:pt x="71664" y="696725"/>
                  <a:pt x="74877" y="699135"/>
                </a:cubicBezTo>
                <a:cubicBezTo>
                  <a:pt x="99780" y="717812"/>
                  <a:pt x="69593" y="693851"/>
                  <a:pt x="86307" y="710565"/>
                </a:cubicBezTo>
                <a:cubicBezTo>
                  <a:pt x="87926" y="712184"/>
                  <a:pt x="90263" y="712909"/>
                  <a:pt x="92022" y="714375"/>
                </a:cubicBezTo>
                <a:cubicBezTo>
                  <a:pt x="94092" y="716100"/>
                  <a:pt x="95667" y="718365"/>
                  <a:pt x="97737" y="720090"/>
                </a:cubicBezTo>
                <a:cubicBezTo>
                  <a:pt x="99496" y="721556"/>
                  <a:pt x="101693" y="722434"/>
                  <a:pt x="103452" y="723900"/>
                </a:cubicBezTo>
                <a:cubicBezTo>
                  <a:pt x="105522" y="725625"/>
                  <a:pt x="107040" y="727961"/>
                  <a:pt x="109167" y="729615"/>
                </a:cubicBezTo>
                <a:cubicBezTo>
                  <a:pt x="112781" y="732426"/>
                  <a:pt x="117359" y="733997"/>
                  <a:pt x="120597" y="737235"/>
                </a:cubicBezTo>
                <a:cubicBezTo>
                  <a:pt x="122502" y="739140"/>
                  <a:pt x="124185" y="741296"/>
                  <a:pt x="126312" y="742950"/>
                </a:cubicBezTo>
                <a:cubicBezTo>
                  <a:pt x="129926" y="745761"/>
                  <a:pt x="134504" y="747332"/>
                  <a:pt x="137742" y="750570"/>
                </a:cubicBezTo>
                <a:cubicBezTo>
                  <a:pt x="145076" y="757904"/>
                  <a:pt x="141215" y="754791"/>
                  <a:pt x="149172" y="760095"/>
                </a:cubicBezTo>
                <a:cubicBezTo>
                  <a:pt x="149807" y="762000"/>
                  <a:pt x="151407" y="763829"/>
                  <a:pt x="151077" y="765810"/>
                </a:cubicBezTo>
                <a:cubicBezTo>
                  <a:pt x="149066" y="777878"/>
                  <a:pt x="132119" y="770148"/>
                  <a:pt x="126312" y="769620"/>
                </a:cubicBezTo>
                <a:cubicBezTo>
                  <a:pt x="126018" y="769522"/>
                  <a:pt x="111315" y="765567"/>
                  <a:pt x="114882" y="762000"/>
                </a:cubicBezTo>
                <a:cubicBezTo>
                  <a:pt x="116890" y="759992"/>
                  <a:pt x="120036" y="764401"/>
                  <a:pt x="122502" y="765810"/>
                </a:cubicBezTo>
                <a:cubicBezTo>
                  <a:pt x="135376" y="773167"/>
                  <a:pt x="121231" y="766762"/>
                  <a:pt x="133932" y="771525"/>
                </a:cubicBezTo>
                <a:cubicBezTo>
                  <a:pt x="137134" y="772726"/>
                  <a:pt x="140332" y="773946"/>
                  <a:pt x="143457" y="775335"/>
                </a:cubicBezTo>
                <a:cubicBezTo>
                  <a:pt x="146052" y="776488"/>
                  <a:pt x="148418" y="778148"/>
                  <a:pt x="151077" y="779145"/>
                </a:cubicBezTo>
                <a:cubicBezTo>
                  <a:pt x="153528" y="780064"/>
                  <a:pt x="156180" y="780331"/>
                  <a:pt x="158697" y="781050"/>
                </a:cubicBezTo>
                <a:cubicBezTo>
                  <a:pt x="165838" y="783090"/>
                  <a:pt x="163843" y="783371"/>
                  <a:pt x="172032" y="784860"/>
                </a:cubicBezTo>
                <a:cubicBezTo>
                  <a:pt x="176450" y="785663"/>
                  <a:pt x="180922" y="786130"/>
                  <a:pt x="185367" y="786765"/>
                </a:cubicBezTo>
                <a:cubicBezTo>
                  <a:pt x="186776" y="787235"/>
                  <a:pt x="199582" y="792803"/>
                  <a:pt x="187272" y="782955"/>
                </a:cubicBezTo>
                <a:cubicBezTo>
                  <a:pt x="185704" y="781701"/>
                  <a:pt x="183353" y="781948"/>
                  <a:pt x="181557" y="781050"/>
                </a:cubicBezTo>
                <a:cubicBezTo>
                  <a:pt x="166785" y="773664"/>
                  <a:pt x="184492" y="780123"/>
                  <a:pt x="170127" y="775335"/>
                </a:cubicBezTo>
                <a:cubicBezTo>
                  <a:pt x="169434" y="774296"/>
                  <a:pt x="160025" y="764309"/>
                  <a:pt x="172032" y="765810"/>
                </a:cubicBezTo>
                <a:cubicBezTo>
                  <a:pt x="175706" y="766269"/>
                  <a:pt x="178417" y="769563"/>
                  <a:pt x="181557" y="771525"/>
                </a:cubicBezTo>
                <a:cubicBezTo>
                  <a:pt x="191478" y="777726"/>
                  <a:pt x="184022" y="773664"/>
                  <a:pt x="196797" y="782955"/>
                </a:cubicBezTo>
                <a:cubicBezTo>
                  <a:pt x="200500" y="785648"/>
                  <a:pt x="212744" y="791328"/>
                  <a:pt x="208227" y="790575"/>
                </a:cubicBezTo>
                <a:lnTo>
                  <a:pt x="196797" y="788670"/>
                </a:lnTo>
                <a:cubicBezTo>
                  <a:pt x="189484" y="787340"/>
                  <a:pt x="184401" y="786652"/>
                  <a:pt x="177747" y="782955"/>
                </a:cubicBezTo>
                <a:cubicBezTo>
                  <a:pt x="157921" y="771941"/>
                  <a:pt x="179369" y="782713"/>
                  <a:pt x="166317" y="771525"/>
                </a:cubicBezTo>
                <a:cubicBezTo>
                  <a:pt x="163506" y="769115"/>
                  <a:pt x="159967" y="767715"/>
                  <a:pt x="156792" y="765810"/>
                </a:cubicBezTo>
                <a:cubicBezTo>
                  <a:pt x="154887" y="763270"/>
                  <a:pt x="153322" y="760435"/>
                  <a:pt x="151077" y="758190"/>
                </a:cubicBezTo>
                <a:cubicBezTo>
                  <a:pt x="148202" y="755315"/>
                  <a:pt x="144272" y="753592"/>
                  <a:pt x="141552" y="750570"/>
                </a:cubicBezTo>
                <a:cubicBezTo>
                  <a:pt x="138489" y="747166"/>
                  <a:pt x="136472" y="742950"/>
                  <a:pt x="133932" y="739140"/>
                </a:cubicBezTo>
                <a:lnTo>
                  <a:pt x="130122" y="733425"/>
                </a:lnTo>
                <a:cubicBezTo>
                  <a:pt x="128852" y="731520"/>
                  <a:pt x="127036" y="729882"/>
                  <a:pt x="126312" y="727710"/>
                </a:cubicBezTo>
                <a:cubicBezTo>
                  <a:pt x="124534" y="722375"/>
                  <a:pt x="121343" y="712057"/>
                  <a:pt x="118692" y="706755"/>
                </a:cubicBezTo>
                <a:cubicBezTo>
                  <a:pt x="117668" y="704707"/>
                  <a:pt x="116152" y="702945"/>
                  <a:pt x="114882" y="701040"/>
                </a:cubicBezTo>
                <a:cubicBezTo>
                  <a:pt x="114247" y="698500"/>
                  <a:pt x="114429" y="695598"/>
                  <a:pt x="112977" y="693420"/>
                </a:cubicBezTo>
                <a:cubicBezTo>
                  <a:pt x="111707" y="691515"/>
                  <a:pt x="108881" y="691229"/>
                  <a:pt x="107262" y="689610"/>
                </a:cubicBezTo>
                <a:cubicBezTo>
                  <a:pt x="94562" y="676910"/>
                  <a:pt x="112977" y="690245"/>
                  <a:pt x="97737" y="680085"/>
                </a:cubicBezTo>
                <a:cubicBezTo>
                  <a:pt x="87577" y="664845"/>
                  <a:pt x="100912" y="683260"/>
                  <a:pt x="88212" y="670560"/>
                </a:cubicBezTo>
                <a:cubicBezTo>
                  <a:pt x="75512" y="657860"/>
                  <a:pt x="93927" y="671195"/>
                  <a:pt x="78687" y="661035"/>
                </a:cubicBezTo>
                <a:lnTo>
                  <a:pt x="71067" y="649605"/>
                </a:lnTo>
                <a:cubicBezTo>
                  <a:pt x="69797" y="647700"/>
                  <a:pt x="67981" y="646062"/>
                  <a:pt x="67257" y="643890"/>
                </a:cubicBezTo>
                <a:lnTo>
                  <a:pt x="63447" y="632460"/>
                </a:lnTo>
                <a:lnTo>
                  <a:pt x="61542" y="626745"/>
                </a:lnTo>
                <a:cubicBezTo>
                  <a:pt x="62177" y="601345"/>
                  <a:pt x="61793" y="575899"/>
                  <a:pt x="63447" y="550545"/>
                </a:cubicBezTo>
                <a:cubicBezTo>
                  <a:pt x="63708" y="546537"/>
                  <a:pt x="65987" y="542925"/>
                  <a:pt x="67257" y="539115"/>
                </a:cubicBezTo>
                <a:lnTo>
                  <a:pt x="69162" y="533400"/>
                </a:lnTo>
                <a:cubicBezTo>
                  <a:pt x="69797" y="531495"/>
                  <a:pt x="70169" y="529481"/>
                  <a:pt x="71067" y="527685"/>
                </a:cubicBezTo>
                <a:cubicBezTo>
                  <a:pt x="73607" y="522605"/>
                  <a:pt x="76891" y="517833"/>
                  <a:pt x="78687" y="512445"/>
                </a:cubicBezTo>
                <a:cubicBezTo>
                  <a:pt x="79322" y="510540"/>
                  <a:pt x="79694" y="508526"/>
                  <a:pt x="80592" y="506730"/>
                </a:cubicBezTo>
                <a:cubicBezTo>
                  <a:pt x="81616" y="504682"/>
                  <a:pt x="83472" y="503107"/>
                  <a:pt x="84402" y="501015"/>
                </a:cubicBezTo>
                <a:cubicBezTo>
                  <a:pt x="86033" y="497345"/>
                  <a:pt x="86942" y="493395"/>
                  <a:pt x="88212" y="489585"/>
                </a:cubicBezTo>
                <a:lnTo>
                  <a:pt x="90117" y="483870"/>
                </a:lnTo>
                <a:cubicBezTo>
                  <a:pt x="89482" y="481965"/>
                  <a:pt x="88212" y="480163"/>
                  <a:pt x="88212" y="478155"/>
                </a:cubicBezTo>
                <a:cubicBezTo>
                  <a:pt x="88212" y="468414"/>
                  <a:pt x="90828" y="469273"/>
                  <a:pt x="93927" y="461010"/>
                </a:cubicBezTo>
                <a:cubicBezTo>
                  <a:pt x="94846" y="458559"/>
                  <a:pt x="94661" y="455732"/>
                  <a:pt x="95832" y="453390"/>
                </a:cubicBezTo>
                <a:cubicBezTo>
                  <a:pt x="101388" y="442277"/>
                  <a:pt x="101309" y="443389"/>
                  <a:pt x="109167" y="438150"/>
                </a:cubicBezTo>
                <a:cubicBezTo>
                  <a:pt x="116464" y="427205"/>
                  <a:pt x="111358" y="434054"/>
                  <a:pt x="126312" y="419100"/>
                </a:cubicBezTo>
                <a:lnTo>
                  <a:pt x="132027" y="413385"/>
                </a:lnTo>
                <a:lnTo>
                  <a:pt x="137742" y="407670"/>
                </a:lnTo>
                <a:cubicBezTo>
                  <a:pt x="141451" y="396544"/>
                  <a:pt x="136745" y="406762"/>
                  <a:pt x="145362" y="398145"/>
                </a:cubicBezTo>
                <a:cubicBezTo>
                  <a:pt x="146981" y="396526"/>
                  <a:pt x="147651" y="394141"/>
                  <a:pt x="149172" y="392430"/>
                </a:cubicBezTo>
                <a:cubicBezTo>
                  <a:pt x="158662" y="381754"/>
                  <a:pt x="157631" y="382981"/>
                  <a:pt x="166317" y="377190"/>
                </a:cubicBezTo>
                <a:cubicBezTo>
                  <a:pt x="168857" y="373380"/>
                  <a:pt x="170699" y="368998"/>
                  <a:pt x="173937" y="365760"/>
                </a:cubicBezTo>
                <a:cubicBezTo>
                  <a:pt x="175842" y="363855"/>
                  <a:pt x="177582" y="361770"/>
                  <a:pt x="179652" y="360045"/>
                </a:cubicBezTo>
                <a:cubicBezTo>
                  <a:pt x="181411" y="358579"/>
                  <a:pt x="183504" y="357566"/>
                  <a:pt x="185367" y="356235"/>
                </a:cubicBezTo>
                <a:cubicBezTo>
                  <a:pt x="187951" y="354390"/>
                  <a:pt x="190386" y="352341"/>
                  <a:pt x="192987" y="350520"/>
                </a:cubicBezTo>
                <a:lnTo>
                  <a:pt x="210132" y="339090"/>
                </a:lnTo>
                <a:lnTo>
                  <a:pt x="215847" y="335280"/>
                </a:lnTo>
                <a:lnTo>
                  <a:pt x="217752" y="329565"/>
                </a:lnTo>
              </a:path>
            </a:pathLst>
          </a:cu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자유형 187"/>
          <p:cNvSpPr/>
          <p:nvPr/>
        </p:nvSpPr>
        <p:spPr>
          <a:xfrm>
            <a:off x="3491880" y="2667278"/>
            <a:ext cx="192405" cy="192504"/>
          </a:xfrm>
          <a:custGeom>
            <a:avLst/>
            <a:gdLst>
              <a:gd name="connsiteX0" fmla="*/ 0 w 192405"/>
              <a:gd name="connsiteY0" fmla="*/ 0 h 192504"/>
              <a:gd name="connsiteX1" fmla="*/ 3810 w 192405"/>
              <a:gd name="connsiteY1" fmla="*/ 43815 h 192504"/>
              <a:gd name="connsiteX2" fmla="*/ 7620 w 192405"/>
              <a:gd name="connsiteY2" fmla="*/ 55245 h 192504"/>
              <a:gd name="connsiteX3" fmla="*/ 11430 w 192405"/>
              <a:gd name="connsiteY3" fmla="*/ 60960 h 192504"/>
              <a:gd name="connsiteX4" fmla="*/ 13335 w 192405"/>
              <a:gd name="connsiteY4" fmla="*/ 66675 h 192504"/>
              <a:gd name="connsiteX5" fmla="*/ 20955 w 192405"/>
              <a:gd name="connsiteY5" fmla="*/ 78105 h 192504"/>
              <a:gd name="connsiteX6" fmla="*/ 22860 w 192405"/>
              <a:gd name="connsiteY6" fmla="*/ 83820 h 192504"/>
              <a:gd name="connsiteX7" fmla="*/ 28575 w 192405"/>
              <a:gd name="connsiteY7" fmla="*/ 87630 h 192504"/>
              <a:gd name="connsiteX8" fmla="*/ 38100 w 192405"/>
              <a:gd name="connsiteY8" fmla="*/ 102870 h 192504"/>
              <a:gd name="connsiteX9" fmla="*/ 51435 w 192405"/>
              <a:gd name="connsiteY9" fmla="*/ 118110 h 192504"/>
              <a:gd name="connsiteX10" fmla="*/ 60960 w 192405"/>
              <a:gd name="connsiteY10" fmla="*/ 135255 h 192504"/>
              <a:gd name="connsiteX11" fmla="*/ 66675 w 192405"/>
              <a:gd name="connsiteY11" fmla="*/ 140970 h 192504"/>
              <a:gd name="connsiteX12" fmla="*/ 70485 w 192405"/>
              <a:gd name="connsiteY12" fmla="*/ 146685 h 192504"/>
              <a:gd name="connsiteX13" fmla="*/ 81915 w 192405"/>
              <a:gd name="connsiteY13" fmla="*/ 154305 h 192504"/>
              <a:gd name="connsiteX14" fmla="*/ 93345 w 192405"/>
              <a:gd name="connsiteY14" fmla="*/ 161925 h 192504"/>
              <a:gd name="connsiteX15" fmla="*/ 99060 w 192405"/>
              <a:gd name="connsiteY15" fmla="*/ 165735 h 192504"/>
              <a:gd name="connsiteX16" fmla="*/ 116205 w 192405"/>
              <a:gd name="connsiteY16" fmla="*/ 179070 h 192504"/>
              <a:gd name="connsiteX17" fmla="*/ 123825 w 192405"/>
              <a:gd name="connsiteY17" fmla="*/ 180975 h 192504"/>
              <a:gd name="connsiteX18" fmla="*/ 137160 w 192405"/>
              <a:gd name="connsiteY18" fmla="*/ 186690 h 192504"/>
              <a:gd name="connsiteX19" fmla="*/ 150495 w 192405"/>
              <a:gd name="connsiteY19" fmla="*/ 190500 h 192504"/>
              <a:gd name="connsiteX20" fmla="*/ 192405 w 192405"/>
              <a:gd name="connsiteY20" fmla="*/ 192405 h 19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2405" h="192504">
                <a:moveTo>
                  <a:pt x="0" y="0"/>
                </a:moveTo>
                <a:cubicBezTo>
                  <a:pt x="720" y="12955"/>
                  <a:pt x="46" y="30014"/>
                  <a:pt x="3810" y="43815"/>
                </a:cubicBezTo>
                <a:cubicBezTo>
                  <a:pt x="4867" y="47690"/>
                  <a:pt x="5392" y="51903"/>
                  <a:pt x="7620" y="55245"/>
                </a:cubicBezTo>
                <a:cubicBezTo>
                  <a:pt x="8890" y="57150"/>
                  <a:pt x="10406" y="58912"/>
                  <a:pt x="11430" y="60960"/>
                </a:cubicBezTo>
                <a:cubicBezTo>
                  <a:pt x="12328" y="62756"/>
                  <a:pt x="12360" y="64920"/>
                  <a:pt x="13335" y="66675"/>
                </a:cubicBezTo>
                <a:cubicBezTo>
                  <a:pt x="15559" y="70678"/>
                  <a:pt x="19507" y="73761"/>
                  <a:pt x="20955" y="78105"/>
                </a:cubicBezTo>
                <a:cubicBezTo>
                  <a:pt x="21590" y="80010"/>
                  <a:pt x="21606" y="82252"/>
                  <a:pt x="22860" y="83820"/>
                </a:cubicBezTo>
                <a:cubicBezTo>
                  <a:pt x="24290" y="85608"/>
                  <a:pt x="26670" y="86360"/>
                  <a:pt x="28575" y="87630"/>
                </a:cubicBezTo>
                <a:cubicBezTo>
                  <a:pt x="33109" y="101232"/>
                  <a:pt x="29043" y="96832"/>
                  <a:pt x="38100" y="102870"/>
                </a:cubicBezTo>
                <a:cubicBezTo>
                  <a:pt x="46990" y="116205"/>
                  <a:pt x="41910" y="111760"/>
                  <a:pt x="51435" y="118110"/>
                </a:cubicBezTo>
                <a:cubicBezTo>
                  <a:pt x="53831" y="125297"/>
                  <a:pt x="54410" y="128705"/>
                  <a:pt x="60960" y="135255"/>
                </a:cubicBezTo>
                <a:cubicBezTo>
                  <a:pt x="62865" y="137160"/>
                  <a:pt x="64950" y="138900"/>
                  <a:pt x="66675" y="140970"/>
                </a:cubicBezTo>
                <a:cubicBezTo>
                  <a:pt x="68141" y="142729"/>
                  <a:pt x="68762" y="145177"/>
                  <a:pt x="70485" y="146685"/>
                </a:cubicBezTo>
                <a:cubicBezTo>
                  <a:pt x="73931" y="149700"/>
                  <a:pt x="78105" y="151765"/>
                  <a:pt x="81915" y="154305"/>
                </a:cubicBezTo>
                <a:lnTo>
                  <a:pt x="93345" y="161925"/>
                </a:lnTo>
                <a:cubicBezTo>
                  <a:pt x="95250" y="163195"/>
                  <a:pt x="97441" y="164116"/>
                  <a:pt x="99060" y="165735"/>
                </a:cubicBezTo>
                <a:cubicBezTo>
                  <a:pt x="103544" y="170219"/>
                  <a:pt x="110129" y="177551"/>
                  <a:pt x="116205" y="179070"/>
                </a:cubicBezTo>
                <a:lnTo>
                  <a:pt x="123825" y="180975"/>
                </a:lnTo>
                <a:cubicBezTo>
                  <a:pt x="132525" y="186775"/>
                  <a:pt x="126396" y="183615"/>
                  <a:pt x="137160" y="186690"/>
                </a:cubicBezTo>
                <a:cubicBezTo>
                  <a:pt x="142588" y="188241"/>
                  <a:pt x="144540" y="189649"/>
                  <a:pt x="150495" y="190500"/>
                </a:cubicBezTo>
                <a:cubicBezTo>
                  <a:pt x="169138" y="193163"/>
                  <a:pt x="172703" y="192405"/>
                  <a:pt x="192405" y="192405"/>
                </a:cubicBezTo>
              </a:path>
            </a:pathLst>
          </a:cu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자유형 188"/>
          <p:cNvSpPr/>
          <p:nvPr/>
        </p:nvSpPr>
        <p:spPr>
          <a:xfrm>
            <a:off x="3547076" y="2819343"/>
            <a:ext cx="15533" cy="21154"/>
          </a:xfrm>
          <a:custGeom>
            <a:avLst/>
            <a:gdLst>
              <a:gd name="connsiteX0" fmla="*/ 34 w 15533"/>
              <a:gd name="connsiteY0" fmla="*/ 57 h 21154"/>
              <a:gd name="connsiteX1" fmla="*/ 11464 w 15533"/>
              <a:gd name="connsiteY1" fmla="*/ 15297 h 21154"/>
              <a:gd name="connsiteX2" fmla="*/ 15274 w 15533"/>
              <a:gd name="connsiteY2" fmla="*/ 21012 h 21154"/>
              <a:gd name="connsiteX3" fmla="*/ 34 w 15533"/>
              <a:gd name="connsiteY3" fmla="*/ 57 h 2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33" h="21154">
                <a:moveTo>
                  <a:pt x="34" y="57"/>
                </a:moveTo>
                <a:cubicBezTo>
                  <a:pt x="-601" y="-895"/>
                  <a:pt x="7729" y="10162"/>
                  <a:pt x="11464" y="15297"/>
                </a:cubicBezTo>
                <a:cubicBezTo>
                  <a:pt x="12811" y="17149"/>
                  <a:pt x="16544" y="19107"/>
                  <a:pt x="15274" y="21012"/>
                </a:cubicBezTo>
                <a:cubicBezTo>
                  <a:pt x="13865" y="23125"/>
                  <a:pt x="669" y="1009"/>
                  <a:pt x="34" y="57"/>
                </a:cubicBezTo>
                <a:close/>
              </a:path>
            </a:pathLst>
          </a:custGeom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자유형 189"/>
          <p:cNvSpPr/>
          <p:nvPr/>
        </p:nvSpPr>
        <p:spPr>
          <a:xfrm>
            <a:off x="3506914" y="2606040"/>
            <a:ext cx="204026" cy="257315"/>
          </a:xfrm>
          <a:custGeom>
            <a:avLst/>
            <a:gdLst>
              <a:gd name="connsiteX0" fmla="*/ 5906 w 204026"/>
              <a:gd name="connsiteY0" fmla="*/ 0 h 257315"/>
              <a:gd name="connsiteX1" fmla="*/ 191 w 204026"/>
              <a:gd name="connsiteY1" fmla="*/ 62865 h 257315"/>
              <a:gd name="connsiteX2" fmla="*/ 4001 w 204026"/>
              <a:gd name="connsiteY2" fmla="*/ 102870 h 257315"/>
              <a:gd name="connsiteX3" fmla="*/ 11621 w 204026"/>
              <a:gd name="connsiteY3" fmla="*/ 120015 h 257315"/>
              <a:gd name="connsiteX4" fmla="*/ 17336 w 204026"/>
              <a:gd name="connsiteY4" fmla="*/ 123825 h 257315"/>
              <a:gd name="connsiteX5" fmla="*/ 24956 w 204026"/>
              <a:gd name="connsiteY5" fmla="*/ 140970 h 257315"/>
              <a:gd name="connsiteX6" fmla="*/ 30671 w 204026"/>
              <a:gd name="connsiteY6" fmla="*/ 144780 h 257315"/>
              <a:gd name="connsiteX7" fmla="*/ 34481 w 204026"/>
              <a:gd name="connsiteY7" fmla="*/ 150495 h 257315"/>
              <a:gd name="connsiteX8" fmla="*/ 45911 w 204026"/>
              <a:gd name="connsiteY8" fmla="*/ 161925 h 257315"/>
              <a:gd name="connsiteX9" fmla="*/ 55436 w 204026"/>
              <a:gd name="connsiteY9" fmla="*/ 173355 h 257315"/>
              <a:gd name="connsiteX10" fmla="*/ 59246 w 204026"/>
              <a:gd name="connsiteY10" fmla="*/ 179070 h 257315"/>
              <a:gd name="connsiteX11" fmla="*/ 70676 w 204026"/>
              <a:gd name="connsiteY11" fmla="*/ 186690 h 257315"/>
              <a:gd name="connsiteX12" fmla="*/ 72581 w 204026"/>
              <a:gd name="connsiteY12" fmla="*/ 192405 h 257315"/>
              <a:gd name="connsiteX13" fmla="*/ 84011 w 204026"/>
              <a:gd name="connsiteY13" fmla="*/ 200025 h 257315"/>
              <a:gd name="connsiteX14" fmla="*/ 89726 w 204026"/>
              <a:gd name="connsiteY14" fmla="*/ 203835 h 257315"/>
              <a:gd name="connsiteX15" fmla="*/ 101156 w 204026"/>
              <a:gd name="connsiteY15" fmla="*/ 213360 h 257315"/>
              <a:gd name="connsiteX16" fmla="*/ 106871 w 204026"/>
              <a:gd name="connsiteY16" fmla="*/ 215265 h 257315"/>
              <a:gd name="connsiteX17" fmla="*/ 118301 w 204026"/>
              <a:gd name="connsiteY17" fmla="*/ 224790 h 257315"/>
              <a:gd name="connsiteX18" fmla="*/ 124016 w 204026"/>
              <a:gd name="connsiteY18" fmla="*/ 226695 h 257315"/>
              <a:gd name="connsiteX19" fmla="*/ 135446 w 204026"/>
              <a:gd name="connsiteY19" fmla="*/ 234315 h 257315"/>
              <a:gd name="connsiteX20" fmla="*/ 141161 w 204026"/>
              <a:gd name="connsiteY20" fmla="*/ 238125 h 257315"/>
              <a:gd name="connsiteX21" fmla="*/ 152591 w 204026"/>
              <a:gd name="connsiteY21" fmla="*/ 241935 h 257315"/>
              <a:gd name="connsiteX22" fmla="*/ 158306 w 204026"/>
              <a:gd name="connsiteY22" fmla="*/ 243840 h 257315"/>
              <a:gd name="connsiteX23" fmla="*/ 177356 w 204026"/>
              <a:gd name="connsiteY23" fmla="*/ 251460 h 257315"/>
              <a:gd name="connsiteX24" fmla="*/ 183071 w 204026"/>
              <a:gd name="connsiteY24" fmla="*/ 253365 h 257315"/>
              <a:gd name="connsiteX25" fmla="*/ 188786 w 204026"/>
              <a:gd name="connsiteY25" fmla="*/ 255270 h 257315"/>
              <a:gd name="connsiteX26" fmla="*/ 196406 w 204026"/>
              <a:gd name="connsiteY26" fmla="*/ 257175 h 257315"/>
              <a:gd name="connsiteX27" fmla="*/ 204026 w 204026"/>
              <a:gd name="connsiteY27" fmla="*/ 257175 h 25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4026" h="257315">
                <a:moveTo>
                  <a:pt x="5906" y="0"/>
                </a:moveTo>
                <a:cubicBezTo>
                  <a:pt x="4001" y="20955"/>
                  <a:pt x="1032" y="41840"/>
                  <a:pt x="191" y="62865"/>
                </a:cubicBezTo>
                <a:cubicBezTo>
                  <a:pt x="-362" y="76691"/>
                  <a:pt x="106" y="89886"/>
                  <a:pt x="4001" y="102870"/>
                </a:cubicBezTo>
                <a:cubicBezTo>
                  <a:pt x="5618" y="108259"/>
                  <a:pt x="7246" y="115640"/>
                  <a:pt x="11621" y="120015"/>
                </a:cubicBezTo>
                <a:cubicBezTo>
                  <a:pt x="13240" y="121634"/>
                  <a:pt x="15431" y="122555"/>
                  <a:pt x="17336" y="123825"/>
                </a:cubicBezTo>
                <a:cubicBezTo>
                  <a:pt x="19222" y="129484"/>
                  <a:pt x="20428" y="136442"/>
                  <a:pt x="24956" y="140970"/>
                </a:cubicBezTo>
                <a:cubicBezTo>
                  <a:pt x="26575" y="142589"/>
                  <a:pt x="28766" y="143510"/>
                  <a:pt x="30671" y="144780"/>
                </a:cubicBezTo>
                <a:cubicBezTo>
                  <a:pt x="31941" y="146685"/>
                  <a:pt x="32960" y="148784"/>
                  <a:pt x="34481" y="150495"/>
                </a:cubicBezTo>
                <a:cubicBezTo>
                  <a:pt x="38061" y="154522"/>
                  <a:pt x="42922" y="157442"/>
                  <a:pt x="45911" y="161925"/>
                </a:cubicBezTo>
                <a:cubicBezTo>
                  <a:pt x="55371" y="176114"/>
                  <a:pt x="43213" y="158687"/>
                  <a:pt x="55436" y="173355"/>
                </a:cubicBezTo>
                <a:cubicBezTo>
                  <a:pt x="56902" y="175114"/>
                  <a:pt x="57523" y="177562"/>
                  <a:pt x="59246" y="179070"/>
                </a:cubicBezTo>
                <a:cubicBezTo>
                  <a:pt x="62692" y="182085"/>
                  <a:pt x="70676" y="186690"/>
                  <a:pt x="70676" y="186690"/>
                </a:cubicBezTo>
                <a:cubicBezTo>
                  <a:pt x="71311" y="188595"/>
                  <a:pt x="71161" y="190985"/>
                  <a:pt x="72581" y="192405"/>
                </a:cubicBezTo>
                <a:cubicBezTo>
                  <a:pt x="75819" y="195643"/>
                  <a:pt x="80201" y="197485"/>
                  <a:pt x="84011" y="200025"/>
                </a:cubicBezTo>
                <a:cubicBezTo>
                  <a:pt x="85916" y="201295"/>
                  <a:pt x="88107" y="202216"/>
                  <a:pt x="89726" y="203835"/>
                </a:cubicBezTo>
                <a:cubicBezTo>
                  <a:pt x="93939" y="208048"/>
                  <a:pt x="95852" y="210708"/>
                  <a:pt x="101156" y="213360"/>
                </a:cubicBezTo>
                <a:cubicBezTo>
                  <a:pt x="102952" y="214258"/>
                  <a:pt x="104966" y="214630"/>
                  <a:pt x="106871" y="215265"/>
                </a:cubicBezTo>
                <a:cubicBezTo>
                  <a:pt x="111084" y="219478"/>
                  <a:pt x="112997" y="222138"/>
                  <a:pt x="118301" y="224790"/>
                </a:cubicBezTo>
                <a:cubicBezTo>
                  <a:pt x="120097" y="225688"/>
                  <a:pt x="122261" y="225720"/>
                  <a:pt x="124016" y="226695"/>
                </a:cubicBezTo>
                <a:cubicBezTo>
                  <a:pt x="128019" y="228919"/>
                  <a:pt x="131636" y="231775"/>
                  <a:pt x="135446" y="234315"/>
                </a:cubicBezTo>
                <a:cubicBezTo>
                  <a:pt x="137351" y="235585"/>
                  <a:pt x="138989" y="237401"/>
                  <a:pt x="141161" y="238125"/>
                </a:cubicBezTo>
                <a:lnTo>
                  <a:pt x="152591" y="241935"/>
                </a:lnTo>
                <a:cubicBezTo>
                  <a:pt x="154496" y="242570"/>
                  <a:pt x="156510" y="242942"/>
                  <a:pt x="158306" y="243840"/>
                </a:cubicBezTo>
                <a:cubicBezTo>
                  <a:pt x="169518" y="249446"/>
                  <a:pt x="163232" y="246752"/>
                  <a:pt x="177356" y="251460"/>
                </a:cubicBezTo>
                <a:lnTo>
                  <a:pt x="183071" y="253365"/>
                </a:lnTo>
                <a:cubicBezTo>
                  <a:pt x="184976" y="254000"/>
                  <a:pt x="186838" y="254783"/>
                  <a:pt x="188786" y="255270"/>
                </a:cubicBezTo>
                <a:cubicBezTo>
                  <a:pt x="191326" y="255905"/>
                  <a:pt x="193808" y="256850"/>
                  <a:pt x="196406" y="257175"/>
                </a:cubicBezTo>
                <a:cubicBezTo>
                  <a:pt x="198926" y="257490"/>
                  <a:pt x="201486" y="257175"/>
                  <a:pt x="204026" y="257175"/>
                </a:cubicBezTo>
              </a:path>
            </a:pathLst>
          </a:cu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자유형 190"/>
          <p:cNvSpPr/>
          <p:nvPr/>
        </p:nvSpPr>
        <p:spPr>
          <a:xfrm>
            <a:off x="3509010" y="2668905"/>
            <a:ext cx="255270" cy="198120"/>
          </a:xfrm>
          <a:custGeom>
            <a:avLst/>
            <a:gdLst>
              <a:gd name="connsiteX0" fmla="*/ 0 w 255270"/>
              <a:gd name="connsiteY0" fmla="*/ 0 h 198120"/>
              <a:gd name="connsiteX1" fmla="*/ 3810 w 255270"/>
              <a:gd name="connsiteY1" fmla="*/ 15240 h 198120"/>
              <a:gd name="connsiteX2" fmla="*/ 7620 w 255270"/>
              <a:gd name="connsiteY2" fmla="*/ 28575 h 198120"/>
              <a:gd name="connsiteX3" fmla="*/ 15240 w 255270"/>
              <a:gd name="connsiteY3" fmla="*/ 40005 h 198120"/>
              <a:gd name="connsiteX4" fmla="*/ 19050 w 255270"/>
              <a:gd name="connsiteY4" fmla="*/ 45720 h 198120"/>
              <a:gd name="connsiteX5" fmla="*/ 26670 w 255270"/>
              <a:gd name="connsiteY5" fmla="*/ 57150 h 198120"/>
              <a:gd name="connsiteX6" fmla="*/ 36195 w 255270"/>
              <a:gd name="connsiteY6" fmla="*/ 74295 h 198120"/>
              <a:gd name="connsiteX7" fmla="*/ 43815 w 255270"/>
              <a:gd name="connsiteY7" fmla="*/ 91440 h 198120"/>
              <a:gd name="connsiteX8" fmla="*/ 49530 w 255270"/>
              <a:gd name="connsiteY8" fmla="*/ 97155 h 198120"/>
              <a:gd name="connsiteX9" fmla="*/ 59055 w 255270"/>
              <a:gd name="connsiteY9" fmla="*/ 106680 h 198120"/>
              <a:gd name="connsiteX10" fmla="*/ 62865 w 255270"/>
              <a:gd name="connsiteY10" fmla="*/ 112395 h 198120"/>
              <a:gd name="connsiteX11" fmla="*/ 68580 w 255270"/>
              <a:gd name="connsiteY11" fmla="*/ 116205 h 198120"/>
              <a:gd name="connsiteX12" fmla="*/ 70485 w 255270"/>
              <a:gd name="connsiteY12" fmla="*/ 121920 h 198120"/>
              <a:gd name="connsiteX13" fmla="*/ 87630 w 255270"/>
              <a:gd name="connsiteY13" fmla="*/ 135255 h 198120"/>
              <a:gd name="connsiteX14" fmla="*/ 93345 w 255270"/>
              <a:gd name="connsiteY14" fmla="*/ 139065 h 198120"/>
              <a:gd name="connsiteX15" fmla="*/ 99060 w 255270"/>
              <a:gd name="connsiteY15" fmla="*/ 140970 h 198120"/>
              <a:gd name="connsiteX16" fmla="*/ 104775 w 255270"/>
              <a:gd name="connsiteY16" fmla="*/ 144780 h 198120"/>
              <a:gd name="connsiteX17" fmla="*/ 116205 w 255270"/>
              <a:gd name="connsiteY17" fmla="*/ 154305 h 198120"/>
              <a:gd name="connsiteX18" fmla="*/ 127635 w 255270"/>
              <a:gd name="connsiteY18" fmla="*/ 158115 h 198120"/>
              <a:gd name="connsiteX19" fmla="*/ 139065 w 255270"/>
              <a:gd name="connsiteY19" fmla="*/ 163830 h 198120"/>
              <a:gd name="connsiteX20" fmla="*/ 146685 w 255270"/>
              <a:gd name="connsiteY20" fmla="*/ 167640 h 198120"/>
              <a:gd name="connsiteX21" fmla="*/ 158115 w 255270"/>
              <a:gd name="connsiteY21" fmla="*/ 171450 h 198120"/>
              <a:gd name="connsiteX22" fmla="*/ 163830 w 255270"/>
              <a:gd name="connsiteY22" fmla="*/ 173355 h 198120"/>
              <a:gd name="connsiteX23" fmla="*/ 177165 w 255270"/>
              <a:gd name="connsiteY23" fmla="*/ 179070 h 198120"/>
              <a:gd name="connsiteX24" fmla="*/ 182880 w 255270"/>
              <a:gd name="connsiteY24" fmla="*/ 182880 h 198120"/>
              <a:gd name="connsiteX25" fmla="*/ 194310 w 255270"/>
              <a:gd name="connsiteY25" fmla="*/ 186690 h 198120"/>
              <a:gd name="connsiteX26" fmla="*/ 219075 w 255270"/>
              <a:gd name="connsiteY26" fmla="*/ 190500 h 198120"/>
              <a:gd name="connsiteX27" fmla="*/ 224790 w 255270"/>
              <a:gd name="connsiteY27" fmla="*/ 192405 h 198120"/>
              <a:gd name="connsiteX28" fmla="*/ 232410 w 255270"/>
              <a:gd name="connsiteY28" fmla="*/ 194310 h 198120"/>
              <a:gd name="connsiteX29" fmla="*/ 243840 w 255270"/>
              <a:gd name="connsiteY29" fmla="*/ 198120 h 198120"/>
              <a:gd name="connsiteX30" fmla="*/ 255270 w 255270"/>
              <a:gd name="connsiteY30" fmla="*/ 198120 h 19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55270" h="198120">
                <a:moveTo>
                  <a:pt x="0" y="0"/>
                </a:moveTo>
                <a:cubicBezTo>
                  <a:pt x="3873" y="19365"/>
                  <a:pt x="-95" y="1572"/>
                  <a:pt x="3810" y="15240"/>
                </a:cubicBezTo>
                <a:cubicBezTo>
                  <a:pt x="4390" y="17271"/>
                  <a:pt x="6277" y="26157"/>
                  <a:pt x="7620" y="28575"/>
                </a:cubicBezTo>
                <a:cubicBezTo>
                  <a:pt x="9844" y="32578"/>
                  <a:pt x="12700" y="36195"/>
                  <a:pt x="15240" y="40005"/>
                </a:cubicBezTo>
                <a:cubicBezTo>
                  <a:pt x="16510" y="41910"/>
                  <a:pt x="18326" y="43548"/>
                  <a:pt x="19050" y="45720"/>
                </a:cubicBezTo>
                <a:cubicBezTo>
                  <a:pt x="21807" y="53991"/>
                  <a:pt x="19535" y="50015"/>
                  <a:pt x="26670" y="57150"/>
                </a:cubicBezTo>
                <a:cubicBezTo>
                  <a:pt x="31332" y="71136"/>
                  <a:pt x="27640" y="65740"/>
                  <a:pt x="36195" y="74295"/>
                </a:cubicBezTo>
                <a:cubicBezTo>
                  <a:pt x="38964" y="82602"/>
                  <a:pt x="38784" y="85402"/>
                  <a:pt x="43815" y="91440"/>
                </a:cubicBezTo>
                <a:cubicBezTo>
                  <a:pt x="45540" y="93510"/>
                  <a:pt x="47805" y="95085"/>
                  <a:pt x="49530" y="97155"/>
                </a:cubicBezTo>
                <a:cubicBezTo>
                  <a:pt x="57467" y="106680"/>
                  <a:pt x="48578" y="99695"/>
                  <a:pt x="59055" y="106680"/>
                </a:cubicBezTo>
                <a:cubicBezTo>
                  <a:pt x="60325" y="108585"/>
                  <a:pt x="61246" y="110776"/>
                  <a:pt x="62865" y="112395"/>
                </a:cubicBezTo>
                <a:cubicBezTo>
                  <a:pt x="64484" y="114014"/>
                  <a:pt x="67150" y="114417"/>
                  <a:pt x="68580" y="116205"/>
                </a:cubicBezTo>
                <a:cubicBezTo>
                  <a:pt x="69834" y="117773"/>
                  <a:pt x="69371" y="120249"/>
                  <a:pt x="70485" y="121920"/>
                </a:cubicBezTo>
                <a:cubicBezTo>
                  <a:pt x="74066" y="127292"/>
                  <a:pt x="83089" y="132227"/>
                  <a:pt x="87630" y="135255"/>
                </a:cubicBezTo>
                <a:cubicBezTo>
                  <a:pt x="89535" y="136525"/>
                  <a:pt x="91173" y="138341"/>
                  <a:pt x="93345" y="139065"/>
                </a:cubicBezTo>
                <a:cubicBezTo>
                  <a:pt x="95250" y="139700"/>
                  <a:pt x="97264" y="140072"/>
                  <a:pt x="99060" y="140970"/>
                </a:cubicBezTo>
                <a:cubicBezTo>
                  <a:pt x="101108" y="141994"/>
                  <a:pt x="103016" y="143314"/>
                  <a:pt x="104775" y="144780"/>
                </a:cubicBezTo>
                <a:cubicBezTo>
                  <a:pt x="109902" y="149053"/>
                  <a:pt x="110124" y="151602"/>
                  <a:pt x="116205" y="154305"/>
                </a:cubicBezTo>
                <a:cubicBezTo>
                  <a:pt x="119875" y="155936"/>
                  <a:pt x="124293" y="155887"/>
                  <a:pt x="127635" y="158115"/>
                </a:cubicBezTo>
                <a:cubicBezTo>
                  <a:pt x="138618" y="165437"/>
                  <a:pt x="128023" y="159098"/>
                  <a:pt x="139065" y="163830"/>
                </a:cubicBezTo>
                <a:cubicBezTo>
                  <a:pt x="141675" y="164949"/>
                  <a:pt x="144048" y="166585"/>
                  <a:pt x="146685" y="167640"/>
                </a:cubicBezTo>
                <a:cubicBezTo>
                  <a:pt x="150414" y="169132"/>
                  <a:pt x="154305" y="170180"/>
                  <a:pt x="158115" y="171450"/>
                </a:cubicBezTo>
                <a:cubicBezTo>
                  <a:pt x="160020" y="172085"/>
                  <a:pt x="162159" y="172241"/>
                  <a:pt x="163830" y="173355"/>
                </a:cubicBezTo>
                <a:cubicBezTo>
                  <a:pt x="171723" y="178617"/>
                  <a:pt x="167324" y="176610"/>
                  <a:pt x="177165" y="179070"/>
                </a:cubicBezTo>
                <a:cubicBezTo>
                  <a:pt x="179070" y="180340"/>
                  <a:pt x="180788" y="181950"/>
                  <a:pt x="182880" y="182880"/>
                </a:cubicBezTo>
                <a:cubicBezTo>
                  <a:pt x="186550" y="184511"/>
                  <a:pt x="190334" y="186122"/>
                  <a:pt x="194310" y="186690"/>
                </a:cubicBezTo>
                <a:cubicBezTo>
                  <a:pt x="198564" y="187298"/>
                  <a:pt x="214317" y="189443"/>
                  <a:pt x="219075" y="190500"/>
                </a:cubicBezTo>
                <a:cubicBezTo>
                  <a:pt x="221035" y="190936"/>
                  <a:pt x="222859" y="191853"/>
                  <a:pt x="224790" y="192405"/>
                </a:cubicBezTo>
                <a:cubicBezTo>
                  <a:pt x="227307" y="193124"/>
                  <a:pt x="229902" y="193558"/>
                  <a:pt x="232410" y="194310"/>
                </a:cubicBezTo>
                <a:cubicBezTo>
                  <a:pt x="236257" y="195464"/>
                  <a:pt x="239824" y="198120"/>
                  <a:pt x="243840" y="198120"/>
                </a:cubicBezTo>
                <a:lnTo>
                  <a:pt x="255270" y="198120"/>
                </a:lnTo>
              </a:path>
            </a:pathLst>
          </a:cu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자유형 191"/>
          <p:cNvSpPr/>
          <p:nvPr/>
        </p:nvSpPr>
        <p:spPr>
          <a:xfrm>
            <a:off x="3495675" y="2927985"/>
            <a:ext cx="178217" cy="444157"/>
          </a:xfrm>
          <a:custGeom>
            <a:avLst/>
            <a:gdLst>
              <a:gd name="connsiteX0" fmla="*/ 135255 w 178217"/>
              <a:gd name="connsiteY0" fmla="*/ 0 h 444157"/>
              <a:gd name="connsiteX1" fmla="*/ 125730 w 178217"/>
              <a:gd name="connsiteY1" fmla="*/ 3810 h 444157"/>
              <a:gd name="connsiteX2" fmla="*/ 110490 w 178217"/>
              <a:gd name="connsiteY2" fmla="*/ 20955 h 444157"/>
              <a:gd name="connsiteX3" fmla="*/ 99060 w 178217"/>
              <a:gd name="connsiteY3" fmla="*/ 30480 h 444157"/>
              <a:gd name="connsiteX4" fmla="*/ 97155 w 178217"/>
              <a:gd name="connsiteY4" fmla="*/ 36195 h 444157"/>
              <a:gd name="connsiteX5" fmla="*/ 85725 w 178217"/>
              <a:gd name="connsiteY5" fmla="*/ 43815 h 444157"/>
              <a:gd name="connsiteX6" fmla="*/ 80010 w 178217"/>
              <a:gd name="connsiteY6" fmla="*/ 49530 h 444157"/>
              <a:gd name="connsiteX7" fmla="*/ 76200 w 178217"/>
              <a:gd name="connsiteY7" fmla="*/ 55245 h 444157"/>
              <a:gd name="connsiteX8" fmla="*/ 70485 w 178217"/>
              <a:gd name="connsiteY8" fmla="*/ 59055 h 444157"/>
              <a:gd name="connsiteX9" fmla="*/ 66675 w 178217"/>
              <a:gd name="connsiteY9" fmla="*/ 64770 h 444157"/>
              <a:gd name="connsiteX10" fmla="*/ 60960 w 178217"/>
              <a:gd name="connsiteY10" fmla="*/ 68580 h 444157"/>
              <a:gd name="connsiteX11" fmla="*/ 53340 w 178217"/>
              <a:gd name="connsiteY11" fmla="*/ 78105 h 444157"/>
              <a:gd name="connsiteX12" fmla="*/ 45720 w 178217"/>
              <a:gd name="connsiteY12" fmla="*/ 87630 h 444157"/>
              <a:gd name="connsiteX13" fmla="*/ 40005 w 178217"/>
              <a:gd name="connsiteY13" fmla="*/ 99060 h 444157"/>
              <a:gd name="connsiteX14" fmla="*/ 32385 w 178217"/>
              <a:gd name="connsiteY14" fmla="*/ 110490 h 444157"/>
              <a:gd name="connsiteX15" fmla="*/ 22860 w 178217"/>
              <a:gd name="connsiteY15" fmla="*/ 127635 h 444157"/>
              <a:gd name="connsiteX16" fmla="*/ 19050 w 178217"/>
              <a:gd name="connsiteY16" fmla="*/ 133350 h 444157"/>
              <a:gd name="connsiteX17" fmla="*/ 13335 w 178217"/>
              <a:gd name="connsiteY17" fmla="*/ 144780 h 444157"/>
              <a:gd name="connsiteX18" fmla="*/ 11430 w 178217"/>
              <a:gd name="connsiteY18" fmla="*/ 150495 h 444157"/>
              <a:gd name="connsiteX19" fmla="*/ 7620 w 178217"/>
              <a:gd name="connsiteY19" fmla="*/ 156210 h 444157"/>
              <a:gd name="connsiteX20" fmla="*/ 1905 w 178217"/>
              <a:gd name="connsiteY20" fmla="*/ 175260 h 444157"/>
              <a:gd name="connsiteX21" fmla="*/ 0 w 178217"/>
              <a:gd name="connsiteY21" fmla="*/ 180975 h 444157"/>
              <a:gd name="connsiteX22" fmla="*/ 1905 w 178217"/>
              <a:gd name="connsiteY22" fmla="*/ 230505 h 444157"/>
              <a:gd name="connsiteX23" fmla="*/ 7620 w 178217"/>
              <a:gd name="connsiteY23" fmla="*/ 249555 h 444157"/>
              <a:gd name="connsiteX24" fmla="*/ 15240 w 178217"/>
              <a:gd name="connsiteY24" fmla="*/ 260985 h 444157"/>
              <a:gd name="connsiteX25" fmla="*/ 17145 w 178217"/>
              <a:gd name="connsiteY25" fmla="*/ 266700 h 444157"/>
              <a:gd name="connsiteX26" fmla="*/ 26670 w 178217"/>
              <a:gd name="connsiteY26" fmla="*/ 278130 h 444157"/>
              <a:gd name="connsiteX27" fmla="*/ 30480 w 178217"/>
              <a:gd name="connsiteY27" fmla="*/ 289560 h 444157"/>
              <a:gd name="connsiteX28" fmla="*/ 32385 w 178217"/>
              <a:gd name="connsiteY28" fmla="*/ 295275 h 444157"/>
              <a:gd name="connsiteX29" fmla="*/ 40005 w 178217"/>
              <a:gd name="connsiteY29" fmla="*/ 306705 h 444157"/>
              <a:gd name="connsiteX30" fmla="*/ 41910 w 178217"/>
              <a:gd name="connsiteY30" fmla="*/ 312420 h 444157"/>
              <a:gd name="connsiteX31" fmla="*/ 49530 w 178217"/>
              <a:gd name="connsiteY31" fmla="*/ 323850 h 444157"/>
              <a:gd name="connsiteX32" fmla="*/ 53340 w 178217"/>
              <a:gd name="connsiteY32" fmla="*/ 335280 h 444157"/>
              <a:gd name="connsiteX33" fmla="*/ 66675 w 178217"/>
              <a:gd name="connsiteY33" fmla="*/ 352425 h 444157"/>
              <a:gd name="connsiteX34" fmla="*/ 72390 w 178217"/>
              <a:gd name="connsiteY34" fmla="*/ 356235 h 444157"/>
              <a:gd name="connsiteX35" fmla="*/ 76200 w 178217"/>
              <a:gd name="connsiteY35" fmla="*/ 361950 h 444157"/>
              <a:gd name="connsiteX36" fmla="*/ 87630 w 178217"/>
              <a:gd name="connsiteY36" fmla="*/ 373380 h 444157"/>
              <a:gd name="connsiteX37" fmla="*/ 97155 w 178217"/>
              <a:gd name="connsiteY37" fmla="*/ 382905 h 444157"/>
              <a:gd name="connsiteX38" fmla="*/ 106680 w 178217"/>
              <a:gd name="connsiteY38" fmla="*/ 392430 h 444157"/>
              <a:gd name="connsiteX39" fmla="*/ 116205 w 178217"/>
              <a:gd name="connsiteY39" fmla="*/ 401955 h 444157"/>
              <a:gd name="connsiteX40" fmla="*/ 120015 w 178217"/>
              <a:gd name="connsiteY40" fmla="*/ 407670 h 444157"/>
              <a:gd name="connsiteX41" fmla="*/ 125730 w 178217"/>
              <a:gd name="connsiteY41" fmla="*/ 409575 h 444157"/>
              <a:gd name="connsiteX42" fmla="*/ 137160 w 178217"/>
              <a:gd name="connsiteY42" fmla="*/ 417195 h 444157"/>
              <a:gd name="connsiteX43" fmla="*/ 154305 w 178217"/>
              <a:gd name="connsiteY43" fmla="*/ 430530 h 444157"/>
              <a:gd name="connsiteX44" fmla="*/ 160020 w 178217"/>
              <a:gd name="connsiteY44" fmla="*/ 432435 h 444157"/>
              <a:gd name="connsiteX45" fmla="*/ 171450 w 178217"/>
              <a:gd name="connsiteY45" fmla="*/ 441960 h 444157"/>
              <a:gd name="connsiteX46" fmla="*/ 169545 w 178217"/>
              <a:gd name="connsiteY46" fmla="*/ 441960 h 444157"/>
              <a:gd name="connsiteX47" fmla="*/ 163830 w 178217"/>
              <a:gd name="connsiteY47" fmla="*/ 438150 h 444157"/>
              <a:gd name="connsiteX48" fmla="*/ 152400 w 178217"/>
              <a:gd name="connsiteY48" fmla="*/ 428625 h 444157"/>
              <a:gd name="connsiteX49" fmla="*/ 140970 w 178217"/>
              <a:gd name="connsiteY49" fmla="*/ 424815 h 444157"/>
              <a:gd name="connsiteX50" fmla="*/ 129540 w 178217"/>
              <a:gd name="connsiteY50" fmla="*/ 417195 h 444157"/>
              <a:gd name="connsiteX51" fmla="*/ 112395 w 178217"/>
              <a:gd name="connsiteY51" fmla="*/ 403860 h 444157"/>
              <a:gd name="connsiteX52" fmla="*/ 104775 w 178217"/>
              <a:gd name="connsiteY52" fmla="*/ 400050 h 444157"/>
              <a:gd name="connsiteX53" fmla="*/ 93345 w 178217"/>
              <a:gd name="connsiteY53" fmla="*/ 388620 h 444157"/>
              <a:gd name="connsiteX54" fmla="*/ 81915 w 178217"/>
              <a:gd name="connsiteY54" fmla="*/ 379095 h 444157"/>
              <a:gd name="connsiteX55" fmla="*/ 76200 w 178217"/>
              <a:gd name="connsiteY55" fmla="*/ 375285 h 444157"/>
              <a:gd name="connsiteX56" fmla="*/ 70485 w 178217"/>
              <a:gd name="connsiteY56" fmla="*/ 369570 h 444157"/>
              <a:gd name="connsiteX57" fmla="*/ 64770 w 178217"/>
              <a:gd name="connsiteY57" fmla="*/ 365760 h 444157"/>
              <a:gd name="connsiteX58" fmla="*/ 53340 w 178217"/>
              <a:gd name="connsiteY58" fmla="*/ 356235 h 444157"/>
              <a:gd name="connsiteX59" fmla="*/ 38100 w 178217"/>
              <a:gd name="connsiteY59" fmla="*/ 333375 h 444157"/>
              <a:gd name="connsiteX60" fmla="*/ 34290 w 178217"/>
              <a:gd name="connsiteY60" fmla="*/ 327660 h 444157"/>
              <a:gd name="connsiteX61" fmla="*/ 28575 w 178217"/>
              <a:gd name="connsiteY61" fmla="*/ 323850 h 444157"/>
              <a:gd name="connsiteX62" fmla="*/ 24765 w 178217"/>
              <a:gd name="connsiteY62" fmla="*/ 312420 h 444157"/>
              <a:gd name="connsiteX63" fmla="*/ 22860 w 178217"/>
              <a:gd name="connsiteY63" fmla="*/ 304800 h 444157"/>
              <a:gd name="connsiteX64" fmla="*/ 15240 w 178217"/>
              <a:gd name="connsiteY64" fmla="*/ 293370 h 444157"/>
              <a:gd name="connsiteX65" fmla="*/ 13335 w 178217"/>
              <a:gd name="connsiteY65" fmla="*/ 287655 h 444157"/>
              <a:gd name="connsiteX66" fmla="*/ 9525 w 178217"/>
              <a:gd name="connsiteY66" fmla="*/ 281940 h 444157"/>
              <a:gd name="connsiteX67" fmla="*/ 5715 w 178217"/>
              <a:gd name="connsiteY67" fmla="*/ 270510 h 444157"/>
              <a:gd name="connsiteX68" fmla="*/ 3810 w 178217"/>
              <a:gd name="connsiteY68" fmla="*/ 264795 h 444157"/>
              <a:gd name="connsiteX69" fmla="*/ 3810 w 178217"/>
              <a:gd name="connsiteY69" fmla="*/ 160020 h 444157"/>
              <a:gd name="connsiteX70" fmla="*/ 5715 w 178217"/>
              <a:gd name="connsiteY70" fmla="*/ 146685 h 444157"/>
              <a:gd name="connsiteX71" fmla="*/ 7620 w 178217"/>
              <a:gd name="connsiteY71" fmla="*/ 140970 h 444157"/>
              <a:gd name="connsiteX72" fmla="*/ 9525 w 178217"/>
              <a:gd name="connsiteY72" fmla="*/ 133350 h 444157"/>
              <a:gd name="connsiteX73" fmla="*/ 15240 w 178217"/>
              <a:gd name="connsiteY73" fmla="*/ 110490 h 444157"/>
              <a:gd name="connsiteX74" fmla="*/ 22860 w 178217"/>
              <a:gd name="connsiteY74" fmla="*/ 99060 h 444157"/>
              <a:gd name="connsiteX75" fmla="*/ 26670 w 178217"/>
              <a:gd name="connsiteY75" fmla="*/ 93345 h 444157"/>
              <a:gd name="connsiteX76" fmla="*/ 24765 w 178217"/>
              <a:gd name="connsiteY76" fmla="*/ 99060 h 444157"/>
              <a:gd name="connsiteX77" fmla="*/ 20955 w 178217"/>
              <a:gd name="connsiteY77" fmla="*/ 104775 h 444157"/>
              <a:gd name="connsiteX78" fmla="*/ 19050 w 178217"/>
              <a:gd name="connsiteY78" fmla="*/ 114300 h 444157"/>
              <a:gd name="connsiteX79" fmla="*/ 17145 w 178217"/>
              <a:gd name="connsiteY79" fmla="*/ 120015 h 444157"/>
              <a:gd name="connsiteX80" fmla="*/ 15240 w 178217"/>
              <a:gd name="connsiteY80" fmla="*/ 129540 h 444157"/>
              <a:gd name="connsiteX81" fmla="*/ 11430 w 178217"/>
              <a:gd name="connsiteY81" fmla="*/ 137160 h 444157"/>
              <a:gd name="connsiteX82" fmla="*/ 5715 w 178217"/>
              <a:gd name="connsiteY82" fmla="*/ 152400 h 444157"/>
              <a:gd name="connsiteX83" fmla="*/ 5715 w 178217"/>
              <a:gd name="connsiteY83" fmla="*/ 219075 h 444157"/>
              <a:gd name="connsiteX84" fmla="*/ 7620 w 178217"/>
              <a:gd name="connsiteY84" fmla="*/ 236220 h 444157"/>
              <a:gd name="connsiteX85" fmla="*/ 9525 w 178217"/>
              <a:gd name="connsiteY85" fmla="*/ 241935 h 444157"/>
              <a:gd name="connsiteX86" fmla="*/ 13335 w 178217"/>
              <a:gd name="connsiteY86" fmla="*/ 257175 h 444157"/>
              <a:gd name="connsiteX87" fmla="*/ 15240 w 178217"/>
              <a:gd name="connsiteY87" fmla="*/ 270510 h 444157"/>
              <a:gd name="connsiteX88" fmla="*/ 15240 w 178217"/>
              <a:gd name="connsiteY88" fmla="*/ 276225 h 444157"/>
              <a:gd name="connsiteX89" fmla="*/ 13335 w 178217"/>
              <a:gd name="connsiteY89" fmla="*/ 260985 h 444157"/>
              <a:gd name="connsiteX90" fmla="*/ 11430 w 178217"/>
              <a:gd name="connsiteY90" fmla="*/ 255270 h 444157"/>
              <a:gd name="connsiteX91" fmla="*/ 9525 w 178217"/>
              <a:gd name="connsiteY91" fmla="*/ 238125 h 444157"/>
              <a:gd name="connsiteX92" fmla="*/ 7620 w 178217"/>
              <a:gd name="connsiteY92" fmla="*/ 232410 h 444157"/>
              <a:gd name="connsiteX93" fmla="*/ 5715 w 178217"/>
              <a:gd name="connsiteY93" fmla="*/ 222885 h 444157"/>
              <a:gd name="connsiteX94" fmla="*/ 9525 w 178217"/>
              <a:gd name="connsiteY94" fmla="*/ 167640 h 444157"/>
              <a:gd name="connsiteX95" fmla="*/ 11430 w 178217"/>
              <a:gd name="connsiteY95" fmla="*/ 156210 h 444157"/>
              <a:gd name="connsiteX96" fmla="*/ 13335 w 178217"/>
              <a:gd name="connsiteY96" fmla="*/ 150495 h 444157"/>
              <a:gd name="connsiteX97" fmla="*/ 19050 w 178217"/>
              <a:gd name="connsiteY97" fmla="*/ 131445 h 444157"/>
              <a:gd name="connsiteX98" fmla="*/ 20955 w 178217"/>
              <a:gd name="connsiteY98" fmla="*/ 125730 h 444157"/>
              <a:gd name="connsiteX99" fmla="*/ 22860 w 178217"/>
              <a:gd name="connsiteY99" fmla="*/ 120015 h 444157"/>
              <a:gd name="connsiteX100" fmla="*/ 24765 w 178217"/>
              <a:gd name="connsiteY100" fmla="*/ 110490 h 444157"/>
              <a:gd name="connsiteX101" fmla="*/ 26670 w 178217"/>
              <a:gd name="connsiteY101" fmla="*/ 104775 h 444157"/>
              <a:gd name="connsiteX102" fmla="*/ 32385 w 178217"/>
              <a:gd name="connsiteY102" fmla="*/ 83820 h 444157"/>
              <a:gd name="connsiteX103" fmla="*/ 34290 w 178217"/>
              <a:gd name="connsiteY103" fmla="*/ 78105 h 444157"/>
              <a:gd name="connsiteX104" fmla="*/ 36195 w 178217"/>
              <a:gd name="connsiteY104" fmla="*/ 72390 h 444157"/>
              <a:gd name="connsiteX105" fmla="*/ 45720 w 178217"/>
              <a:gd name="connsiteY105" fmla="*/ 60960 h 444157"/>
              <a:gd name="connsiteX106" fmla="*/ 47625 w 178217"/>
              <a:gd name="connsiteY106" fmla="*/ 55245 h 444157"/>
              <a:gd name="connsiteX107" fmla="*/ 55245 w 178217"/>
              <a:gd name="connsiteY107" fmla="*/ 45720 h 44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78217" h="444157">
                <a:moveTo>
                  <a:pt x="135255" y="0"/>
                </a:moveTo>
                <a:cubicBezTo>
                  <a:pt x="132080" y="1270"/>
                  <a:pt x="128496" y="1799"/>
                  <a:pt x="125730" y="3810"/>
                </a:cubicBezTo>
                <a:cubicBezTo>
                  <a:pt x="110055" y="15210"/>
                  <a:pt x="118405" y="11458"/>
                  <a:pt x="110490" y="20955"/>
                </a:cubicBezTo>
                <a:cubicBezTo>
                  <a:pt x="105906" y="26455"/>
                  <a:pt x="104679" y="26734"/>
                  <a:pt x="99060" y="30480"/>
                </a:cubicBezTo>
                <a:cubicBezTo>
                  <a:pt x="98425" y="32385"/>
                  <a:pt x="98575" y="34775"/>
                  <a:pt x="97155" y="36195"/>
                </a:cubicBezTo>
                <a:cubicBezTo>
                  <a:pt x="93917" y="39433"/>
                  <a:pt x="88963" y="40577"/>
                  <a:pt x="85725" y="43815"/>
                </a:cubicBezTo>
                <a:cubicBezTo>
                  <a:pt x="83820" y="45720"/>
                  <a:pt x="81735" y="47460"/>
                  <a:pt x="80010" y="49530"/>
                </a:cubicBezTo>
                <a:cubicBezTo>
                  <a:pt x="78544" y="51289"/>
                  <a:pt x="77819" y="53626"/>
                  <a:pt x="76200" y="55245"/>
                </a:cubicBezTo>
                <a:cubicBezTo>
                  <a:pt x="74581" y="56864"/>
                  <a:pt x="72390" y="57785"/>
                  <a:pt x="70485" y="59055"/>
                </a:cubicBezTo>
                <a:cubicBezTo>
                  <a:pt x="69215" y="60960"/>
                  <a:pt x="68294" y="63151"/>
                  <a:pt x="66675" y="64770"/>
                </a:cubicBezTo>
                <a:cubicBezTo>
                  <a:pt x="65056" y="66389"/>
                  <a:pt x="62390" y="66792"/>
                  <a:pt x="60960" y="68580"/>
                </a:cubicBezTo>
                <a:cubicBezTo>
                  <a:pt x="50444" y="81725"/>
                  <a:pt x="69718" y="67186"/>
                  <a:pt x="53340" y="78105"/>
                </a:cubicBezTo>
                <a:cubicBezTo>
                  <a:pt x="49631" y="89231"/>
                  <a:pt x="54337" y="79013"/>
                  <a:pt x="45720" y="87630"/>
                </a:cubicBezTo>
                <a:cubicBezTo>
                  <a:pt x="39377" y="93973"/>
                  <a:pt x="43878" y="92088"/>
                  <a:pt x="40005" y="99060"/>
                </a:cubicBezTo>
                <a:cubicBezTo>
                  <a:pt x="37781" y="103063"/>
                  <a:pt x="33833" y="106146"/>
                  <a:pt x="32385" y="110490"/>
                </a:cubicBezTo>
                <a:cubicBezTo>
                  <a:pt x="29032" y="120549"/>
                  <a:pt x="31594" y="114534"/>
                  <a:pt x="22860" y="127635"/>
                </a:cubicBezTo>
                <a:cubicBezTo>
                  <a:pt x="21590" y="129540"/>
                  <a:pt x="19774" y="131178"/>
                  <a:pt x="19050" y="133350"/>
                </a:cubicBezTo>
                <a:cubicBezTo>
                  <a:pt x="14262" y="147715"/>
                  <a:pt x="20721" y="130008"/>
                  <a:pt x="13335" y="144780"/>
                </a:cubicBezTo>
                <a:cubicBezTo>
                  <a:pt x="12437" y="146576"/>
                  <a:pt x="12328" y="148699"/>
                  <a:pt x="11430" y="150495"/>
                </a:cubicBezTo>
                <a:cubicBezTo>
                  <a:pt x="10406" y="152543"/>
                  <a:pt x="8550" y="154118"/>
                  <a:pt x="7620" y="156210"/>
                </a:cubicBezTo>
                <a:cubicBezTo>
                  <a:pt x="3998" y="164359"/>
                  <a:pt x="4122" y="167502"/>
                  <a:pt x="1905" y="175260"/>
                </a:cubicBezTo>
                <a:cubicBezTo>
                  <a:pt x="1353" y="177191"/>
                  <a:pt x="635" y="179070"/>
                  <a:pt x="0" y="180975"/>
                </a:cubicBezTo>
                <a:cubicBezTo>
                  <a:pt x="635" y="197485"/>
                  <a:pt x="806" y="214019"/>
                  <a:pt x="1905" y="230505"/>
                </a:cubicBezTo>
                <a:cubicBezTo>
                  <a:pt x="2102" y="233463"/>
                  <a:pt x="7096" y="248769"/>
                  <a:pt x="7620" y="249555"/>
                </a:cubicBezTo>
                <a:cubicBezTo>
                  <a:pt x="10160" y="253365"/>
                  <a:pt x="13792" y="256641"/>
                  <a:pt x="15240" y="260985"/>
                </a:cubicBezTo>
                <a:cubicBezTo>
                  <a:pt x="15875" y="262890"/>
                  <a:pt x="16247" y="264904"/>
                  <a:pt x="17145" y="266700"/>
                </a:cubicBezTo>
                <a:cubicBezTo>
                  <a:pt x="19797" y="272004"/>
                  <a:pt x="22457" y="273917"/>
                  <a:pt x="26670" y="278130"/>
                </a:cubicBezTo>
                <a:lnTo>
                  <a:pt x="30480" y="289560"/>
                </a:lnTo>
                <a:cubicBezTo>
                  <a:pt x="31115" y="291465"/>
                  <a:pt x="31271" y="293604"/>
                  <a:pt x="32385" y="295275"/>
                </a:cubicBezTo>
                <a:cubicBezTo>
                  <a:pt x="34925" y="299085"/>
                  <a:pt x="38557" y="302361"/>
                  <a:pt x="40005" y="306705"/>
                </a:cubicBezTo>
                <a:cubicBezTo>
                  <a:pt x="40640" y="308610"/>
                  <a:pt x="40935" y="310665"/>
                  <a:pt x="41910" y="312420"/>
                </a:cubicBezTo>
                <a:cubicBezTo>
                  <a:pt x="44134" y="316423"/>
                  <a:pt x="48082" y="319506"/>
                  <a:pt x="49530" y="323850"/>
                </a:cubicBezTo>
                <a:cubicBezTo>
                  <a:pt x="50800" y="327660"/>
                  <a:pt x="51112" y="331938"/>
                  <a:pt x="53340" y="335280"/>
                </a:cubicBezTo>
                <a:cubicBezTo>
                  <a:pt x="58650" y="343245"/>
                  <a:pt x="59960" y="346829"/>
                  <a:pt x="66675" y="352425"/>
                </a:cubicBezTo>
                <a:cubicBezTo>
                  <a:pt x="68434" y="353891"/>
                  <a:pt x="70485" y="354965"/>
                  <a:pt x="72390" y="356235"/>
                </a:cubicBezTo>
                <a:cubicBezTo>
                  <a:pt x="73660" y="358140"/>
                  <a:pt x="74679" y="360239"/>
                  <a:pt x="76200" y="361950"/>
                </a:cubicBezTo>
                <a:cubicBezTo>
                  <a:pt x="79780" y="365977"/>
                  <a:pt x="84641" y="368897"/>
                  <a:pt x="87630" y="373380"/>
                </a:cubicBezTo>
                <a:cubicBezTo>
                  <a:pt x="92710" y="381000"/>
                  <a:pt x="89535" y="377825"/>
                  <a:pt x="97155" y="382905"/>
                </a:cubicBezTo>
                <a:cubicBezTo>
                  <a:pt x="107315" y="398145"/>
                  <a:pt x="93980" y="379730"/>
                  <a:pt x="106680" y="392430"/>
                </a:cubicBezTo>
                <a:cubicBezTo>
                  <a:pt x="119380" y="405130"/>
                  <a:pt x="100965" y="391795"/>
                  <a:pt x="116205" y="401955"/>
                </a:cubicBezTo>
                <a:cubicBezTo>
                  <a:pt x="117475" y="403860"/>
                  <a:pt x="118227" y="406240"/>
                  <a:pt x="120015" y="407670"/>
                </a:cubicBezTo>
                <a:cubicBezTo>
                  <a:pt x="121583" y="408924"/>
                  <a:pt x="123975" y="408600"/>
                  <a:pt x="125730" y="409575"/>
                </a:cubicBezTo>
                <a:cubicBezTo>
                  <a:pt x="129733" y="411799"/>
                  <a:pt x="133922" y="413957"/>
                  <a:pt x="137160" y="417195"/>
                </a:cubicBezTo>
                <a:cubicBezTo>
                  <a:pt x="142091" y="422126"/>
                  <a:pt x="147469" y="428251"/>
                  <a:pt x="154305" y="430530"/>
                </a:cubicBezTo>
                <a:lnTo>
                  <a:pt x="160020" y="432435"/>
                </a:lnTo>
                <a:cubicBezTo>
                  <a:pt x="164233" y="436648"/>
                  <a:pt x="166146" y="439308"/>
                  <a:pt x="171450" y="441960"/>
                </a:cubicBezTo>
                <a:cubicBezTo>
                  <a:pt x="174183" y="443326"/>
                  <a:pt x="186240" y="446134"/>
                  <a:pt x="169545" y="441960"/>
                </a:cubicBezTo>
                <a:cubicBezTo>
                  <a:pt x="167640" y="440690"/>
                  <a:pt x="165589" y="439616"/>
                  <a:pt x="163830" y="438150"/>
                </a:cubicBezTo>
                <a:cubicBezTo>
                  <a:pt x="158703" y="433877"/>
                  <a:pt x="158481" y="431328"/>
                  <a:pt x="152400" y="428625"/>
                </a:cubicBezTo>
                <a:cubicBezTo>
                  <a:pt x="148730" y="426994"/>
                  <a:pt x="140970" y="424815"/>
                  <a:pt x="140970" y="424815"/>
                </a:cubicBezTo>
                <a:cubicBezTo>
                  <a:pt x="122739" y="406584"/>
                  <a:pt x="146082" y="428223"/>
                  <a:pt x="129540" y="417195"/>
                </a:cubicBezTo>
                <a:cubicBezTo>
                  <a:pt x="123516" y="413179"/>
                  <a:pt x="118871" y="407098"/>
                  <a:pt x="112395" y="403860"/>
                </a:cubicBezTo>
                <a:cubicBezTo>
                  <a:pt x="109855" y="402590"/>
                  <a:pt x="106993" y="401824"/>
                  <a:pt x="104775" y="400050"/>
                </a:cubicBezTo>
                <a:cubicBezTo>
                  <a:pt x="100568" y="396684"/>
                  <a:pt x="97828" y="391609"/>
                  <a:pt x="93345" y="388620"/>
                </a:cubicBezTo>
                <a:cubicBezTo>
                  <a:pt x="79156" y="379160"/>
                  <a:pt x="96583" y="391318"/>
                  <a:pt x="81915" y="379095"/>
                </a:cubicBezTo>
                <a:cubicBezTo>
                  <a:pt x="80156" y="377629"/>
                  <a:pt x="77959" y="376751"/>
                  <a:pt x="76200" y="375285"/>
                </a:cubicBezTo>
                <a:cubicBezTo>
                  <a:pt x="74130" y="373560"/>
                  <a:pt x="72555" y="371295"/>
                  <a:pt x="70485" y="369570"/>
                </a:cubicBezTo>
                <a:cubicBezTo>
                  <a:pt x="68726" y="368104"/>
                  <a:pt x="66529" y="367226"/>
                  <a:pt x="64770" y="365760"/>
                </a:cubicBezTo>
                <a:cubicBezTo>
                  <a:pt x="50102" y="353537"/>
                  <a:pt x="67529" y="365695"/>
                  <a:pt x="53340" y="356235"/>
                </a:cubicBezTo>
                <a:lnTo>
                  <a:pt x="38100" y="333375"/>
                </a:lnTo>
                <a:cubicBezTo>
                  <a:pt x="36830" y="331470"/>
                  <a:pt x="36195" y="328930"/>
                  <a:pt x="34290" y="327660"/>
                </a:cubicBezTo>
                <a:lnTo>
                  <a:pt x="28575" y="323850"/>
                </a:lnTo>
                <a:cubicBezTo>
                  <a:pt x="27305" y="320040"/>
                  <a:pt x="25739" y="316316"/>
                  <a:pt x="24765" y="312420"/>
                </a:cubicBezTo>
                <a:cubicBezTo>
                  <a:pt x="24130" y="309880"/>
                  <a:pt x="24031" y="307142"/>
                  <a:pt x="22860" y="304800"/>
                </a:cubicBezTo>
                <a:cubicBezTo>
                  <a:pt x="20812" y="300704"/>
                  <a:pt x="16688" y="297714"/>
                  <a:pt x="15240" y="293370"/>
                </a:cubicBezTo>
                <a:cubicBezTo>
                  <a:pt x="14605" y="291465"/>
                  <a:pt x="14233" y="289451"/>
                  <a:pt x="13335" y="287655"/>
                </a:cubicBezTo>
                <a:cubicBezTo>
                  <a:pt x="12311" y="285607"/>
                  <a:pt x="10455" y="284032"/>
                  <a:pt x="9525" y="281940"/>
                </a:cubicBezTo>
                <a:cubicBezTo>
                  <a:pt x="7894" y="278270"/>
                  <a:pt x="6985" y="274320"/>
                  <a:pt x="5715" y="270510"/>
                </a:cubicBezTo>
                <a:lnTo>
                  <a:pt x="3810" y="264795"/>
                </a:lnTo>
                <a:cubicBezTo>
                  <a:pt x="725" y="215432"/>
                  <a:pt x="755" y="230274"/>
                  <a:pt x="3810" y="160020"/>
                </a:cubicBezTo>
                <a:cubicBezTo>
                  <a:pt x="4005" y="155534"/>
                  <a:pt x="4834" y="151088"/>
                  <a:pt x="5715" y="146685"/>
                </a:cubicBezTo>
                <a:cubicBezTo>
                  <a:pt x="6109" y="144716"/>
                  <a:pt x="7068" y="142901"/>
                  <a:pt x="7620" y="140970"/>
                </a:cubicBezTo>
                <a:cubicBezTo>
                  <a:pt x="8339" y="138453"/>
                  <a:pt x="9012" y="135917"/>
                  <a:pt x="9525" y="133350"/>
                </a:cubicBezTo>
                <a:cubicBezTo>
                  <a:pt x="10749" y="127229"/>
                  <a:pt x="11603" y="115946"/>
                  <a:pt x="15240" y="110490"/>
                </a:cubicBezTo>
                <a:lnTo>
                  <a:pt x="22860" y="99060"/>
                </a:lnTo>
                <a:cubicBezTo>
                  <a:pt x="24130" y="97155"/>
                  <a:pt x="27394" y="91173"/>
                  <a:pt x="26670" y="93345"/>
                </a:cubicBezTo>
                <a:cubicBezTo>
                  <a:pt x="26035" y="95250"/>
                  <a:pt x="25663" y="97264"/>
                  <a:pt x="24765" y="99060"/>
                </a:cubicBezTo>
                <a:cubicBezTo>
                  <a:pt x="23741" y="101108"/>
                  <a:pt x="22225" y="102870"/>
                  <a:pt x="20955" y="104775"/>
                </a:cubicBezTo>
                <a:cubicBezTo>
                  <a:pt x="20320" y="107950"/>
                  <a:pt x="19835" y="111159"/>
                  <a:pt x="19050" y="114300"/>
                </a:cubicBezTo>
                <a:cubicBezTo>
                  <a:pt x="18563" y="116248"/>
                  <a:pt x="17632" y="118067"/>
                  <a:pt x="17145" y="120015"/>
                </a:cubicBezTo>
                <a:cubicBezTo>
                  <a:pt x="16360" y="123156"/>
                  <a:pt x="16264" y="126468"/>
                  <a:pt x="15240" y="129540"/>
                </a:cubicBezTo>
                <a:cubicBezTo>
                  <a:pt x="14342" y="132234"/>
                  <a:pt x="12583" y="134565"/>
                  <a:pt x="11430" y="137160"/>
                </a:cubicBezTo>
                <a:cubicBezTo>
                  <a:pt x="8393" y="143994"/>
                  <a:pt x="7810" y="146116"/>
                  <a:pt x="5715" y="152400"/>
                </a:cubicBezTo>
                <a:cubicBezTo>
                  <a:pt x="1488" y="181988"/>
                  <a:pt x="2880" y="166634"/>
                  <a:pt x="5715" y="219075"/>
                </a:cubicBezTo>
                <a:cubicBezTo>
                  <a:pt x="6025" y="224817"/>
                  <a:pt x="6675" y="230548"/>
                  <a:pt x="7620" y="236220"/>
                </a:cubicBezTo>
                <a:cubicBezTo>
                  <a:pt x="7950" y="238201"/>
                  <a:pt x="8997" y="239998"/>
                  <a:pt x="9525" y="241935"/>
                </a:cubicBezTo>
                <a:cubicBezTo>
                  <a:pt x="10903" y="246987"/>
                  <a:pt x="12594" y="251991"/>
                  <a:pt x="13335" y="257175"/>
                </a:cubicBezTo>
                <a:cubicBezTo>
                  <a:pt x="13970" y="261620"/>
                  <a:pt x="14230" y="266135"/>
                  <a:pt x="15240" y="270510"/>
                </a:cubicBezTo>
                <a:cubicBezTo>
                  <a:pt x="17640" y="280912"/>
                  <a:pt x="22494" y="287106"/>
                  <a:pt x="15240" y="276225"/>
                </a:cubicBezTo>
                <a:cubicBezTo>
                  <a:pt x="14605" y="271145"/>
                  <a:pt x="14251" y="266022"/>
                  <a:pt x="13335" y="260985"/>
                </a:cubicBezTo>
                <a:cubicBezTo>
                  <a:pt x="12976" y="259009"/>
                  <a:pt x="11760" y="257251"/>
                  <a:pt x="11430" y="255270"/>
                </a:cubicBezTo>
                <a:cubicBezTo>
                  <a:pt x="10485" y="249598"/>
                  <a:pt x="10470" y="243797"/>
                  <a:pt x="9525" y="238125"/>
                </a:cubicBezTo>
                <a:cubicBezTo>
                  <a:pt x="9195" y="236144"/>
                  <a:pt x="8107" y="234358"/>
                  <a:pt x="7620" y="232410"/>
                </a:cubicBezTo>
                <a:cubicBezTo>
                  <a:pt x="6835" y="229269"/>
                  <a:pt x="6350" y="226060"/>
                  <a:pt x="5715" y="222885"/>
                </a:cubicBezTo>
                <a:cubicBezTo>
                  <a:pt x="7434" y="185071"/>
                  <a:pt x="5768" y="192063"/>
                  <a:pt x="9525" y="167640"/>
                </a:cubicBezTo>
                <a:cubicBezTo>
                  <a:pt x="10112" y="163822"/>
                  <a:pt x="10592" y="159981"/>
                  <a:pt x="11430" y="156210"/>
                </a:cubicBezTo>
                <a:cubicBezTo>
                  <a:pt x="11866" y="154250"/>
                  <a:pt x="12783" y="152426"/>
                  <a:pt x="13335" y="150495"/>
                </a:cubicBezTo>
                <a:cubicBezTo>
                  <a:pt x="19093" y="130342"/>
                  <a:pt x="9996" y="158608"/>
                  <a:pt x="19050" y="131445"/>
                </a:cubicBezTo>
                <a:lnTo>
                  <a:pt x="20955" y="125730"/>
                </a:lnTo>
                <a:cubicBezTo>
                  <a:pt x="21590" y="123825"/>
                  <a:pt x="22466" y="121984"/>
                  <a:pt x="22860" y="120015"/>
                </a:cubicBezTo>
                <a:cubicBezTo>
                  <a:pt x="23495" y="116840"/>
                  <a:pt x="23980" y="113631"/>
                  <a:pt x="24765" y="110490"/>
                </a:cubicBezTo>
                <a:cubicBezTo>
                  <a:pt x="25252" y="108542"/>
                  <a:pt x="26183" y="106723"/>
                  <a:pt x="26670" y="104775"/>
                </a:cubicBezTo>
                <a:cubicBezTo>
                  <a:pt x="32055" y="83234"/>
                  <a:pt x="24211" y="108341"/>
                  <a:pt x="32385" y="83820"/>
                </a:cubicBezTo>
                <a:lnTo>
                  <a:pt x="34290" y="78105"/>
                </a:lnTo>
                <a:cubicBezTo>
                  <a:pt x="34925" y="76200"/>
                  <a:pt x="35081" y="74061"/>
                  <a:pt x="36195" y="72390"/>
                </a:cubicBezTo>
                <a:cubicBezTo>
                  <a:pt x="41499" y="64433"/>
                  <a:pt x="38386" y="68294"/>
                  <a:pt x="45720" y="60960"/>
                </a:cubicBezTo>
                <a:cubicBezTo>
                  <a:pt x="46355" y="59055"/>
                  <a:pt x="46727" y="57041"/>
                  <a:pt x="47625" y="55245"/>
                </a:cubicBezTo>
                <a:cubicBezTo>
                  <a:pt x="50028" y="50439"/>
                  <a:pt x="51701" y="49264"/>
                  <a:pt x="55245" y="45720"/>
                </a:cubicBezTo>
              </a:path>
            </a:pathLst>
          </a:cu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3" name="그림 1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369" y="1707654"/>
            <a:ext cx="1183527" cy="1183527"/>
          </a:xfrm>
          <a:prstGeom prst="rect">
            <a:avLst/>
          </a:prstGeom>
        </p:spPr>
      </p:pic>
      <p:sp>
        <p:nvSpPr>
          <p:cNvPr id="194" name="직사각형 193"/>
          <p:cNvSpPr/>
          <p:nvPr/>
        </p:nvSpPr>
        <p:spPr>
          <a:xfrm>
            <a:off x="2702669" y="2890208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쏘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옥</a:t>
            </a:r>
          </a:p>
        </p:txBody>
      </p:sp>
    </p:spTree>
    <p:extLst>
      <p:ext uri="{BB962C8B-B14F-4D97-AF65-F5344CB8AC3E}">
        <p14:creationId xmlns:p14="http://schemas.microsoft.com/office/powerpoint/2010/main" val="137733807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1923424" y="2089320"/>
            <a:ext cx="936104" cy="9361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843741" y="2106777"/>
            <a:ext cx="936104" cy="93610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430444" y="2019654"/>
            <a:ext cx="936104" cy="936104"/>
          </a:xfrm>
          <a:prstGeom prst="ellipse">
            <a:avLst/>
          </a:prstGeom>
          <a:solidFill>
            <a:srgbClr val="FDE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56746" y="2069475"/>
            <a:ext cx="936104" cy="9361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-1"/>
            <a:ext cx="9144000" cy="389121"/>
          </a:xfrm>
          <a:prstGeom prst="rect">
            <a:avLst/>
          </a:prstGeom>
          <a:solidFill>
            <a:srgbClr val="0A5B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58965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자료구조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61542" y="60650"/>
            <a:ext cx="977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암호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chemeClr val="bg1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144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마무리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83768" y="365659"/>
            <a:ext cx="576064" cy="23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7903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FFC000">
                      <a:alpha val="30000"/>
                    </a:srgbClr>
                  </a:solidFill>
                </a:ln>
                <a:solidFill>
                  <a:srgbClr val="FFC000"/>
                </a:solidFill>
                <a:latin typeface="-윤고딕310" pitchFamily="18" charset="-127"/>
                <a:ea typeface="-윤고딕310" pitchFamily="18" charset="-127"/>
              </a:rPr>
              <a:t>소개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9911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영상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rgbClr val="FFC000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9190" y="56059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구성</a:t>
            </a:r>
          </a:p>
        </p:txBody>
      </p:sp>
      <p:sp>
        <p:nvSpPr>
          <p:cNvPr id="2" name="타원 1"/>
          <p:cNvSpPr/>
          <p:nvPr/>
        </p:nvSpPr>
        <p:spPr>
          <a:xfrm>
            <a:off x="6244392" y="2099587"/>
            <a:ext cx="936104" cy="9361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AM\Desktop\iconfinder_file__ppt__powerpoint__320959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298" y="2225165"/>
            <a:ext cx="712356" cy="71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타원 25"/>
          <p:cNvSpPr/>
          <p:nvPr/>
        </p:nvSpPr>
        <p:spPr>
          <a:xfrm>
            <a:off x="7706785" y="2113291"/>
            <a:ext cx="936104" cy="9361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27" y="2232597"/>
            <a:ext cx="516738" cy="51673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253" y="2207640"/>
            <a:ext cx="694381" cy="69438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633" y="2364474"/>
            <a:ext cx="459564" cy="45956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748" y="2319071"/>
            <a:ext cx="538739" cy="538739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4830119" y="2102322"/>
            <a:ext cx="936104" cy="93610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499" y="2371571"/>
            <a:ext cx="459564" cy="459564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3406619" y="2128129"/>
            <a:ext cx="936104" cy="936104"/>
          </a:xfrm>
          <a:prstGeom prst="ellipse">
            <a:avLst/>
          </a:prstGeom>
          <a:solidFill>
            <a:srgbClr val="FDE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02" y="2341072"/>
            <a:ext cx="516738" cy="516738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 flipV="1">
            <a:off x="922270" y="1708793"/>
            <a:ext cx="0" cy="360682"/>
          </a:xfrm>
          <a:prstGeom prst="straightConnector1">
            <a:avLst/>
          </a:prstGeom>
          <a:ln w="38100" cap="rnd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887036" y="1702953"/>
            <a:ext cx="0" cy="360682"/>
          </a:xfrm>
          <a:prstGeom prst="straightConnector1">
            <a:avLst/>
          </a:prstGeom>
          <a:ln w="38100" cap="rnd">
            <a:solidFill>
              <a:srgbClr val="FDEBA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6705256" y="1728638"/>
            <a:ext cx="0" cy="360682"/>
          </a:xfrm>
          <a:prstGeom prst="straightConnector1">
            <a:avLst/>
          </a:prstGeom>
          <a:ln w="38100" cap="rnd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2402891" y="3025424"/>
            <a:ext cx="0" cy="360682"/>
          </a:xfrm>
          <a:prstGeom prst="straightConnector1">
            <a:avLst/>
          </a:prstGeom>
          <a:ln w="38100" cap="rnd"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5320301" y="3035691"/>
            <a:ext cx="0" cy="360682"/>
          </a:xfrm>
          <a:prstGeom prst="straightConnector1">
            <a:avLst/>
          </a:prstGeom>
          <a:ln w="38100" cap="rnd">
            <a:solidFill>
              <a:schemeClr val="accent3">
                <a:lumMod val="40000"/>
                <a:lumOff val="6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8235539" y="3049395"/>
            <a:ext cx="0" cy="360682"/>
          </a:xfrm>
          <a:prstGeom prst="straightConnector1">
            <a:avLst/>
          </a:prstGeom>
          <a:ln w="38100" cap="rnd">
            <a:solidFill>
              <a:schemeClr val="accent4">
                <a:lumMod val="40000"/>
                <a:lumOff val="6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2815" y="1250820"/>
            <a:ext cx="1324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   </a:t>
            </a:r>
            <a:r>
              <a:rPr lang="ko-KR" altLang="en-US" sz="16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데모 영상</a:t>
            </a:r>
            <a:endParaRPr lang="ko-KR" altLang="en-US" sz="2000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22291" y="3541186"/>
            <a:ext cx="757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소개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47509" y="1249716"/>
            <a:ext cx="2232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   </a:t>
            </a:r>
            <a:r>
              <a:rPr lang="ko-KR" altLang="en-US" sz="16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구성 </a:t>
            </a:r>
            <a:r>
              <a:rPr lang="en-US" altLang="ko-KR" sz="16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/</a:t>
            </a:r>
            <a:r>
              <a:rPr lang="ko-KR" altLang="en-US" sz="16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 동작 방식</a:t>
            </a:r>
            <a:endParaRPr lang="ko-KR" altLang="en-US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87369" y="3515573"/>
            <a:ext cx="1279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   </a:t>
            </a:r>
            <a:r>
              <a:rPr lang="ko-KR" altLang="en-US" sz="16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자료구조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60212" y="1250067"/>
            <a:ext cx="1529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암호 알고리즘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470753" y="3515573"/>
            <a:ext cx="1529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마무리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90" y="2327858"/>
            <a:ext cx="551773" cy="459027"/>
          </a:xfrm>
          <a:prstGeom prst="rect">
            <a:avLst/>
          </a:prstGeom>
        </p:spPr>
      </p:pic>
      <p:sp>
        <p:nvSpPr>
          <p:cNvPr id="66" name="갈매기형 수장 65"/>
          <p:cNvSpPr/>
          <p:nvPr/>
        </p:nvSpPr>
        <p:spPr>
          <a:xfrm flipH="1">
            <a:off x="162734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갈매기형 수장 66"/>
          <p:cNvSpPr/>
          <p:nvPr/>
        </p:nvSpPr>
        <p:spPr>
          <a:xfrm>
            <a:off x="8798798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5029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1023764" y="1716601"/>
            <a:ext cx="768953" cy="768953"/>
            <a:chOff x="2636235" y="2413050"/>
            <a:chExt cx="927654" cy="927654"/>
          </a:xfrm>
        </p:grpSpPr>
        <p:sp>
          <p:nvSpPr>
            <p:cNvPr id="68" name="타원 67"/>
            <p:cNvSpPr/>
            <p:nvPr/>
          </p:nvSpPr>
          <p:spPr>
            <a:xfrm>
              <a:off x="2636235" y="2413050"/>
              <a:ext cx="927654" cy="927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7" t="1571"/>
            <a:stretch/>
          </p:blipFill>
          <p:spPr>
            <a:xfrm>
              <a:off x="2843808" y="2499742"/>
              <a:ext cx="504056" cy="718810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1027812" y="3472965"/>
            <a:ext cx="768953" cy="768953"/>
            <a:chOff x="1396761" y="2413050"/>
            <a:chExt cx="927654" cy="927654"/>
          </a:xfrm>
        </p:grpSpPr>
        <p:sp>
          <p:nvSpPr>
            <p:cNvPr id="71" name="타원 70"/>
            <p:cNvSpPr/>
            <p:nvPr/>
          </p:nvSpPr>
          <p:spPr>
            <a:xfrm>
              <a:off x="1396761" y="2413050"/>
              <a:ext cx="927654" cy="927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40" t="950" r="6618"/>
            <a:stretch/>
          </p:blipFill>
          <p:spPr>
            <a:xfrm>
              <a:off x="1639681" y="2499742"/>
              <a:ext cx="432048" cy="754801"/>
            </a:xfrm>
            <a:prstGeom prst="rect">
              <a:avLst/>
            </a:prstGeom>
          </p:spPr>
        </p:pic>
      </p:grpSp>
      <p:grpSp>
        <p:nvGrpSpPr>
          <p:cNvPr id="76" name="그룹 75"/>
          <p:cNvGrpSpPr/>
          <p:nvPr/>
        </p:nvGrpSpPr>
        <p:grpSpPr>
          <a:xfrm>
            <a:off x="4912196" y="1716601"/>
            <a:ext cx="768953" cy="768953"/>
            <a:chOff x="4929959" y="2413050"/>
            <a:chExt cx="927654" cy="927654"/>
          </a:xfrm>
        </p:grpSpPr>
        <p:sp>
          <p:nvSpPr>
            <p:cNvPr id="70" name="타원 69"/>
            <p:cNvSpPr/>
            <p:nvPr/>
          </p:nvSpPr>
          <p:spPr>
            <a:xfrm>
              <a:off x="4929959" y="2413050"/>
              <a:ext cx="927654" cy="927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" t="9848" r="9705"/>
            <a:stretch/>
          </p:blipFill>
          <p:spPr>
            <a:xfrm>
              <a:off x="5125597" y="2571446"/>
              <a:ext cx="504056" cy="681272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4936644" y="3471480"/>
            <a:ext cx="768953" cy="768953"/>
            <a:chOff x="3810934" y="2413050"/>
            <a:chExt cx="927654" cy="927654"/>
          </a:xfrm>
        </p:grpSpPr>
        <p:sp>
          <p:nvSpPr>
            <p:cNvPr id="69" name="타원 68"/>
            <p:cNvSpPr/>
            <p:nvPr/>
          </p:nvSpPr>
          <p:spPr>
            <a:xfrm>
              <a:off x="3810934" y="2413050"/>
              <a:ext cx="927654" cy="927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0273" y="2571446"/>
              <a:ext cx="488975" cy="685835"/>
            </a:xfrm>
            <a:prstGeom prst="rect">
              <a:avLst/>
            </a:prstGeom>
          </p:spPr>
        </p:pic>
      </p:grpSp>
      <p:sp>
        <p:nvSpPr>
          <p:cNvPr id="72" name="TextBox 71"/>
          <p:cNvSpPr txBox="1"/>
          <p:nvPr/>
        </p:nvSpPr>
        <p:spPr>
          <a:xfrm>
            <a:off x="1931751" y="1686302"/>
            <a:ext cx="2279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20192243 </a:t>
            </a:r>
            <a:r>
              <a:rPr lang="ko-KR" altLang="en-US" sz="12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이용진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04765" y="1686303"/>
            <a:ext cx="2279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20191608 </a:t>
            </a:r>
            <a:r>
              <a:rPr lang="ko-KR" altLang="en-US" sz="1200" dirty="0" err="1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서형빈</a:t>
            </a:r>
            <a:endParaRPr lang="ko-KR" altLang="en-US" sz="1200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757205" y="3455159"/>
            <a:ext cx="2279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20192234 </a:t>
            </a:r>
            <a:r>
              <a:rPr lang="ko-KR" altLang="en-US" sz="1200" dirty="0" err="1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방수경</a:t>
            </a:r>
            <a:endParaRPr lang="ko-KR" altLang="en-US" sz="1200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55445" y="3456643"/>
            <a:ext cx="2279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20192219 </a:t>
            </a:r>
            <a:r>
              <a:rPr lang="ko-KR" altLang="en-US" sz="1200" dirty="0" err="1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김시은</a:t>
            </a:r>
            <a:endParaRPr lang="ko-KR" altLang="en-US" sz="1200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18030" y="1903566"/>
            <a:ext cx="243360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Xml &amp; java </a:t>
            </a:r>
            <a:r>
              <a:rPr lang="ko-KR" altLang="en-US" sz="11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코딩</a:t>
            </a:r>
            <a:endParaRPr lang="en-US" altLang="ko-KR" sz="11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클라이언트 </a:t>
            </a:r>
            <a:r>
              <a:rPr lang="en-US" altLang="ko-KR" sz="11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- </a:t>
            </a:r>
            <a:r>
              <a:rPr lang="ko-KR" altLang="en-US" sz="11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서버 연결</a:t>
            </a:r>
            <a:endParaRPr lang="en-US" altLang="ko-KR" sz="11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안드로이드</a:t>
            </a:r>
            <a:r>
              <a:rPr lang="ko-KR" altLang="en-US" sz="11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  프로젝트 통합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22463" y="1918640"/>
            <a:ext cx="2433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서버 구현</a:t>
            </a:r>
            <a:endParaRPr lang="en-US" altLang="ko-KR" sz="11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클라이언트 </a:t>
            </a:r>
            <a:r>
              <a:rPr lang="en-US" altLang="ko-KR" sz="11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- </a:t>
            </a:r>
            <a:r>
              <a:rPr lang="ko-KR" altLang="en-US" sz="11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서버 연결</a:t>
            </a:r>
            <a:endParaRPr lang="en-US" altLang="ko-KR" sz="11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암호 알고리즘 구현</a:t>
            </a:r>
            <a:endParaRPr lang="en-US" altLang="ko-KR" sz="11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74903" y="3680821"/>
            <a:ext cx="243360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Xml &amp; java </a:t>
            </a:r>
            <a:r>
              <a:rPr lang="ko-KR" altLang="en-US" sz="11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코딩</a:t>
            </a:r>
            <a:endParaRPr lang="en-US" altLang="ko-KR" sz="11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앱</a:t>
            </a:r>
            <a:r>
              <a:rPr lang="ko-KR" altLang="en-US" sz="11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 디자인</a:t>
            </a:r>
            <a:endParaRPr lang="en-US" altLang="ko-KR" sz="11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PPT </a:t>
            </a:r>
            <a:r>
              <a:rPr lang="ko-KR" altLang="en-US" sz="11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제작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132597" y="3682306"/>
            <a:ext cx="243360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Xml &amp; java </a:t>
            </a:r>
            <a:r>
              <a:rPr lang="ko-KR" altLang="en-US" sz="11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코딩</a:t>
            </a:r>
            <a:endParaRPr lang="en-US" altLang="ko-KR" sz="11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앱</a:t>
            </a:r>
            <a:r>
              <a:rPr lang="ko-KR" altLang="en-US" sz="11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 디자인</a:t>
            </a:r>
            <a:endParaRPr lang="en-US" altLang="ko-KR" sz="11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데모 영상 제작</a:t>
            </a:r>
            <a:endParaRPr lang="en-US" altLang="ko-KR" sz="11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37496" y="854989"/>
            <a:ext cx="169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   </a:t>
            </a:r>
            <a:r>
              <a:rPr lang="ko-KR" altLang="en-US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멤버 별 역할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9144000" cy="389121"/>
          </a:xfrm>
          <a:prstGeom prst="rect">
            <a:avLst/>
          </a:prstGeom>
          <a:solidFill>
            <a:srgbClr val="0A5B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458965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자료구조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61542" y="60650"/>
            <a:ext cx="977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암호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chemeClr val="bg1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68144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마무리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83768" y="365659"/>
            <a:ext cx="576064" cy="23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7903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FFC000">
                      <a:alpha val="30000"/>
                    </a:srgbClr>
                  </a:solidFill>
                </a:ln>
                <a:solidFill>
                  <a:srgbClr val="FFC000"/>
                </a:solidFill>
                <a:latin typeface="-윤고딕310" pitchFamily="18" charset="-127"/>
                <a:ea typeface="-윤고딕310" pitchFamily="18" charset="-127"/>
              </a:rPr>
              <a:t>소개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9911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영상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rgbClr val="FFC000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9190" y="56059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구성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623357" y="1207934"/>
            <a:ext cx="13755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갈매기형 수장 43"/>
          <p:cNvSpPr/>
          <p:nvPr/>
        </p:nvSpPr>
        <p:spPr>
          <a:xfrm flipH="1">
            <a:off x="162734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갈매기형 수장 44"/>
          <p:cNvSpPr/>
          <p:nvPr/>
        </p:nvSpPr>
        <p:spPr>
          <a:xfrm>
            <a:off x="8798798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07" y="1686303"/>
            <a:ext cx="341673" cy="3416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79" y="1694979"/>
            <a:ext cx="186965" cy="1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6368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갈매기형 수장 11"/>
          <p:cNvSpPr/>
          <p:nvPr/>
        </p:nvSpPr>
        <p:spPr>
          <a:xfrm>
            <a:off x="8798798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 flipH="1">
            <a:off x="162734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-1"/>
            <a:ext cx="9144000" cy="389121"/>
          </a:xfrm>
          <a:prstGeom prst="rect">
            <a:avLst/>
          </a:prstGeom>
          <a:solidFill>
            <a:srgbClr val="0A5B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58965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자료구조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61542" y="60650"/>
            <a:ext cx="977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암호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chemeClr val="bg1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8144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마무리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220343" y="368398"/>
            <a:ext cx="576064" cy="23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27903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9911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FFC000">
                      <a:alpha val="30000"/>
                    </a:srgbClr>
                  </a:solidFill>
                </a:ln>
                <a:solidFill>
                  <a:srgbClr val="FFC000"/>
                </a:solidFill>
                <a:latin typeface="-윤고딕310" pitchFamily="18" charset="-127"/>
                <a:ea typeface="-윤고딕310" pitchFamily="18" charset="-127"/>
              </a:rPr>
              <a:t>영상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19190" y="56059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구성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4641" y="801533"/>
            <a:ext cx="169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   </a:t>
            </a:r>
            <a:r>
              <a:rPr lang="ko-KR" altLang="en-US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데모 영상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4640" y="1160198"/>
            <a:ext cx="10801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온라인 미디어 1" title="[￭ﾌﾀ￭ﾌﾀclass]  8￬ﾡﾰ ￬ﾵﾜ￬ﾢﾅ￭ﾔﾄ￫ﾡﾜ￬ﾠﾝ￭ﾊﾸ ￫ﾍﾰ￫ﾪﾨ￬ﾘﾁ￬ﾃﾁ">
            <a:hlinkClick r:id="" action="ppaction://media"/>
            <a:extLst>
              <a:ext uri="{FF2B5EF4-FFF2-40B4-BE49-F238E27FC236}">
                <a16:creationId xmlns:a16="http://schemas.microsoft.com/office/drawing/2014/main" id="{2BEC86C3-E6A5-49D9-9C4A-6AF66902FF9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328436"/>
            <a:ext cx="6096000" cy="3429000"/>
          </a:xfrm>
          <a:prstGeom prst="rect">
            <a:avLst/>
          </a:prstGeom>
        </p:spPr>
      </p:pic>
      <p:pic>
        <p:nvPicPr>
          <p:cNvPr id="4" name="그래픽 3" descr="광 디스크">
            <a:hlinkClick r:id="rId4"/>
            <a:extLst>
              <a:ext uri="{FF2B5EF4-FFF2-40B4-BE49-F238E27FC236}">
                <a16:creationId xmlns:a16="http://schemas.microsoft.com/office/drawing/2014/main" id="{311719BF-7267-489E-A4E7-433AFFB790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9677" y="4363817"/>
            <a:ext cx="389121" cy="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047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3903778" y="1504344"/>
            <a:ext cx="45171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가로쓰레기통의 위치를 한 눈에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9144000" cy="389121"/>
          </a:xfrm>
          <a:prstGeom prst="rect">
            <a:avLst/>
          </a:prstGeom>
          <a:solidFill>
            <a:srgbClr val="0A5B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458965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자료구조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61542" y="60650"/>
            <a:ext cx="977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암호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chemeClr val="bg1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68144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마무리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83768" y="365659"/>
            <a:ext cx="576064" cy="23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7903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FFC000">
                      <a:alpha val="30000"/>
                    </a:srgbClr>
                  </a:solidFill>
                </a:ln>
                <a:solidFill>
                  <a:srgbClr val="FFC000"/>
                </a:solidFill>
                <a:latin typeface="-윤고딕310" pitchFamily="18" charset="-127"/>
                <a:ea typeface="-윤고딕310" pitchFamily="18" charset="-127"/>
              </a:rPr>
              <a:t>소개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9911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영상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rgbClr val="FFC000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19190" y="56059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구성</a:t>
            </a:r>
          </a:p>
        </p:txBody>
      </p:sp>
      <p:sp>
        <p:nvSpPr>
          <p:cNvPr id="4" name="자유형 3"/>
          <p:cNvSpPr/>
          <p:nvPr/>
        </p:nvSpPr>
        <p:spPr>
          <a:xfrm>
            <a:off x="1870771" y="641990"/>
            <a:ext cx="115313" cy="118403"/>
          </a:xfrm>
          <a:custGeom>
            <a:avLst/>
            <a:gdLst>
              <a:gd name="connsiteX0" fmla="*/ 120650 w 129429"/>
              <a:gd name="connsiteY0" fmla="*/ 6350 h 127000"/>
              <a:gd name="connsiteX1" fmla="*/ 112712 w 129429"/>
              <a:gd name="connsiteY1" fmla="*/ 4763 h 127000"/>
              <a:gd name="connsiteX2" fmla="*/ 107950 w 129429"/>
              <a:gd name="connsiteY2" fmla="*/ 3175 h 127000"/>
              <a:gd name="connsiteX3" fmla="*/ 41275 w 129429"/>
              <a:gd name="connsiteY3" fmla="*/ 0 h 127000"/>
              <a:gd name="connsiteX4" fmla="*/ 1587 w 129429"/>
              <a:gd name="connsiteY4" fmla="*/ 1588 h 127000"/>
              <a:gd name="connsiteX5" fmla="*/ 0 w 129429"/>
              <a:gd name="connsiteY5" fmla="*/ 6350 h 127000"/>
              <a:gd name="connsiteX6" fmla="*/ 1587 w 129429"/>
              <a:gd name="connsiteY6" fmla="*/ 85725 h 127000"/>
              <a:gd name="connsiteX7" fmla="*/ 3175 w 129429"/>
              <a:gd name="connsiteY7" fmla="*/ 93663 h 127000"/>
              <a:gd name="connsiteX8" fmla="*/ 6350 w 129429"/>
              <a:gd name="connsiteY8" fmla="*/ 100013 h 127000"/>
              <a:gd name="connsiteX9" fmla="*/ 7937 w 129429"/>
              <a:gd name="connsiteY9" fmla="*/ 107950 h 127000"/>
              <a:gd name="connsiteX10" fmla="*/ 9525 w 129429"/>
              <a:gd name="connsiteY10" fmla="*/ 120650 h 127000"/>
              <a:gd name="connsiteX11" fmla="*/ 11112 w 129429"/>
              <a:gd name="connsiteY11" fmla="*/ 127000 h 127000"/>
              <a:gd name="connsiteX12" fmla="*/ 12700 w 129429"/>
              <a:gd name="connsiteY12" fmla="*/ 122238 h 127000"/>
              <a:gd name="connsiteX13" fmla="*/ 15875 w 129429"/>
              <a:gd name="connsiteY13" fmla="*/ 111125 h 127000"/>
              <a:gd name="connsiteX14" fmla="*/ 20637 w 129429"/>
              <a:gd name="connsiteY14" fmla="*/ 106363 h 127000"/>
              <a:gd name="connsiteX15" fmla="*/ 28575 w 129429"/>
              <a:gd name="connsiteY15" fmla="*/ 88900 h 127000"/>
              <a:gd name="connsiteX16" fmla="*/ 36512 w 129429"/>
              <a:gd name="connsiteY16" fmla="*/ 79375 h 127000"/>
              <a:gd name="connsiteX17" fmla="*/ 42862 w 129429"/>
              <a:gd name="connsiteY17" fmla="*/ 69850 h 127000"/>
              <a:gd name="connsiteX18" fmla="*/ 46037 w 129429"/>
              <a:gd name="connsiteY18" fmla="*/ 63500 h 127000"/>
              <a:gd name="connsiteX19" fmla="*/ 57150 w 129429"/>
              <a:gd name="connsiteY19" fmla="*/ 53975 h 127000"/>
              <a:gd name="connsiteX20" fmla="*/ 68262 w 129429"/>
              <a:gd name="connsiteY20" fmla="*/ 41275 h 127000"/>
              <a:gd name="connsiteX21" fmla="*/ 71437 w 129429"/>
              <a:gd name="connsiteY21" fmla="*/ 36513 h 127000"/>
              <a:gd name="connsiteX22" fmla="*/ 84137 w 129429"/>
              <a:gd name="connsiteY22" fmla="*/ 28575 h 127000"/>
              <a:gd name="connsiteX23" fmla="*/ 103187 w 129429"/>
              <a:gd name="connsiteY23" fmla="*/ 20638 h 127000"/>
              <a:gd name="connsiteX24" fmla="*/ 117475 w 129429"/>
              <a:gd name="connsiteY24" fmla="*/ 14288 h 127000"/>
              <a:gd name="connsiteX25" fmla="*/ 123825 w 129429"/>
              <a:gd name="connsiteY25" fmla="*/ 11113 h 127000"/>
              <a:gd name="connsiteX26" fmla="*/ 128587 w 129429"/>
              <a:gd name="connsiteY26" fmla="*/ 9525 h 127000"/>
              <a:gd name="connsiteX27" fmla="*/ 120650 w 129429"/>
              <a:gd name="connsiteY27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429" h="127000">
                <a:moveTo>
                  <a:pt x="120650" y="6350"/>
                </a:moveTo>
                <a:cubicBezTo>
                  <a:pt x="118004" y="5556"/>
                  <a:pt x="115330" y="5417"/>
                  <a:pt x="112712" y="4763"/>
                </a:cubicBezTo>
                <a:cubicBezTo>
                  <a:pt x="111089" y="4357"/>
                  <a:pt x="109596" y="3474"/>
                  <a:pt x="107950" y="3175"/>
                </a:cubicBezTo>
                <a:cubicBezTo>
                  <a:pt x="88792" y="-308"/>
                  <a:pt x="51407" y="298"/>
                  <a:pt x="41275" y="0"/>
                </a:cubicBezTo>
                <a:cubicBezTo>
                  <a:pt x="28046" y="529"/>
                  <a:pt x="14673" y="-425"/>
                  <a:pt x="1587" y="1588"/>
                </a:cubicBezTo>
                <a:cubicBezTo>
                  <a:pt x="-67" y="1842"/>
                  <a:pt x="0" y="4677"/>
                  <a:pt x="0" y="6350"/>
                </a:cubicBezTo>
                <a:cubicBezTo>
                  <a:pt x="0" y="32814"/>
                  <a:pt x="625" y="59279"/>
                  <a:pt x="1587" y="85725"/>
                </a:cubicBezTo>
                <a:cubicBezTo>
                  <a:pt x="1685" y="88422"/>
                  <a:pt x="2322" y="91103"/>
                  <a:pt x="3175" y="93663"/>
                </a:cubicBezTo>
                <a:cubicBezTo>
                  <a:pt x="3923" y="95908"/>
                  <a:pt x="5292" y="97896"/>
                  <a:pt x="6350" y="100013"/>
                </a:cubicBezTo>
                <a:cubicBezTo>
                  <a:pt x="6879" y="102659"/>
                  <a:pt x="7527" y="105283"/>
                  <a:pt x="7937" y="107950"/>
                </a:cubicBezTo>
                <a:cubicBezTo>
                  <a:pt x="8586" y="112167"/>
                  <a:pt x="8824" y="116442"/>
                  <a:pt x="9525" y="120650"/>
                </a:cubicBezTo>
                <a:cubicBezTo>
                  <a:pt x="9884" y="122802"/>
                  <a:pt x="10583" y="124883"/>
                  <a:pt x="11112" y="127000"/>
                </a:cubicBezTo>
                <a:cubicBezTo>
                  <a:pt x="11641" y="125413"/>
                  <a:pt x="12219" y="123841"/>
                  <a:pt x="12700" y="122238"/>
                </a:cubicBezTo>
                <a:cubicBezTo>
                  <a:pt x="13807" y="118548"/>
                  <a:pt x="14152" y="114571"/>
                  <a:pt x="15875" y="111125"/>
                </a:cubicBezTo>
                <a:cubicBezTo>
                  <a:pt x="16879" y="109117"/>
                  <a:pt x="19332" y="108190"/>
                  <a:pt x="20637" y="106363"/>
                </a:cubicBezTo>
                <a:cubicBezTo>
                  <a:pt x="22494" y="103763"/>
                  <a:pt x="28193" y="89663"/>
                  <a:pt x="28575" y="88900"/>
                </a:cubicBezTo>
                <a:cubicBezTo>
                  <a:pt x="31977" y="82096"/>
                  <a:pt x="31600" y="85691"/>
                  <a:pt x="36512" y="79375"/>
                </a:cubicBezTo>
                <a:cubicBezTo>
                  <a:pt x="38855" y="76363"/>
                  <a:pt x="40899" y="73122"/>
                  <a:pt x="42862" y="69850"/>
                </a:cubicBezTo>
                <a:cubicBezTo>
                  <a:pt x="44080" y="67821"/>
                  <a:pt x="44661" y="65426"/>
                  <a:pt x="46037" y="63500"/>
                </a:cubicBezTo>
                <a:cubicBezTo>
                  <a:pt x="52444" y="54531"/>
                  <a:pt x="49272" y="62839"/>
                  <a:pt x="57150" y="53975"/>
                </a:cubicBezTo>
                <a:cubicBezTo>
                  <a:pt x="70619" y="38821"/>
                  <a:pt x="57295" y="48587"/>
                  <a:pt x="68262" y="41275"/>
                </a:cubicBezTo>
                <a:cubicBezTo>
                  <a:pt x="69320" y="39688"/>
                  <a:pt x="69947" y="37705"/>
                  <a:pt x="71437" y="36513"/>
                </a:cubicBezTo>
                <a:cubicBezTo>
                  <a:pt x="75335" y="33394"/>
                  <a:pt x="79401" y="30154"/>
                  <a:pt x="84137" y="28575"/>
                </a:cubicBezTo>
                <a:cubicBezTo>
                  <a:pt x="92601" y="25754"/>
                  <a:pt x="95365" y="25331"/>
                  <a:pt x="103187" y="20638"/>
                </a:cubicBezTo>
                <a:cubicBezTo>
                  <a:pt x="114887" y="13618"/>
                  <a:pt x="103687" y="17044"/>
                  <a:pt x="117475" y="14288"/>
                </a:cubicBezTo>
                <a:cubicBezTo>
                  <a:pt x="119592" y="13230"/>
                  <a:pt x="121650" y="12045"/>
                  <a:pt x="123825" y="11113"/>
                </a:cubicBezTo>
                <a:cubicBezTo>
                  <a:pt x="125363" y="10454"/>
                  <a:pt x="127090" y="10273"/>
                  <a:pt x="128587" y="9525"/>
                </a:cubicBezTo>
                <a:cubicBezTo>
                  <a:pt x="132178" y="7729"/>
                  <a:pt x="123296" y="7144"/>
                  <a:pt x="120650" y="6350"/>
                </a:cubicBezTo>
                <a:close/>
              </a:path>
            </a:pathLst>
          </a:custGeom>
          <a:solidFill>
            <a:srgbClr val="EBEBEB"/>
          </a:solidFill>
          <a:ln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3694506" y="646426"/>
            <a:ext cx="122927" cy="179470"/>
          </a:xfrm>
          <a:custGeom>
            <a:avLst/>
            <a:gdLst>
              <a:gd name="connsiteX0" fmla="*/ 2509 w 137975"/>
              <a:gd name="connsiteY0" fmla="*/ 2002 h 192502"/>
              <a:gd name="connsiteX1" fmla="*/ 70242 w 137975"/>
              <a:gd name="connsiteY1" fmla="*/ 2002 h 192502"/>
              <a:gd name="connsiteX2" fmla="*/ 78709 w 137975"/>
              <a:gd name="connsiteY2" fmla="*/ 4118 h 192502"/>
              <a:gd name="connsiteX3" fmla="*/ 137975 w 137975"/>
              <a:gd name="connsiteY3" fmla="*/ 8352 h 192502"/>
              <a:gd name="connsiteX4" fmla="*/ 135859 w 137975"/>
              <a:gd name="connsiteY4" fmla="*/ 61268 h 192502"/>
              <a:gd name="connsiteX5" fmla="*/ 133742 w 137975"/>
              <a:gd name="connsiteY5" fmla="*/ 67618 h 192502"/>
              <a:gd name="connsiteX6" fmla="*/ 127392 w 137975"/>
              <a:gd name="connsiteY6" fmla="*/ 114185 h 192502"/>
              <a:gd name="connsiteX7" fmla="*/ 125275 w 137975"/>
              <a:gd name="connsiteY7" fmla="*/ 129002 h 192502"/>
              <a:gd name="connsiteX8" fmla="*/ 123159 w 137975"/>
              <a:gd name="connsiteY8" fmla="*/ 141702 h 192502"/>
              <a:gd name="connsiteX9" fmla="*/ 121042 w 137975"/>
              <a:gd name="connsiteY9" fmla="*/ 192502 h 192502"/>
              <a:gd name="connsiteX10" fmla="*/ 116809 w 137975"/>
              <a:gd name="connsiteY10" fmla="*/ 167102 h 192502"/>
              <a:gd name="connsiteX11" fmla="*/ 112575 w 137975"/>
              <a:gd name="connsiteY11" fmla="*/ 148052 h 192502"/>
              <a:gd name="connsiteX12" fmla="*/ 110459 w 137975"/>
              <a:gd name="connsiteY12" fmla="*/ 135352 h 192502"/>
              <a:gd name="connsiteX13" fmla="*/ 108342 w 137975"/>
              <a:gd name="connsiteY13" fmla="*/ 120535 h 192502"/>
              <a:gd name="connsiteX14" fmla="*/ 104109 w 137975"/>
              <a:gd name="connsiteY14" fmla="*/ 107835 h 192502"/>
              <a:gd name="connsiteX15" fmla="*/ 101992 w 137975"/>
              <a:gd name="connsiteY15" fmla="*/ 99368 h 192502"/>
              <a:gd name="connsiteX16" fmla="*/ 89292 w 137975"/>
              <a:gd name="connsiteY16" fmla="*/ 69735 h 192502"/>
              <a:gd name="connsiteX17" fmla="*/ 85059 w 137975"/>
              <a:gd name="connsiteY17" fmla="*/ 63385 h 192502"/>
              <a:gd name="connsiteX18" fmla="*/ 80825 w 137975"/>
              <a:gd name="connsiteY18" fmla="*/ 59152 h 192502"/>
              <a:gd name="connsiteX19" fmla="*/ 68125 w 137975"/>
              <a:gd name="connsiteY19" fmla="*/ 44335 h 192502"/>
              <a:gd name="connsiteX20" fmla="*/ 59659 w 137975"/>
              <a:gd name="connsiteY20" fmla="*/ 40102 h 192502"/>
              <a:gd name="connsiteX21" fmla="*/ 53309 w 137975"/>
              <a:gd name="connsiteY21" fmla="*/ 35868 h 192502"/>
              <a:gd name="connsiteX22" fmla="*/ 40609 w 137975"/>
              <a:gd name="connsiteY22" fmla="*/ 31635 h 192502"/>
              <a:gd name="connsiteX23" fmla="*/ 27909 w 137975"/>
              <a:gd name="connsiteY23" fmla="*/ 21052 h 192502"/>
              <a:gd name="connsiteX24" fmla="*/ 23675 w 137975"/>
              <a:gd name="connsiteY24" fmla="*/ 16818 h 192502"/>
              <a:gd name="connsiteX25" fmla="*/ 15209 w 137975"/>
              <a:gd name="connsiteY25" fmla="*/ 12585 h 192502"/>
              <a:gd name="connsiteX26" fmla="*/ 2509 w 137975"/>
              <a:gd name="connsiteY26" fmla="*/ 2002 h 19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7975" h="192502">
                <a:moveTo>
                  <a:pt x="2509" y="2002"/>
                </a:moveTo>
                <a:cubicBezTo>
                  <a:pt x="11681" y="238"/>
                  <a:pt x="20254" y="-1445"/>
                  <a:pt x="70242" y="2002"/>
                </a:cubicBezTo>
                <a:cubicBezTo>
                  <a:pt x="73144" y="2202"/>
                  <a:pt x="75813" y="3846"/>
                  <a:pt x="78709" y="4118"/>
                </a:cubicBezTo>
                <a:cubicBezTo>
                  <a:pt x="98428" y="5967"/>
                  <a:pt x="118220" y="6941"/>
                  <a:pt x="137975" y="8352"/>
                </a:cubicBezTo>
                <a:cubicBezTo>
                  <a:pt x="137270" y="25991"/>
                  <a:pt x="137117" y="43660"/>
                  <a:pt x="135859" y="61268"/>
                </a:cubicBezTo>
                <a:cubicBezTo>
                  <a:pt x="135700" y="63494"/>
                  <a:pt x="134043" y="65407"/>
                  <a:pt x="133742" y="67618"/>
                </a:cubicBezTo>
                <a:cubicBezTo>
                  <a:pt x="127042" y="116754"/>
                  <a:pt x="134142" y="93938"/>
                  <a:pt x="127392" y="114185"/>
                </a:cubicBezTo>
                <a:cubicBezTo>
                  <a:pt x="126686" y="119124"/>
                  <a:pt x="126034" y="124071"/>
                  <a:pt x="125275" y="129002"/>
                </a:cubicBezTo>
                <a:cubicBezTo>
                  <a:pt x="124622" y="133244"/>
                  <a:pt x="123444" y="137420"/>
                  <a:pt x="123159" y="141702"/>
                </a:cubicBezTo>
                <a:cubicBezTo>
                  <a:pt x="122032" y="158612"/>
                  <a:pt x="121748" y="175569"/>
                  <a:pt x="121042" y="192502"/>
                </a:cubicBezTo>
                <a:cubicBezTo>
                  <a:pt x="116286" y="154461"/>
                  <a:pt x="121469" y="190404"/>
                  <a:pt x="116809" y="167102"/>
                </a:cubicBezTo>
                <a:cubicBezTo>
                  <a:pt x="113085" y="148482"/>
                  <a:pt x="116694" y="160407"/>
                  <a:pt x="112575" y="148052"/>
                </a:cubicBezTo>
                <a:cubicBezTo>
                  <a:pt x="111870" y="143819"/>
                  <a:pt x="111112" y="139594"/>
                  <a:pt x="110459" y="135352"/>
                </a:cubicBezTo>
                <a:cubicBezTo>
                  <a:pt x="109700" y="130421"/>
                  <a:pt x="109464" y="125396"/>
                  <a:pt x="108342" y="120535"/>
                </a:cubicBezTo>
                <a:cubicBezTo>
                  <a:pt x="107339" y="116187"/>
                  <a:pt x="105191" y="112164"/>
                  <a:pt x="104109" y="107835"/>
                </a:cubicBezTo>
                <a:cubicBezTo>
                  <a:pt x="103403" y="105013"/>
                  <a:pt x="102828" y="102155"/>
                  <a:pt x="101992" y="99368"/>
                </a:cubicBezTo>
                <a:cubicBezTo>
                  <a:pt x="98912" y="89102"/>
                  <a:pt x="95302" y="78750"/>
                  <a:pt x="89292" y="69735"/>
                </a:cubicBezTo>
                <a:cubicBezTo>
                  <a:pt x="87881" y="67618"/>
                  <a:pt x="86648" y="65371"/>
                  <a:pt x="85059" y="63385"/>
                </a:cubicBezTo>
                <a:cubicBezTo>
                  <a:pt x="83812" y="61827"/>
                  <a:pt x="82072" y="60710"/>
                  <a:pt x="80825" y="59152"/>
                </a:cubicBezTo>
                <a:cubicBezTo>
                  <a:pt x="76589" y="53858"/>
                  <a:pt x="74921" y="47733"/>
                  <a:pt x="68125" y="44335"/>
                </a:cubicBezTo>
                <a:cubicBezTo>
                  <a:pt x="65303" y="42924"/>
                  <a:pt x="62398" y="41667"/>
                  <a:pt x="59659" y="40102"/>
                </a:cubicBezTo>
                <a:cubicBezTo>
                  <a:pt x="57450" y="38840"/>
                  <a:pt x="55634" y="36901"/>
                  <a:pt x="53309" y="35868"/>
                </a:cubicBezTo>
                <a:cubicBezTo>
                  <a:pt x="49231" y="34056"/>
                  <a:pt x="40609" y="31635"/>
                  <a:pt x="40609" y="31635"/>
                </a:cubicBezTo>
                <a:cubicBezTo>
                  <a:pt x="32892" y="20061"/>
                  <a:pt x="40800" y="29646"/>
                  <a:pt x="27909" y="21052"/>
                </a:cubicBezTo>
                <a:cubicBezTo>
                  <a:pt x="26248" y="19945"/>
                  <a:pt x="25336" y="17925"/>
                  <a:pt x="23675" y="16818"/>
                </a:cubicBezTo>
                <a:cubicBezTo>
                  <a:pt x="21050" y="15068"/>
                  <a:pt x="17733" y="14478"/>
                  <a:pt x="15209" y="12585"/>
                </a:cubicBezTo>
                <a:cubicBezTo>
                  <a:pt x="12016" y="10190"/>
                  <a:pt x="-6663" y="3766"/>
                  <a:pt x="2509" y="2002"/>
                </a:cubicBezTo>
                <a:close/>
              </a:path>
            </a:pathLst>
          </a:custGeom>
          <a:solidFill>
            <a:srgbClr val="EBEBEB"/>
          </a:solidFill>
          <a:ln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870307" y="4545167"/>
            <a:ext cx="155579" cy="138370"/>
          </a:xfrm>
          <a:custGeom>
            <a:avLst/>
            <a:gdLst>
              <a:gd name="connsiteX0" fmla="*/ 7938 w 174625"/>
              <a:gd name="connsiteY0" fmla="*/ 780 h 148417"/>
              <a:gd name="connsiteX1" fmla="*/ 15875 w 174625"/>
              <a:gd name="connsiteY1" fmla="*/ 21417 h 148417"/>
              <a:gd name="connsiteX2" fmla="*/ 19050 w 174625"/>
              <a:gd name="connsiteY2" fmla="*/ 34117 h 148417"/>
              <a:gd name="connsiteX3" fmla="*/ 22225 w 174625"/>
              <a:gd name="connsiteY3" fmla="*/ 40467 h 148417"/>
              <a:gd name="connsiteX4" fmla="*/ 26988 w 174625"/>
              <a:gd name="connsiteY4" fmla="*/ 45230 h 148417"/>
              <a:gd name="connsiteX5" fmla="*/ 30163 w 174625"/>
              <a:gd name="connsiteY5" fmla="*/ 49992 h 148417"/>
              <a:gd name="connsiteX6" fmla="*/ 36513 w 174625"/>
              <a:gd name="connsiteY6" fmla="*/ 59517 h 148417"/>
              <a:gd name="connsiteX7" fmla="*/ 44450 w 174625"/>
              <a:gd name="connsiteY7" fmla="*/ 65867 h 148417"/>
              <a:gd name="connsiteX8" fmla="*/ 53975 w 174625"/>
              <a:gd name="connsiteY8" fmla="*/ 75392 h 148417"/>
              <a:gd name="connsiteX9" fmla="*/ 58738 w 174625"/>
              <a:gd name="connsiteY9" fmla="*/ 78567 h 148417"/>
              <a:gd name="connsiteX10" fmla="*/ 73025 w 174625"/>
              <a:gd name="connsiteY10" fmla="*/ 91267 h 148417"/>
              <a:gd name="connsiteX11" fmla="*/ 79375 w 174625"/>
              <a:gd name="connsiteY11" fmla="*/ 100792 h 148417"/>
              <a:gd name="connsiteX12" fmla="*/ 88900 w 174625"/>
              <a:gd name="connsiteY12" fmla="*/ 107142 h 148417"/>
              <a:gd name="connsiteX13" fmla="*/ 92075 w 174625"/>
              <a:gd name="connsiteY13" fmla="*/ 111905 h 148417"/>
              <a:gd name="connsiteX14" fmla="*/ 101600 w 174625"/>
              <a:gd name="connsiteY14" fmla="*/ 119842 h 148417"/>
              <a:gd name="connsiteX15" fmla="*/ 104775 w 174625"/>
              <a:gd name="connsiteY15" fmla="*/ 124605 h 148417"/>
              <a:gd name="connsiteX16" fmla="*/ 111125 w 174625"/>
              <a:gd name="connsiteY16" fmla="*/ 126192 h 148417"/>
              <a:gd name="connsiteX17" fmla="*/ 115888 w 174625"/>
              <a:gd name="connsiteY17" fmla="*/ 129367 h 148417"/>
              <a:gd name="connsiteX18" fmla="*/ 120650 w 174625"/>
              <a:gd name="connsiteY18" fmla="*/ 130955 h 148417"/>
              <a:gd name="connsiteX19" fmla="*/ 133350 w 174625"/>
              <a:gd name="connsiteY19" fmla="*/ 137305 h 148417"/>
              <a:gd name="connsiteX20" fmla="*/ 147638 w 174625"/>
              <a:gd name="connsiteY20" fmla="*/ 142067 h 148417"/>
              <a:gd name="connsiteX21" fmla="*/ 152400 w 174625"/>
              <a:gd name="connsiteY21" fmla="*/ 143655 h 148417"/>
              <a:gd name="connsiteX22" fmla="*/ 168275 w 174625"/>
              <a:gd name="connsiteY22" fmla="*/ 146830 h 148417"/>
              <a:gd name="connsiteX23" fmla="*/ 174625 w 174625"/>
              <a:gd name="connsiteY23" fmla="*/ 148417 h 148417"/>
              <a:gd name="connsiteX24" fmla="*/ 158750 w 174625"/>
              <a:gd name="connsiteY24" fmla="*/ 143655 h 148417"/>
              <a:gd name="connsiteX25" fmla="*/ 139700 w 174625"/>
              <a:gd name="connsiteY25" fmla="*/ 140480 h 148417"/>
              <a:gd name="connsiteX26" fmla="*/ 9525 w 174625"/>
              <a:gd name="connsiteY26" fmla="*/ 138892 h 148417"/>
              <a:gd name="connsiteX27" fmla="*/ 4763 w 174625"/>
              <a:gd name="connsiteY27" fmla="*/ 137305 h 148417"/>
              <a:gd name="connsiteX28" fmla="*/ 0 w 174625"/>
              <a:gd name="connsiteY28" fmla="*/ 113492 h 148417"/>
              <a:gd name="connsiteX29" fmla="*/ 1588 w 174625"/>
              <a:gd name="connsiteY29" fmla="*/ 88092 h 148417"/>
              <a:gd name="connsiteX30" fmla="*/ 3175 w 174625"/>
              <a:gd name="connsiteY30" fmla="*/ 80155 h 148417"/>
              <a:gd name="connsiteX31" fmla="*/ 6350 w 174625"/>
              <a:gd name="connsiteY31" fmla="*/ 75392 h 148417"/>
              <a:gd name="connsiteX32" fmla="*/ 7938 w 174625"/>
              <a:gd name="connsiteY32" fmla="*/ 65867 h 148417"/>
              <a:gd name="connsiteX33" fmla="*/ 11113 w 174625"/>
              <a:gd name="connsiteY33" fmla="*/ 49992 h 148417"/>
              <a:gd name="connsiteX34" fmla="*/ 7938 w 174625"/>
              <a:gd name="connsiteY34" fmla="*/ 780 h 14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4625" h="148417">
                <a:moveTo>
                  <a:pt x="7938" y="780"/>
                </a:moveTo>
                <a:cubicBezTo>
                  <a:pt x="8732" y="-3982"/>
                  <a:pt x="14095" y="14299"/>
                  <a:pt x="15875" y="21417"/>
                </a:cubicBezTo>
                <a:cubicBezTo>
                  <a:pt x="16933" y="25650"/>
                  <a:pt x="17099" y="30214"/>
                  <a:pt x="19050" y="34117"/>
                </a:cubicBezTo>
                <a:cubicBezTo>
                  <a:pt x="20108" y="36234"/>
                  <a:pt x="20849" y="38541"/>
                  <a:pt x="22225" y="40467"/>
                </a:cubicBezTo>
                <a:cubicBezTo>
                  <a:pt x="23530" y="42294"/>
                  <a:pt x="25551" y="43505"/>
                  <a:pt x="26988" y="45230"/>
                </a:cubicBezTo>
                <a:cubicBezTo>
                  <a:pt x="28209" y="46696"/>
                  <a:pt x="29105" y="48405"/>
                  <a:pt x="30163" y="49992"/>
                </a:cubicBezTo>
                <a:cubicBezTo>
                  <a:pt x="33048" y="61537"/>
                  <a:pt x="29204" y="52208"/>
                  <a:pt x="36513" y="59517"/>
                </a:cubicBezTo>
                <a:cubicBezTo>
                  <a:pt x="43694" y="66698"/>
                  <a:pt x="35179" y="62777"/>
                  <a:pt x="44450" y="65867"/>
                </a:cubicBezTo>
                <a:cubicBezTo>
                  <a:pt x="47625" y="69042"/>
                  <a:pt x="50239" y="72902"/>
                  <a:pt x="53975" y="75392"/>
                </a:cubicBezTo>
                <a:cubicBezTo>
                  <a:pt x="55563" y="76450"/>
                  <a:pt x="57312" y="77299"/>
                  <a:pt x="58738" y="78567"/>
                </a:cubicBezTo>
                <a:cubicBezTo>
                  <a:pt x="75053" y="93069"/>
                  <a:pt x="62215" y="84060"/>
                  <a:pt x="73025" y="91267"/>
                </a:cubicBezTo>
                <a:cubicBezTo>
                  <a:pt x="75142" y="94442"/>
                  <a:pt x="76200" y="98675"/>
                  <a:pt x="79375" y="100792"/>
                </a:cubicBezTo>
                <a:lnTo>
                  <a:pt x="88900" y="107142"/>
                </a:lnTo>
                <a:cubicBezTo>
                  <a:pt x="89958" y="108730"/>
                  <a:pt x="90853" y="110439"/>
                  <a:pt x="92075" y="111905"/>
                </a:cubicBezTo>
                <a:cubicBezTo>
                  <a:pt x="95893" y="116486"/>
                  <a:pt x="96920" y="116721"/>
                  <a:pt x="101600" y="119842"/>
                </a:cubicBezTo>
                <a:cubicBezTo>
                  <a:pt x="102658" y="121430"/>
                  <a:pt x="103187" y="123547"/>
                  <a:pt x="104775" y="124605"/>
                </a:cubicBezTo>
                <a:cubicBezTo>
                  <a:pt x="106590" y="125815"/>
                  <a:pt x="109120" y="125333"/>
                  <a:pt x="111125" y="126192"/>
                </a:cubicBezTo>
                <a:cubicBezTo>
                  <a:pt x="112879" y="126944"/>
                  <a:pt x="114181" y="128514"/>
                  <a:pt x="115888" y="129367"/>
                </a:cubicBezTo>
                <a:cubicBezTo>
                  <a:pt x="117385" y="130115"/>
                  <a:pt x="119127" y="130263"/>
                  <a:pt x="120650" y="130955"/>
                </a:cubicBezTo>
                <a:cubicBezTo>
                  <a:pt x="124959" y="132914"/>
                  <a:pt x="128860" y="135808"/>
                  <a:pt x="133350" y="137305"/>
                </a:cubicBezTo>
                <a:lnTo>
                  <a:pt x="147638" y="142067"/>
                </a:lnTo>
                <a:cubicBezTo>
                  <a:pt x="149225" y="142596"/>
                  <a:pt x="150777" y="143249"/>
                  <a:pt x="152400" y="143655"/>
                </a:cubicBezTo>
                <a:cubicBezTo>
                  <a:pt x="167149" y="147341"/>
                  <a:pt x="148813" y="142938"/>
                  <a:pt x="168275" y="146830"/>
                </a:cubicBezTo>
                <a:cubicBezTo>
                  <a:pt x="170414" y="147258"/>
                  <a:pt x="172508" y="147888"/>
                  <a:pt x="174625" y="148417"/>
                </a:cubicBezTo>
                <a:cubicBezTo>
                  <a:pt x="164979" y="143594"/>
                  <a:pt x="171176" y="145914"/>
                  <a:pt x="158750" y="143655"/>
                </a:cubicBezTo>
                <a:cubicBezTo>
                  <a:pt x="153320" y="142668"/>
                  <a:pt x="144919" y="140597"/>
                  <a:pt x="139700" y="140480"/>
                </a:cubicBezTo>
                <a:cubicBezTo>
                  <a:pt x="96316" y="139505"/>
                  <a:pt x="52917" y="139421"/>
                  <a:pt x="9525" y="138892"/>
                </a:cubicBezTo>
                <a:cubicBezTo>
                  <a:pt x="7938" y="138363"/>
                  <a:pt x="5735" y="138667"/>
                  <a:pt x="4763" y="137305"/>
                </a:cubicBezTo>
                <a:cubicBezTo>
                  <a:pt x="1060" y="132121"/>
                  <a:pt x="543" y="118381"/>
                  <a:pt x="0" y="113492"/>
                </a:cubicBezTo>
                <a:cubicBezTo>
                  <a:pt x="529" y="105025"/>
                  <a:pt x="784" y="96537"/>
                  <a:pt x="1588" y="88092"/>
                </a:cubicBezTo>
                <a:cubicBezTo>
                  <a:pt x="1844" y="85406"/>
                  <a:pt x="2228" y="82681"/>
                  <a:pt x="3175" y="80155"/>
                </a:cubicBezTo>
                <a:cubicBezTo>
                  <a:pt x="3845" y="78368"/>
                  <a:pt x="5292" y="76980"/>
                  <a:pt x="6350" y="75392"/>
                </a:cubicBezTo>
                <a:cubicBezTo>
                  <a:pt x="6879" y="72217"/>
                  <a:pt x="7240" y="69009"/>
                  <a:pt x="7938" y="65867"/>
                </a:cubicBezTo>
                <a:cubicBezTo>
                  <a:pt x="10126" y="56022"/>
                  <a:pt x="10590" y="66190"/>
                  <a:pt x="11113" y="49992"/>
                </a:cubicBezTo>
                <a:cubicBezTo>
                  <a:pt x="11523" y="37299"/>
                  <a:pt x="7144" y="5542"/>
                  <a:pt x="7938" y="780"/>
                </a:cubicBezTo>
                <a:close/>
              </a:path>
            </a:pathLst>
          </a:custGeom>
          <a:solidFill>
            <a:srgbClr val="EBEBEB"/>
          </a:solidFill>
          <a:ln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814530" y="4172637"/>
            <a:ext cx="157475" cy="225127"/>
          </a:xfrm>
          <a:custGeom>
            <a:avLst/>
            <a:gdLst>
              <a:gd name="connsiteX0" fmla="*/ 138113 w 176753"/>
              <a:gd name="connsiteY0" fmla="*/ 174 h 241474"/>
              <a:gd name="connsiteX1" fmla="*/ 136525 w 176753"/>
              <a:gd name="connsiteY1" fmla="*/ 38274 h 241474"/>
              <a:gd name="connsiteX2" fmla="*/ 134938 w 176753"/>
              <a:gd name="connsiteY2" fmla="*/ 43036 h 241474"/>
              <a:gd name="connsiteX3" fmla="*/ 133350 w 176753"/>
              <a:gd name="connsiteY3" fmla="*/ 55736 h 241474"/>
              <a:gd name="connsiteX4" fmla="*/ 130175 w 176753"/>
              <a:gd name="connsiteY4" fmla="*/ 68436 h 241474"/>
              <a:gd name="connsiteX5" fmla="*/ 128588 w 176753"/>
              <a:gd name="connsiteY5" fmla="*/ 76374 h 241474"/>
              <a:gd name="connsiteX6" fmla="*/ 125413 w 176753"/>
              <a:gd name="connsiteY6" fmla="*/ 85899 h 241474"/>
              <a:gd name="connsiteX7" fmla="*/ 122238 w 176753"/>
              <a:gd name="connsiteY7" fmla="*/ 104949 h 241474"/>
              <a:gd name="connsiteX8" fmla="*/ 119063 w 176753"/>
              <a:gd name="connsiteY8" fmla="*/ 122411 h 241474"/>
              <a:gd name="connsiteX9" fmla="*/ 117475 w 176753"/>
              <a:gd name="connsiteY9" fmla="*/ 127174 h 241474"/>
              <a:gd name="connsiteX10" fmla="*/ 114300 w 176753"/>
              <a:gd name="connsiteY10" fmla="*/ 131936 h 241474"/>
              <a:gd name="connsiteX11" fmla="*/ 103188 w 176753"/>
              <a:gd name="connsiteY11" fmla="*/ 149399 h 241474"/>
              <a:gd name="connsiteX12" fmla="*/ 90488 w 176753"/>
              <a:gd name="connsiteY12" fmla="*/ 165274 h 241474"/>
              <a:gd name="connsiteX13" fmla="*/ 80963 w 176753"/>
              <a:gd name="connsiteY13" fmla="*/ 176386 h 241474"/>
              <a:gd name="connsiteX14" fmla="*/ 76200 w 176753"/>
              <a:gd name="connsiteY14" fmla="*/ 179561 h 241474"/>
              <a:gd name="connsiteX15" fmla="*/ 71438 w 176753"/>
              <a:gd name="connsiteY15" fmla="*/ 184324 h 241474"/>
              <a:gd name="connsiteX16" fmla="*/ 66675 w 176753"/>
              <a:gd name="connsiteY16" fmla="*/ 187499 h 241474"/>
              <a:gd name="connsiteX17" fmla="*/ 61913 w 176753"/>
              <a:gd name="connsiteY17" fmla="*/ 192261 h 241474"/>
              <a:gd name="connsiteX18" fmla="*/ 55563 w 176753"/>
              <a:gd name="connsiteY18" fmla="*/ 195436 h 241474"/>
              <a:gd name="connsiteX19" fmla="*/ 50800 w 176753"/>
              <a:gd name="connsiteY19" fmla="*/ 198611 h 241474"/>
              <a:gd name="connsiteX20" fmla="*/ 47625 w 176753"/>
              <a:gd name="connsiteY20" fmla="*/ 203374 h 241474"/>
              <a:gd name="connsiteX21" fmla="*/ 34925 w 176753"/>
              <a:gd name="connsiteY21" fmla="*/ 209724 h 241474"/>
              <a:gd name="connsiteX22" fmla="*/ 28575 w 176753"/>
              <a:gd name="connsiteY22" fmla="*/ 216074 h 241474"/>
              <a:gd name="connsiteX23" fmla="*/ 15875 w 176753"/>
              <a:gd name="connsiteY23" fmla="*/ 217661 h 241474"/>
              <a:gd name="connsiteX24" fmla="*/ 11113 w 176753"/>
              <a:gd name="connsiteY24" fmla="*/ 219249 h 241474"/>
              <a:gd name="connsiteX25" fmla="*/ 4763 w 176753"/>
              <a:gd name="connsiteY25" fmla="*/ 220836 h 241474"/>
              <a:gd name="connsiteX26" fmla="*/ 0 w 176753"/>
              <a:gd name="connsiteY26" fmla="*/ 225599 h 241474"/>
              <a:gd name="connsiteX27" fmla="*/ 4763 w 176753"/>
              <a:gd name="connsiteY27" fmla="*/ 227186 h 241474"/>
              <a:gd name="connsiteX28" fmla="*/ 20638 w 176753"/>
              <a:gd name="connsiteY28" fmla="*/ 233536 h 241474"/>
              <a:gd name="connsiteX29" fmla="*/ 50800 w 176753"/>
              <a:gd name="connsiteY29" fmla="*/ 235124 h 241474"/>
              <a:gd name="connsiteX30" fmla="*/ 77788 w 176753"/>
              <a:gd name="connsiteY30" fmla="*/ 236711 h 241474"/>
              <a:gd name="connsiteX31" fmla="*/ 82550 w 176753"/>
              <a:gd name="connsiteY31" fmla="*/ 238299 h 241474"/>
              <a:gd name="connsiteX32" fmla="*/ 120650 w 176753"/>
              <a:gd name="connsiteY32" fmla="*/ 241474 h 241474"/>
              <a:gd name="connsiteX33" fmla="*/ 176213 w 176753"/>
              <a:gd name="connsiteY33" fmla="*/ 239886 h 241474"/>
              <a:gd name="connsiteX34" fmla="*/ 171450 w 176753"/>
              <a:gd name="connsiteY34" fmla="*/ 235124 h 241474"/>
              <a:gd name="connsiteX35" fmla="*/ 166688 w 176753"/>
              <a:gd name="connsiteY35" fmla="*/ 231949 h 241474"/>
              <a:gd name="connsiteX36" fmla="*/ 157163 w 176753"/>
              <a:gd name="connsiteY36" fmla="*/ 222424 h 241474"/>
              <a:gd name="connsiteX37" fmla="*/ 153988 w 176753"/>
              <a:gd name="connsiteY37" fmla="*/ 212899 h 241474"/>
              <a:gd name="connsiteX38" fmla="*/ 157163 w 176753"/>
              <a:gd name="connsiteY38" fmla="*/ 116061 h 241474"/>
              <a:gd name="connsiteX39" fmla="*/ 155575 w 176753"/>
              <a:gd name="connsiteY39" fmla="*/ 43036 h 241474"/>
              <a:gd name="connsiteX40" fmla="*/ 153988 w 176753"/>
              <a:gd name="connsiteY40" fmla="*/ 35099 h 241474"/>
              <a:gd name="connsiteX41" fmla="*/ 152400 w 176753"/>
              <a:gd name="connsiteY41" fmla="*/ 25574 h 241474"/>
              <a:gd name="connsiteX42" fmla="*/ 138113 w 176753"/>
              <a:gd name="connsiteY42" fmla="*/ 174 h 24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6753" h="241474">
                <a:moveTo>
                  <a:pt x="138113" y="174"/>
                </a:moveTo>
                <a:cubicBezTo>
                  <a:pt x="135467" y="2291"/>
                  <a:pt x="137464" y="25598"/>
                  <a:pt x="136525" y="38274"/>
                </a:cubicBezTo>
                <a:cubicBezTo>
                  <a:pt x="136401" y="39943"/>
                  <a:pt x="135237" y="41390"/>
                  <a:pt x="134938" y="43036"/>
                </a:cubicBezTo>
                <a:cubicBezTo>
                  <a:pt x="134175" y="47233"/>
                  <a:pt x="133999" y="51519"/>
                  <a:pt x="133350" y="55736"/>
                </a:cubicBezTo>
                <a:cubicBezTo>
                  <a:pt x="131006" y="70974"/>
                  <a:pt x="132883" y="57605"/>
                  <a:pt x="130175" y="68436"/>
                </a:cubicBezTo>
                <a:cubicBezTo>
                  <a:pt x="129521" y="71054"/>
                  <a:pt x="129298" y="73771"/>
                  <a:pt x="128588" y="76374"/>
                </a:cubicBezTo>
                <a:cubicBezTo>
                  <a:pt x="127708" y="79603"/>
                  <a:pt x="125963" y="82598"/>
                  <a:pt x="125413" y="85899"/>
                </a:cubicBezTo>
                <a:cubicBezTo>
                  <a:pt x="124355" y="92249"/>
                  <a:pt x="123149" y="98576"/>
                  <a:pt x="122238" y="104949"/>
                </a:cubicBezTo>
                <a:cubicBezTo>
                  <a:pt x="120954" y="113932"/>
                  <a:pt x="121200" y="114932"/>
                  <a:pt x="119063" y="122411"/>
                </a:cubicBezTo>
                <a:cubicBezTo>
                  <a:pt x="118603" y="124020"/>
                  <a:pt x="118224" y="125677"/>
                  <a:pt x="117475" y="127174"/>
                </a:cubicBezTo>
                <a:cubicBezTo>
                  <a:pt x="116622" y="128880"/>
                  <a:pt x="115358" y="130349"/>
                  <a:pt x="114300" y="131936"/>
                </a:cubicBezTo>
                <a:cubicBezTo>
                  <a:pt x="110671" y="142829"/>
                  <a:pt x="114886" y="131852"/>
                  <a:pt x="103188" y="149399"/>
                </a:cubicBezTo>
                <a:cubicBezTo>
                  <a:pt x="90566" y="168332"/>
                  <a:pt x="103154" y="150800"/>
                  <a:pt x="90488" y="165274"/>
                </a:cubicBezTo>
                <a:cubicBezTo>
                  <a:pt x="84831" y="171739"/>
                  <a:pt x="87212" y="171179"/>
                  <a:pt x="80963" y="176386"/>
                </a:cubicBezTo>
                <a:cubicBezTo>
                  <a:pt x="79497" y="177607"/>
                  <a:pt x="77666" y="178339"/>
                  <a:pt x="76200" y="179561"/>
                </a:cubicBezTo>
                <a:cubicBezTo>
                  <a:pt x="74475" y="180998"/>
                  <a:pt x="73163" y="182887"/>
                  <a:pt x="71438" y="184324"/>
                </a:cubicBezTo>
                <a:cubicBezTo>
                  <a:pt x="69972" y="185546"/>
                  <a:pt x="68141" y="186278"/>
                  <a:pt x="66675" y="187499"/>
                </a:cubicBezTo>
                <a:cubicBezTo>
                  <a:pt x="64950" y="188936"/>
                  <a:pt x="63740" y="190956"/>
                  <a:pt x="61913" y="192261"/>
                </a:cubicBezTo>
                <a:cubicBezTo>
                  <a:pt x="59987" y="193636"/>
                  <a:pt x="57618" y="194262"/>
                  <a:pt x="55563" y="195436"/>
                </a:cubicBezTo>
                <a:cubicBezTo>
                  <a:pt x="53906" y="196383"/>
                  <a:pt x="52388" y="197553"/>
                  <a:pt x="50800" y="198611"/>
                </a:cubicBezTo>
                <a:cubicBezTo>
                  <a:pt x="49742" y="200199"/>
                  <a:pt x="49178" y="202265"/>
                  <a:pt x="47625" y="203374"/>
                </a:cubicBezTo>
                <a:cubicBezTo>
                  <a:pt x="30756" y="215425"/>
                  <a:pt x="46854" y="199500"/>
                  <a:pt x="34925" y="209724"/>
                </a:cubicBezTo>
                <a:cubicBezTo>
                  <a:pt x="32652" y="211672"/>
                  <a:pt x="31338" y="214923"/>
                  <a:pt x="28575" y="216074"/>
                </a:cubicBezTo>
                <a:cubicBezTo>
                  <a:pt x="24637" y="217715"/>
                  <a:pt x="20108" y="217132"/>
                  <a:pt x="15875" y="217661"/>
                </a:cubicBezTo>
                <a:cubicBezTo>
                  <a:pt x="14288" y="218190"/>
                  <a:pt x="12722" y="218789"/>
                  <a:pt x="11113" y="219249"/>
                </a:cubicBezTo>
                <a:cubicBezTo>
                  <a:pt x="9015" y="219848"/>
                  <a:pt x="6657" y="219754"/>
                  <a:pt x="4763" y="220836"/>
                </a:cubicBezTo>
                <a:cubicBezTo>
                  <a:pt x="2814" y="221950"/>
                  <a:pt x="1588" y="224011"/>
                  <a:pt x="0" y="225599"/>
                </a:cubicBezTo>
                <a:cubicBezTo>
                  <a:pt x="1588" y="226128"/>
                  <a:pt x="3225" y="226527"/>
                  <a:pt x="4763" y="227186"/>
                </a:cubicBezTo>
                <a:cubicBezTo>
                  <a:pt x="10517" y="229652"/>
                  <a:pt x="13945" y="232733"/>
                  <a:pt x="20638" y="233536"/>
                </a:cubicBezTo>
                <a:cubicBezTo>
                  <a:pt x="30634" y="234736"/>
                  <a:pt x="40748" y="234566"/>
                  <a:pt x="50800" y="235124"/>
                </a:cubicBezTo>
                <a:lnTo>
                  <a:pt x="77788" y="236711"/>
                </a:lnTo>
                <a:cubicBezTo>
                  <a:pt x="79375" y="237240"/>
                  <a:pt x="80909" y="237971"/>
                  <a:pt x="82550" y="238299"/>
                </a:cubicBezTo>
                <a:cubicBezTo>
                  <a:pt x="94466" y="240682"/>
                  <a:pt x="109476" y="240816"/>
                  <a:pt x="120650" y="241474"/>
                </a:cubicBezTo>
                <a:lnTo>
                  <a:pt x="176213" y="239886"/>
                </a:lnTo>
                <a:cubicBezTo>
                  <a:pt x="178441" y="239608"/>
                  <a:pt x="173175" y="236561"/>
                  <a:pt x="171450" y="235124"/>
                </a:cubicBezTo>
                <a:cubicBezTo>
                  <a:pt x="169984" y="233903"/>
                  <a:pt x="168114" y="233216"/>
                  <a:pt x="166688" y="231949"/>
                </a:cubicBezTo>
                <a:cubicBezTo>
                  <a:pt x="163332" y="228966"/>
                  <a:pt x="157163" y="222424"/>
                  <a:pt x="157163" y="222424"/>
                </a:cubicBezTo>
                <a:cubicBezTo>
                  <a:pt x="156105" y="219249"/>
                  <a:pt x="153922" y="216245"/>
                  <a:pt x="153988" y="212899"/>
                </a:cubicBezTo>
                <a:cubicBezTo>
                  <a:pt x="155679" y="126619"/>
                  <a:pt x="152888" y="158795"/>
                  <a:pt x="157163" y="116061"/>
                </a:cubicBezTo>
                <a:cubicBezTo>
                  <a:pt x="156634" y="91719"/>
                  <a:pt x="156529" y="67365"/>
                  <a:pt x="155575" y="43036"/>
                </a:cubicBezTo>
                <a:cubicBezTo>
                  <a:pt x="155469" y="40340"/>
                  <a:pt x="154471" y="37754"/>
                  <a:pt x="153988" y="35099"/>
                </a:cubicBezTo>
                <a:cubicBezTo>
                  <a:pt x="153412" y="31932"/>
                  <a:pt x="154022" y="28354"/>
                  <a:pt x="152400" y="25574"/>
                </a:cubicBezTo>
                <a:cubicBezTo>
                  <a:pt x="146625" y="15675"/>
                  <a:pt x="140759" y="-1943"/>
                  <a:pt x="138113" y="174"/>
                </a:cubicBezTo>
                <a:close/>
              </a:path>
            </a:pathLst>
          </a:custGeom>
          <a:solidFill>
            <a:srgbClr val="EBEBEB"/>
          </a:solidFill>
          <a:ln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075309" y="2051228"/>
            <a:ext cx="4562899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내 위치에서 가장 가까운 쓰레기통 최대 </a:t>
            </a:r>
            <a:r>
              <a:rPr lang="en-US" altLang="ko-KR" sz="1600" b="1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3</a:t>
            </a:r>
            <a:r>
              <a:rPr lang="ko-KR" altLang="en-US" sz="1600" b="1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개</a:t>
            </a:r>
            <a:r>
              <a:rPr lang="ko-KR" altLang="en-US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 표시</a:t>
            </a:r>
            <a:endParaRPr lang="en-US" altLang="ko-KR" sz="16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쓰레기통에 쓰레기를 </a:t>
            </a:r>
            <a:r>
              <a:rPr lang="ko-KR" altLang="en-US" sz="1600" b="1" dirty="0" err="1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쏘</a:t>
            </a:r>
            <a:r>
              <a:rPr lang="en-US" altLang="ko-KR" sz="1600" b="1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-</a:t>
            </a:r>
            <a:r>
              <a:rPr lang="ko-KR" altLang="en-US" sz="1600" b="1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옥</a:t>
            </a:r>
            <a:r>
              <a:rPr lang="ko-KR" altLang="en-US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 넣으면 </a:t>
            </a:r>
            <a:r>
              <a:rPr lang="en-US" altLang="ko-KR" sz="1600" b="1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point – up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포인트 </a:t>
            </a:r>
            <a:r>
              <a:rPr lang="ko-KR" altLang="en-US" sz="1600" b="1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랭킹</a:t>
            </a:r>
            <a:r>
              <a:rPr lang="ko-KR" altLang="en-US" sz="16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을 보며 친구들끼리 </a:t>
            </a:r>
            <a:r>
              <a:rPr lang="ko-KR" altLang="en-US" sz="1600" b="1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경쟁</a:t>
            </a:r>
            <a:endParaRPr lang="en-US" altLang="ko-KR" sz="1600" b="1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5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5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004434" y="1889065"/>
            <a:ext cx="31035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91" y="1232778"/>
            <a:ext cx="1728665" cy="30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 descr="C:\Users\SAM\Downloads\—Pngtree—iphone 8 gray mockup premium_362154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81" y="641990"/>
            <a:ext cx="4176684" cy="417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갈매기형 수장 88"/>
          <p:cNvSpPr/>
          <p:nvPr/>
        </p:nvSpPr>
        <p:spPr>
          <a:xfrm>
            <a:off x="8798798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갈매기형 수장 89"/>
          <p:cNvSpPr/>
          <p:nvPr/>
        </p:nvSpPr>
        <p:spPr>
          <a:xfrm flipH="1">
            <a:off x="162734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4949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2502" y="559007"/>
            <a:ext cx="365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앱의 구성 및 동작 방식 </a:t>
            </a:r>
            <a:r>
              <a:rPr lang="en-US" altLang="ko-KR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– flow chart</a:t>
            </a:r>
          </a:p>
          <a:p>
            <a:pPr algn="ctr"/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8798798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 flipH="1">
            <a:off x="162734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1"/>
            <a:ext cx="9144000" cy="389121"/>
          </a:xfrm>
          <a:prstGeom prst="rect">
            <a:avLst/>
          </a:prstGeom>
          <a:solidFill>
            <a:srgbClr val="0A5B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58965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자료구조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1542" y="60650"/>
            <a:ext cx="977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암호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chemeClr val="bg1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마무리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919773" y="365659"/>
            <a:ext cx="576064" cy="23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7903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소개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rgbClr val="FFC000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9911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영상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rgbClr val="FFC000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19190" y="56059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FFC000">
                      <a:alpha val="30000"/>
                    </a:srgbClr>
                  </a:solidFill>
                </a:ln>
                <a:solidFill>
                  <a:srgbClr val="FFC000"/>
                </a:solidFill>
                <a:latin typeface="-윤고딕310" pitchFamily="18" charset="-127"/>
                <a:ea typeface="-윤고딕310" pitchFamily="18" charset="-127"/>
              </a:rPr>
              <a:t>구성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818" y="1059583"/>
            <a:ext cx="481972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직선 연결선 21"/>
          <p:cNvCxnSpPr/>
          <p:nvPr/>
        </p:nvCxnSpPr>
        <p:spPr>
          <a:xfrm>
            <a:off x="416276" y="874095"/>
            <a:ext cx="3509418" cy="16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6549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1" y="1517039"/>
            <a:ext cx="1285613" cy="2291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 descr="C:\Users\SAM\Desktop\KakaoTalk_20200623_2251134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088974"/>
            <a:ext cx="3147257" cy="31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43" y="1531866"/>
            <a:ext cx="1272714" cy="230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 descr="C:\Users\SAM\Desktop\KakaoTalk_20200623_2251134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72" y="1098321"/>
            <a:ext cx="3147257" cy="31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554781"/>
            <a:ext cx="1296143" cy="232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SAM\Desktop\KakaoTalk_20200623_22511345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046" y="1131590"/>
            <a:ext cx="3121321" cy="312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9748" y="567085"/>
            <a:ext cx="415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앱의 구성 및 동작 방식 </a:t>
            </a:r>
            <a:r>
              <a:rPr lang="en-US" altLang="ko-KR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– Wire Frame</a:t>
            </a:r>
          </a:p>
          <a:p>
            <a:pPr algn="ctr"/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8798798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 flipH="1">
            <a:off x="162734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1"/>
            <a:ext cx="9144000" cy="389121"/>
          </a:xfrm>
          <a:prstGeom prst="rect">
            <a:avLst/>
          </a:prstGeom>
          <a:solidFill>
            <a:srgbClr val="0A5B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58965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자료구조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1542" y="60650"/>
            <a:ext cx="977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암호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chemeClr val="bg1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마무리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919773" y="365659"/>
            <a:ext cx="576064" cy="23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7903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소개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rgbClr val="FFC000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9911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영상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rgbClr val="FFC000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19190" y="56059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FFC000">
                      <a:alpha val="30000"/>
                    </a:srgbClr>
                  </a:solidFill>
                </a:ln>
                <a:solidFill>
                  <a:srgbClr val="FFC000"/>
                </a:solidFill>
                <a:latin typeface="-윤고딕310" pitchFamily="18" charset="-127"/>
                <a:ea typeface="-윤고딕310" pitchFamily="18" charset="-127"/>
              </a:rPr>
              <a:t>구성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494673" y="890250"/>
            <a:ext cx="3683484" cy="80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1531866"/>
            <a:ext cx="1301595" cy="226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 descr="C:\Users\SAM\Desktop\KakaoTalk_20200623_2251134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526" y="1088976"/>
            <a:ext cx="3147257" cy="31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5875" y="4526785"/>
            <a:ext cx="999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초기 화면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36415" y="4310395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ID,</a:t>
            </a:r>
            <a:r>
              <a:rPr lang="ko-KR" altLang="en-US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패스워드 입력</a:t>
            </a:r>
            <a:endParaRPr lang="en-US" altLang="ko-KR" sz="14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algn="ctr"/>
            <a:r>
              <a:rPr lang="ko-KR" altLang="en-US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및 로그인</a:t>
            </a:r>
            <a:r>
              <a:rPr lang="en-US" altLang="ko-KR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, </a:t>
            </a:r>
            <a:r>
              <a:rPr lang="ko-KR" altLang="en-US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회원가입 </a:t>
            </a:r>
            <a:endParaRPr lang="en-US" altLang="ko-KR" sz="14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algn="ctr"/>
            <a:r>
              <a:rPr lang="ko-KR" altLang="en-US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기능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58965" y="441906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아이디 중복 시</a:t>
            </a:r>
            <a:endParaRPr lang="en-US" altLang="ko-KR" sz="14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algn="ctr"/>
            <a:r>
              <a:rPr lang="ko-KR" altLang="en-US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경고 메시지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33870" y="4418117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비밀번호가 다를 시</a:t>
            </a:r>
            <a:endParaRPr lang="en-US" altLang="ko-KR" sz="14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algn="ctr"/>
            <a:r>
              <a:rPr lang="ko-KR" altLang="en-US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경고 메시지</a:t>
            </a:r>
          </a:p>
        </p:txBody>
      </p:sp>
    </p:spTree>
    <p:extLst>
      <p:ext uri="{BB962C8B-B14F-4D97-AF65-F5344CB8AC3E}">
        <p14:creationId xmlns:p14="http://schemas.microsoft.com/office/powerpoint/2010/main" val="316381376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510" y="1569858"/>
            <a:ext cx="1293212" cy="2255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 descr="C:\Users\SAM\Desktop\KakaoTalk_20200623_2251134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83" y="1119476"/>
            <a:ext cx="3147257" cy="31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873" y="1554499"/>
            <a:ext cx="1271855" cy="230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 descr="C:\Users\SAM\Desktop\KakaoTalk_20200623_2251134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29" y="1131590"/>
            <a:ext cx="3147257" cy="31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0" y="1569858"/>
            <a:ext cx="129614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 descr="C:\Users\SAM\Desktop\KakaoTalk_20200623_2251134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821" y="1138188"/>
            <a:ext cx="3147257" cy="31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9748" y="567085"/>
            <a:ext cx="415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앱의 구성 및 동작 방식 </a:t>
            </a:r>
            <a:r>
              <a:rPr lang="en-US" altLang="ko-KR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– Wire Frame</a:t>
            </a:r>
          </a:p>
          <a:p>
            <a:pPr algn="ctr"/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8798798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 flipH="1">
            <a:off x="162734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1"/>
            <a:ext cx="9144000" cy="389121"/>
          </a:xfrm>
          <a:prstGeom prst="rect">
            <a:avLst/>
          </a:prstGeom>
          <a:solidFill>
            <a:srgbClr val="0A5B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58965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자료구조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1542" y="60650"/>
            <a:ext cx="977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암호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chemeClr val="bg1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마무리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919773" y="365659"/>
            <a:ext cx="576064" cy="23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7903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소개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rgbClr val="FFC000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9911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영상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rgbClr val="FFC000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19190" y="56059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FFC000">
                      <a:alpha val="30000"/>
                    </a:srgbClr>
                  </a:solidFill>
                </a:ln>
                <a:solidFill>
                  <a:srgbClr val="FFC000"/>
                </a:solidFill>
                <a:latin typeface="-윤고딕310" pitchFamily="18" charset="-127"/>
                <a:ea typeface="-윤고딕310" pitchFamily="18" charset="-127"/>
              </a:rPr>
              <a:t>구성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494673" y="890250"/>
            <a:ext cx="3683484" cy="80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494673" y="890250"/>
            <a:ext cx="3683484" cy="80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64" y="1551304"/>
            <a:ext cx="1280696" cy="228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 descr="C:\Users\SAM\Desktop\KakaoTalk_20200623_2251134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684" y="1122245"/>
            <a:ext cx="3147257" cy="31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984043" y="4419064"/>
            <a:ext cx="999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쓰레기통의 위치정보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38769" y="4403675"/>
            <a:ext cx="244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포인트 페이지</a:t>
            </a:r>
            <a:endParaRPr lang="en-US" altLang="ko-KR" sz="14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algn="ctr"/>
            <a:endParaRPr lang="en-US" altLang="ko-KR" sz="2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algn="ctr"/>
            <a:r>
              <a:rPr lang="en-US" altLang="ko-KR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(</a:t>
            </a:r>
            <a:r>
              <a:rPr lang="ko-KR" altLang="en-US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내 포인트</a:t>
            </a:r>
            <a:r>
              <a:rPr lang="en-US" altLang="ko-KR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, </a:t>
            </a:r>
            <a:r>
              <a:rPr lang="ko-KR" altLang="en-US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전체 랭킹</a:t>
            </a:r>
            <a:r>
              <a:rPr lang="en-US" altLang="ko-KR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)</a:t>
            </a:r>
            <a:endParaRPr lang="ko-KR" altLang="en-US" sz="14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70419" y="4403675"/>
            <a:ext cx="2448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내 프로필</a:t>
            </a:r>
            <a:endParaRPr lang="en-US" altLang="ko-KR" sz="14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algn="ctr"/>
            <a:endParaRPr lang="en-US" altLang="ko-KR" sz="2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 algn="ctr"/>
            <a:r>
              <a:rPr lang="en-US" altLang="ko-KR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(ID, </a:t>
            </a:r>
            <a:r>
              <a:rPr lang="ko-KR" altLang="en-US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이름</a:t>
            </a:r>
            <a:r>
              <a:rPr lang="en-US" altLang="ko-KR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, </a:t>
            </a:r>
            <a:r>
              <a:rPr lang="ko-KR" altLang="en-US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로그아웃</a:t>
            </a:r>
            <a:r>
              <a:rPr lang="en-US" altLang="ko-KR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)</a:t>
            </a:r>
            <a:endParaRPr lang="ko-KR" altLang="en-US" sz="1400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60884" y="441906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내 위치에서 가장 가까운 쓰레기통</a:t>
            </a:r>
          </a:p>
        </p:txBody>
      </p:sp>
    </p:spTree>
    <p:extLst>
      <p:ext uri="{BB962C8B-B14F-4D97-AF65-F5344CB8AC3E}">
        <p14:creationId xmlns:p14="http://schemas.microsoft.com/office/powerpoint/2010/main" val="116259153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4673" y="575163"/>
            <a:ext cx="415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앱의 구성 및 동작 방식</a:t>
            </a:r>
            <a:endParaRPr lang="en-US" altLang="ko-KR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  <a:p>
            <a:pPr algn="ctr"/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8798798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 flipH="1">
            <a:off x="162734" y="2571750"/>
            <a:ext cx="168019" cy="504056"/>
          </a:xfrm>
          <a:prstGeom prst="chevron">
            <a:avLst>
              <a:gd name="adj" fmla="val 8306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1"/>
            <a:ext cx="9144000" cy="389121"/>
          </a:xfrm>
          <a:prstGeom prst="rect">
            <a:avLst/>
          </a:prstGeom>
          <a:solidFill>
            <a:srgbClr val="0A5B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58965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자료구조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1542" y="60650"/>
            <a:ext cx="977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암호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chemeClr val="bg1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마무리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919773" y="365659"/>
            <a:ext cx="576064" cy="23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7903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소개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rgbClr val="FFC000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99110" y="60650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10" pitchFamily="18" charset="-127"/>
                <a:ea typeface="-윤고딕310" pitchFamily="18" charset="-127"/>
              </a:rPr>
              <a:t>영상</a:t>
            </a:r>
            <a:endParaRPr lang="ko-KR" altLang="en-US" sz="1200" dirty="0">
              <a:ln>
                <a:solidFill>
                  <a:srgbClr val="FFC000">
                    <a:alpha val="30000"/>
                  </a:srgbClr>
                </a:solidFill>
              </a:ln>
              <a:solidFill>
                <a:srgbClr val="FFC000"/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19190" y="56059"/>
            <a:ext cx="97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FFC000">
                      <a:alpha val="30000"/>
                    </a:srgbClr>
                  </a:solidFill>
                </a:ln>
                <a:solidFill>
                  <a:srgbClr val="FFC000"/>
                </a:solidFill>
                <a:latin typeface="-윤고딕310" pitchFamily="18" charset="-127"/>
                <a:ea typeface="-윤고딕310" pitchFamily="18" charset="-127"/>
              </a:rPr>
              <a:t>구성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499669" y="906410"/>
            <a:ext cx="2272972" cy="8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DE2AF9-F773-4AD5-9038-2F6923C4B4FE}"/>
              </a:ext>
            </a:extLst>
          </p:cNvPr>
          <p:cNvSpPr txBox="1"/>
          <p:nvPr/>
        </p:nvSpPr>
        <p:spPr>
          <a:xfrm>
            <a:off x="5436195" y="1104940"/>
            <a:ext cx="3240261" cy="334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- If </a:t>
            </a:r>
            <a:r>
              <a:rPr lang="ko-KR" altLang="en-US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문에서 권한 요청 </a:t>
            </a:r>
            <a:endParaRPr lang="en-US" altLang="ko-KR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- else</a:t>
            </a:r>
            <a:r>
              <a:rPr lang="ko-KR" altLang="en-US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는 권한 요청 성공 시 작동</a:t>
            </a:r>
            <a:r>
              <a:rPr lang="en-US" altLang="ko-KR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- latitude: </a:t>
            </a:r>
            <a:r>
              <a:rPr lang="ko-KR" altLang="en-US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현재위치 위도</a:t>
            </a:r>
            <a:endParaRPr lang="en-US" altLang="ko-KR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- longitude : </a:t>
            </a:r>
            <a:r>
              <a:rPr lang="ko-KR" altLang="en-US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현재위치 경도</a:t>
            </a:r>
            <a:endParaRPr lang="en-US" altLang="ko-KR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- </a:t>
            </a:r>
            <a:r>
              <a:rPr lang="en-US" altLang="ko-KR" dirty="0" err="1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gpsLocationListener</a:t>
            </a:r>
            <a:r>
              <a:rPr lang="ko-KR" altLang="en-US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에서 </a:t>
            </a:r>
            <a:endParaRPr lang="en-US" altLang="ko-KR" dirty="0"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     </a:t>
            </a:r>
            <a:r>
              <a:rPr lang="ko-KR" altLang="en-US" dirty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위치 업데이트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DFE675D-8229-479B-915D-5B2D7872F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97" y="1311543"/>
            <a:ext cx="4781654" cy="30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0180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428</Words>
  <Application>Microsoft Office PowerPoint</Application>
  <PresentationFormat>화면 슬라이드 쇼(16:9)</PresentationFormat>
  <Paragraphs>175</Paragraphs>
  <Slides>14</Slides>
  <Notes>9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KoPubWorld돋움체 Medium</vt:lpstr>
      <vt:lpstr>THE정고딕140</vt:lpstr>
      <vt:lpstr>-윤고딕350</vt:lpstr>
      <vt:lpstr>KoPubWorld돋움체 Bold</vt:lpstr>
      <vt:lpstr>-윤고딕310</vt:lpstr>
      <vt:lpstr>맑은 고딕</vt:lpstr>
      <vt:lpstr>KoPubWorld돋움체 Light</vt:lpstr>
      <vt:lpstr>Tmon몬소리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가치가는예리미;서형빈;김시은;방수경</dc:creator>
  <cp:lastModifiedBy>용진 이</cp:lastModifiedBy>
  <cp:revision>261</cp:revision>
  <dcterms:created xsi:type="dcterms:W3CDTF">2017-07-24T02:41:39Z</dcterms:created>
  <dcterms:modified xsi:type="dcterms:W3CDTF">2020-06-24T18:42:37Z</dcterms:modified>
  <cp:contentStatus/>
</cp:coreProperties>
</file>