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71"/>
  </p:normalViewPr>
  <p:slideViewPr>
    <p:cSldViewPr snapToGrid="0" snapToObjects="1">
      <p:cViewPr varScale="1">
        <p:scale>
          <a:sx n="90" d="100"/>
          <a:sy n="90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2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Can a single computational concept be taught using a short, casual game?</a:t>
            </a:r>
          </a:p>
          <a:p>
            <a:endParaRPr lang="en-US" dirty="0"/>
          </a:p>
          <a:p>
            <a:r>
              <a:rPr lang="en-US" dirty="0" smtClean="0"/>
              <a:t>Laura </a:t>
            </a:r>
            <a:r>
              <a:rPr lang="en-US" dirty="0" err="1" smtClean="0"/>
              <a:t>Vonessen</a:t>
            </a:r>
            <a:r>
              <a:rPr lang="en-US" dirty="0" smtClean="0"/>
              <a:t> and Emilia Gan</a:t>
            </a:r>
          </a:p>
          <a:p>
            <a:r>
              <a:rPr lang="en-US" dirty="0" smtClean="0"/>
              <a:t>CSE 510, 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1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Evolution - Guerilla (Stealth)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Captcha - “involuntary” participation</a:t>
            </a:r>
          </a:p>
          <a:p>
            <a:r>
              <a:rPr lang="en-US" dirty="0" err="1" smtClean="0"/>
              <a:t>Microlearning</a:t>
            </a:r>
            <a:r>
              <a:rPr lang="en-US" dirty="0" smtClean="0"/>
              <a:t> - how small a nugget?</a:t>
            </a:r>
          </a:p>
          <a:p>
            <a:r>
              <a:rPr lang="en-US" dirty="0" smtClean="0"/>
              <a:t>Problem space exploration vs. Artifact development</a:t>
            </a:r>
          </a:p>
          <a:p>
            <a:r>
              <a:rPr lang="en-US" dirty="0" smtClean="0"/>
              <a:t>Learning via a game environment</a:t>
            </a:r>
          </a:p>
          <a:p>
            <a:r>
              <a:rPr lang="en-US" dirty="0" smtClean="0"/>
              <a:t>What makes a game engaging? Educational?</a:t>
            </a:r>
          </a:p>
          <a:p>
            <a:r>
              <a:rPr lang="en-US" dirty="0" smtClean="0"/>
              <a:t>Deliberate practice</a:t>
            </a:r>
          </a:p>
          <a:p>
            <a:r>
              <a:rPr lang="en-US" dirty="0" smtClean="0"/>
              <a:t>Brainstorming, discussion, consensus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3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approaches aimed at increasing familiarity with binary counting</a:t>
            </a:r>
          </a:p>
          <a:p>
            <a:r>
              <a:rPr lang="en-US" dirty="0" smtClean="0"/>
              <a:t>Laura: Tetris-style, falling blocks create urgency</a:t>
            </a:r>
          </a:p>
          <a:p>
            <a:r>
              <a:rPr lang="en-US" dirty="0" smtClean="0"/>
              <a:t>Emilia: Boggle-style, search for known binary numbers</a:t>
            </a:r>
          </a:p>
          <a:p>
            <a:endParaRPr lang="en-US" dirty="0"/>
          </a:p>
          <a:p>
            <a:r>
              <a:rPr lang="en-US" dirty="0" smtClean="0"/>
              <a:t>Challenges: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How to incentivize play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How to balance challenge with ease of play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Design considerations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What are benefits?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6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 game of several minutes’ duration provide the deliberate practice needed to increase skill in some computational task?</a:t>
            </a:r>
          </a:p>
          <a:p>
            <a:r>
              <a:rPr lang="en-US" dirty="0" smtClean="0"/>
              <a:t>What might be an example of such a task and such a game?</a:t>
            </a:r>
          </a:p>
          <a:p>
            <a:r>
              <a:rPr lang="en-US" dirty="0" smtClean="0"/>
              <a:t>What elements of play contribute to or detract from learning?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0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EMILIA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form of game functional</a:t>
            </a:r>
          </a:p>
          <a:p>
            <a:r>
              <a:rPr lang="en-US" dirty="0" smtClean="0"/>
              <a:t>Tracking some game stats to </a:t>
            </a:r>
            <a:r>
              <a:rPr lang="en-US" dirty="0"/>
              <a:t>monitor/direct user </a:t>
            </a:r>
            <a:r>
              <a:rPr lang="en-US" dirty="0" smtClean="0"/>
              <a:t>actions</a:t>
            </a:r>
          </a:p>
          <a:p>
            <a:r>
              <a:rPr lang="en-US" dirty="0" smtClean="0"/>
              <a:t>Have multiple </a:t>
            </a:r>
            <a:r>
              <a:rPr lang="en-US" dirty="0" smtClean="0"/>
              <a:t>levels </a:t>
            </a:r>
            <a:r>
              <a:rPr lang="en-US" dirty="0" smtClean="0"/>
              <a:t>of </a:t>
            </a:r>
            <a:r>
              <a:rPr lang="en-US" dirty="0" smtClean="0"/>
              <a:t>play &amp; will be adding bonus options</a:t>
            </a:r>
            <a:endParaRPr lang="en-US" dirty="0" smtClean="0"/>
          </a:p>
          <a:p>
            <a:r>
              <a:rPr lang="en-US" dirty="0" smtClean="0"/>
              <a:t>Working on enhancing </a:t>
            </a:r>
            <a:r>
              <a:rPr lang="en-US" dirty="0" smtClean="0"/>
              <a:t>design and intuitive nature of game</a:t>
            </a:r>
          </a:p>
          <a:p>
            <a:r>
              <a:rPr lang="en-US" smtClean="0"/>
              <a:t>Plan to modify code to </a:t>
            </a:r>
            <a:r>
              <a:rPr lang="en-US" dirty="0" smtClean="0"/>
              <a:t>be playable on mobile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Games Right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Week: Similar tasks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and polish games</a:t>
            </a:r>
          </a:p>
          <a:p>
            <a:r>
              <a:rPr lang="en-US" dirty="0" smtClean="0"/>
              <a:t>Continue obtaining user feedback</a:t>
            </a:r>
          </a:p>
          <a:p>
            <a:r>
              <a:rPr lang="en-US" dirty="0" smtClean="0"/>
              <a:t>Survey questions for qualitative analysis</a:t>
            </a:r>
          </a:p>
          <a:p>
            <a:r>
              <a:rPr lang="en-US" dirty="0" smtClean="0"/>
              <a:t>Pre/Posttests?</a:t>
            </a:r>
          </a:p>
          <a:p>
            <a:r>
              <a:rPr lang="en-US" dirty="0" smtClean="0"/>
              <a:t>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46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107</TotalTime>
  <Words>244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Binary Games</vt:lpstr>
      <vt:lpstr>Project Evolution - Guerilla (Stealth) Learning</vt:lpstr>
      <vt:lpstr>Current Project</vt:lpstr>
      <vt:lpstr>Research Questions</vt:lpstr>
      <vt:lpstr>State of the Games Right Now</vt:lpstr>
      <vt:lpstr>Coming Week: Similar tasks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Games</dc:title>
  <dc:creator>Emilia Gan</dc:creator>
  <cp:lastModifiedBy>Emilia Gan</cp:lastModifiedBy>
  <cp:revision>9</cp:revision>
  <dcterms:created xsi:type="dcterms:W3CDTF">2017-05-29T23:33:21Z</dcterms:created>
  <dcterms:modified xsi:type="dcterms:W3CDTF">2017-05-30T03:52:10Z</dcterms:modified>
</cp:coreProperties>
</file>