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3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5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7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2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9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5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7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a single computational concept be taught using a short, casual game?</a:t>
            </a:r>
          </a:p>
          <a:p>
            <a:endParaRPr lang="en-US" dirty="0"/>
          </a:p>
          <a:p>
            <a:r>
              <a:rPr lang="en-US" dirty="0" smtClean="0"/>
              <a:t>Laura </a:t>
            </a:r>
            <a:r>
              <a:rPr lang="en-US" dirty="0" err="1" smtClean="0"/>
              <a:t>Vonessen</a:t>
            </a:r>
            <a:r>
              <a:rPr lang="en-US" dirty="0" smtClean="0"/>
              <a:t> and Emilia Gan</a:t>
            </a:r>
          </a:p>
          <a:p>
            <a:r>
              <a:rPr lang="en-US" dirty="0" smtClean="0"/>
              <a:t>CSE 510, Spring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1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Evolution - Guerilla (Stealth)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Captcha - “involuntary” participation</a:t>
            </a:r>
          </a:p>
          <a:p>
            <a:r>
              <a:rPr lang="en-US" dirty="0" err="1" smtClean="0"/>
              <a:t>Microlearning</a:t>
            </a:r>
            <a:r>
              <a:rPr lang="en-US" dirty="0" smtClean="0"/>
              <a:t> - how small a nugget?</a:t>
            </a:r>
          </a:p>
          <a:p>
            <a:r>
              <a:rPr lang="en-US" dirty="0" smtClean="0"/>
              <a:t>Problem space exploration vs. Artifact development</a:t>
            </a:r>
          </a:p>
          <a:p>
            <a:r>
              <a:rPr lang="en-US" dirty="0" smtClean="0"/>
              <a:t>Learning via a game environment</a:t>
            </a:r>
          </a:p>
          <a:p>
            <a:r>
              <a:rPr lang="en-US" dirty="0" smtClean="0"/>
              <a:t>What makes a game engaging? Educational?</a:t>
            </a:r>
          </a:p>
          <a:p>
            <a:r>
              <a:rPr lang="en-US" dirty="0" smtClean="0"/>
              <a:t>Deliberate practice</a:t>
            </a:r>
          </a:p>
          <a:p>
            <a:r>
              <a:rPr lang="en-US" dirty="0" smtClean="0"/>
              <a:t>Brainstorming, discussion, consensus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3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approaches aimed at increasing familiarity with </a:t>
            </a:r>
            <a:r>
              <a:rPr lang="en-US" smtClean="0"/>
              <a:t>binary counting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6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85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Binary Games</vt:lpstr>
      <vt:lpstr>Project Evolution - Guerilla (Stealth) Learning</vt:lpstr>
      <vt:lpstr>Current Project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Games</dc:title>
  <dc:creator>Emilia Gan</dc:creator>
  <cp:lastModifiedBy>Emilia Gan</cp:lastModifiedBy>
  <cp:revision>3</cp:revision>
  <dcterms:created xsi:type="dcterms:W3CDTF">2017-05-29T23:33:21Z</dcterms:created>
  <dcterms:modified xsi:type="dcterms:W3CDTF">2017-05-29T23:50:07Z</dcterms:modified>
</cp:coreProperties>
</file>