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92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3598D-3979-465B-AF69-34F2B22F7364}" type="datetimeFigureOut">
              <a:rPr lang="de-DE" smtClean="0"/>
              <a:t>02.10.2020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E12B0-C8A5-4253-BA64-B99E534436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87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AFEFEE-EC57-46F7-9DB1-74A158EC39BF}" type="datetime1">
              <a:rPr lang="de-DE" smtClean="0"/>
              <a:t>02.10.2020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de-DE"/>
              <a:t>Emre Göktepe, Louis Voßen   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683F8E2-489C-4F0E-9C29-11FCB5B8CD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36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8497-34A5-4B9A-98AD-108A6EA08F3B}" type="datetime1">
              <a:rPr lang="de-DE" smtClean="0"/>
              <a:t>02.10.2020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Emre Göktepe, Louis Voßen   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F8E2-489C-4F0E-9C29-11FCB5B8CD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98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408325-3B7D-4994-A6F0-72B547CDFAE4}" type="datetime1">
              <a:rPr lang="de-DE" smtClean="0"/>
              <a:t>02.10.2020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de-DE"/>
              <a:t>Emre Göktepe, Louis Voßen   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683F8E2-489C-4F0E-9C29-11FCB5B8CD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3932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33957E4-215D-4D7A-8094-CDFAE57EA0D8}" type="datetime1">
              <a:rPr lang="de-DE" smtClean="0"/>
              <a:t>02.10.2020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de-DE"/>
              <a:t>Emre Göktepe, Louis Voßen   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683F8E2-489C-4F0E-9C29-11FCB5B8CD11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7599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B816B89-BA20-42C0-8B25-F47E5919D732}" type="datetime1">
              <a:rPr lang="de-DE" smtClean="0"/>
              <a:t>02.10.2020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de-DE"/>
              <a:t>Emre Göktepe, Louis Voßen   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683F8E2-489C-4F0E-9C29-11FCB5B8CD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516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2A69-37B8-4F2C-BC53-41BD5D1CFBBA}" type="datetime1">
              <a:rPr lang="de-DE" smtClean="0"/>
              <a:t>02.10.2020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Emre Göktepe, Louis Voßen   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F8E2-489C-4F0E-9C29-11FCB5B8CD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218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B9F93-A49A-49BA-B6B4-0B852F596294}" type="datetime1">
              <a:rPr lang="de-DE" smtClean="0"/>
              <a:t>02.10.2020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Emre Göktepe, Louis Voßen   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F8E2-489C-4F0E-9C29-11FCB5B8CD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55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0377-EA1D-4521-BB8B-8C3B8762DB43}" type="datetime1">
              <a:rPr lang="de-DE" smtClean="0"/>
              <a:t>02.10.2020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Emre Göktepe, Louis Voßen   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F8E2-489C-4F0E-9C29-11FCB5B8CD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269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1DF90E3-F516-44D2-8019-BF4C12A983E1}" type="datetime1">
              <a:rPr lang="de-DE" smtClean="0"/>
              <a:t>02.10.2020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de-DE"/>
              <a:t>Emre Göktepe, Louis Voßen   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683F8E2-489C-4F0E-9C29-11FCB5B8CD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8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AE8E-2D4C-4C4A-B4FE-C342279D6340}" type="datetime1">
              <a:rPr lang="de-DE" smtClean="0"/>
              <a:t>02.10.2020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Emre Göktepe, Louis Voßen   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F8E2-489C-4F0E-9C29-11FCB5B8CD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25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E99452B-63CD-480A-9855-77E505AA8FCB}" type="datetime1">
              <a:rPr lang="de-DE" smtClean="0"/>
              <a:t>02.10.2020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de-DE"/>
              <a:t>Emre Göktepe, Louis Voßen   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683F8E2-489C-4F0E-9C29-11FCB5B8CD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16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4965-B7EE-4720-9F0C-3B242369E4D5}" type="datetime1">
              <a:rPr lang="de-DE" smtClean="0"/>
              <a:t>02.10.2020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Emre Göktepe, Louis Voßen   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F8E2-489C-4F0E-9C29-11FCB5B8CD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04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876E-184B-4AC5-BBE2-0E8CF712FA75}" type="datetime1">
              <a:rPr lang="de-DE" smtClean="0"/>
              <a:t>02.10.2020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Emre Göktepe, Louis Voßen   ITS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F8E2-489C-4F0E-9C29-11FCB5B8CD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32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4441-F359-446F-8927-BD1883B4B291}" type="datetime1">
              <a:rPr lang="de-DE" smtClean="0"/>
              <a:t>02.10.2020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Emre Göktepe, Louis Voßen   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F8E2-489C-4F0E-9C29-11FCB5B8CD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94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E6A5-18E2-4797-8F47-14D408D57EEF}" type="datetime1">
              <a:rPr lang="de-DE" smtClean="0"/>
              <a:t>02.10.2020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Emre Göktepe, Louis Voßen   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F8E2-489C-4F0E-9C29-11FCB5B8CD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21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75D6-FABE-445A-8E2B-2BE38AAF4EF2}" type="datetime1">
              <a:rPr lang="de-DE" smtClean="0"/>
              <a:t>02.10.2020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Emre Göktepe, Louis Voßen   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F8E2-489C-4F0E-9C29-11FCB5B8CD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10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D999-90DA-4A97-AEE4-2B6CB205F084}" type="datetime1">
              <a:rPr lang="de-DE" smtClean="0"/>
              <a:t>02.10.2020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Emre Göktepe, Louis Voßen   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F8E2-489C-4F0E-9C29-11FCB5B8CD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67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EF0EC-585C-44A4-8166-C80FF3A77034}" type="datetime1">
              <a:rPr lang="de-DE" smtClean="0"/>
              <a:t>02.10.2020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Emre Göktepe, Louis Voßen   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3F8E2-489C-4F0E-9C29-11FCB5B8CD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97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.wikipedia.org/wiki/Ausfall_des_PlayStation_Network_im_Jahr_2011_auf_Grund_eines_externen_(elektronischen)_Angriffs#:~:text=%20%20%20%20Spiel%20%20%20,%20%20J%20%207%20more%20rows%2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746027-2EA4-4236-9B78-599A9866E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400703"/>
            <a:ext cx="9448800" cy="1825096"/>
          </a:xfrm>
        </p:spPr>
        <p:txBody>
          <a:bodyPr/>
          <a:lstStyle/>
          <a:p>
            <a:r>
              <a:rPr lang="de-DE" dirty="0"/>
              <a:t>Ausfall </a:t>
            </a:r>
            <a:r>
              <a:rPr lang="de-DE" dirty="0" err="1"/>
              <a:t>psn</a:t>
            </a:r>
            <a:r>
              <a:rPr lang="de-DE" dirty="0"/>
              <a:t> 2011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DBABD8-1EDF-45FC-A3D8-7CD63F394E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Emre Göktepe, Louis </a:t>
            </a:r>
            <a:r>
              <a:rPr lang="de-DE" dirty="0" err="1"/>
              <a:t>Voßen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660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C6D4D-60DD-435B-8169-A7542FE1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Name des Angriffs 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5823DA-9298-4E3E-8317-EEAC0488F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Ausfall des PlayStation Network im Jahr 2011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3BB9A1-FC26-4B0D-8382-21E4C939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797F-7224-469F-8D30-3110F6A8A686}" type="datetime1">
              <a:rPr lang="de-DE" smtClean="0"/>
              <a:t>02.10.2020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C5ABA0-E7CB-42FC-A98F-652E3337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Emre Göktepe, Louis Voßen   ITS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A8874-7877-47E0-B75B-6C0BD432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F8E2-489C-4F0E-9C29-11FCB5B8CD1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96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6DDA6A-F632-42F1-8548-8F6A5ED3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 des Angriffs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10FE02-82A7-4266-BCB0-7781F42EC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Ddos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5EF5AB-4114-400A-82A3-CFBC2464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AE8E-2D4C-4C4A-B4FE-C342279D6340}" type="datetime1">
              <a:rPr lang="de-DE" smtClean="0"/>
              <a:t>02.10.2020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3EDEDB-1061-45D9-83BA-CD00007A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Emre Göktepe, Louis Voßen   ITS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460CB8-7A26-46B5-82DF-C52A03C4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F8E2-489C-4F0E-9C29-11FCB5B8CD1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92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0FA51-44A9-4259-93F2-4CBCAF3E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Datum des Angriffs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C3F6F-18A6-49E1-8644-B9DBEDBB3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Angriff fand im Jahre 2011 zwischen dem 17-19 April statt.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26 April Mitteilung von Sony das daran gearbeitet wird</a:t>
            </a:r>
          </a:p>
          <a:p>
            <a:endParaRPr lang="de-DE" dirty="0"/>
          </a:p>
          <a:p>
            <a:r>
              <a:rPr lang="de-DE" dirty="0"/>
              <a:t>14 Mai Update Version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7B6948-B6FD-4E0D-82BA-D5288FAC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AE8E-2D4C-4C4A-B4FE-C342279D6340}" type="datetime1">
              <a:rPr lang="de-DE" smtClean="0"/>
              <a:t>02.10.2020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17E0D8-F6A5-40B4-AFD2-E6E57BD7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Emre Göktepe, Louis </a:t>
            </a:r>
            <a:r>
              <a:rPr lang="de-DE" dirty="0" err="1"/>
              <a:t>Voßen</a:t>
            </a:r>
            <a:r>
              <a:rPr lang="de-DE" dirty="0"/>
              <a:t>   ITS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480A80-BFF9-43FE-9204-E4B97ACD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F8E2-489C-4F0E-9C29-11FCB5B8CD11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562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F9ACAB-E6C6-4285-9F2B-5773BCE6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Betroffene Computer/Unternehmen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ABBB4F-C0C8-4D5F-B129-1C61C81FD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Playstation Network und jegliche Dienste von </a:t>
            </a:r>
            <a:r>
              <a:rPr lang="de-DE" b="1" dirty="0"/>
              <a:t>Sony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130F31-35DC-48DA-AADF-EDD78E72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AE8E-2D4C-4C4A-B4FE-C342279D6340}" type="datetime1">
              <a:rPr lang="de-DE" smtClean="0"/>
              <a:t>02.10.2020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E5E268-CA65-4597-A1B1-B6714272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Emre Göktepe, Louis Voßen   ITS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876F3F-D166-4EF0-8617-72955058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F8E2-489C-4F0E-9C29-11FCB5B8CD1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284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005130-5157-4C34-9E23-4A484A23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 und Auswirkungen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84172-F186-457C-9C42-8843DE8FC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B7EA6F-6977-4D2C-94E1-9B82A5C1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AE8E-2D4C-4C4A-B4FE-C342279D6340}" type="datetime1">
              <a:rPr lang="de-DE" smtClean="0"/>
              <a:t>02.10.2020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F522E5-EEFF-4DB4-B617-FFEE468D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Emre Göktepe, Louis Voßen   ITS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DB392-24A6-4D0D-BE35-9ABD1380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F8E2-489C-4F0E-9C29-11FCB5B8CD11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685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79941-376A-4B98-8E69-DB6AD76A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Abwehrmöglichkeiten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D8E46-38ED-43E3-BA84-6F9FB8B34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F2E021-C4D7-4139-B3BD-7650F0E0F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AE8E-2D4C-4C4A-B4FE-C342279D6340}" type="datetime1">
              <a:rPr lang="de-DE" smtClean="0"/>
              <a:t>02.10.2020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D9F0E0-73F5-4399-A0A2-3D7040E47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Emre Göktepe, Louis Voßen   ITS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E8C666-F942-4583-8D75-777E3EBA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F8E2-489C-4F0E-9C29-11FCB5B8CD1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4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01C7F9-83B0-4F3B-AFBE-F3F7BB3CC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Quellenangaben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A41CF7-6C4E-4CAD-A2C4-CFED98703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https://de.wikipedia.org/wiki/Ausfall_des_PlayStation_Network_im_Jahr_2011_auf_Grund_eines_externen_(elektronischen)_Angriffs#:~:text=%20%20%20%20Spiel%20%20%20,%20%20J%20%207%20more%20rows%20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9EFB74-0F0F-4E82-AF8F-9F3AC7AB8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AE8E-2D4C-4C4A-B4FE-C342279D6340}" type="datetime1">
              <a:rPr lang="de-DE" smtClean="0"/>
              <a:t>02.10.2020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ACFC93-C604-4379-AD98-01569C03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Emre Göktepe, Louis Voßen   ITS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D0B694-B877-4A15-B000-565B4242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F8E2-489C-4F0E-9C29-11FCB5B8CD1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9352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sstreifen">
  <a:themeElements>
    <a:clrScheme name="Kondensstreife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Kondensstreife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sstreife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TM04033937[[fn=Kondensstreifen ]]</Template>
  <TotalTime>0</TotalTime>
  <Words>172</Words>
  <Application>Microsoft Office PowerPoint</Application>
  <PresentationFormat>Breitbild</PresentationFormat>
  <Paragraphs>39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Kondensstreifen</vt:lpstr>
      <vt:lpstr>Ausfall psn 2011</vt:lpstr>
      <vt:lpstr>Name des Angriffs </vt:lpstr>
      <vt:lpstr>Art des Angriffs</vt:lpstr>
      <vt:lpstr>Datum des Angriffs</vt:lpstr>
      <vt:lpstr>Betroffene Computer/Unternehmen</vt:lpstr>
      <vt:lpstr>Funktionsweise und Auswirkungen</vt:lpstr>
      <vt:lpstr>Abwehrmöglichkeiten</vt:lpstr>
      <vt:lpstr>Quellenangaben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Ausfall psn 2011</dc:title>
  <dc:creator>vossen_lou@K2AC.LOCAL</dc:creator>
  <cp:lastModifiedBy>vossen_lou@K2AC.LOCAL</cp:lastModifiedBy>
  <cp:revision>4</cp:revision>
  <dcterms:created xsi:type="dcterms:W3CDTF">2020-10-02T08:42:50Z</dcterms:created>
  <dcterms:modified xsi:type="dcterms:W3CDTF">2020-10-02T09:16:27Z</dcterms:modified>
</cp:coreProperties>
</file>