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754344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373560" y="118548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924520" y="118548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22960" y="363204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373560" y="363204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924520" y="363204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313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754344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373560" y="118548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924520" y="118548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822960" y="363204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373560" y="363204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5924520" y="3632040"/>
            <a:ext cx="242892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313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468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468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88280" y="363204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296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88280" y="1185480"/>
            <a:ext cx="368100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22960" y="3632040"/>
            <a:ext cx="7543440" cy="223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32544F5-5700-4975-AFE2-AAC6C78DC005}" type="datetime1">
              <a:rPr b="0" lang="en-US" sz="900" spc="-1" strike="noStrike">
                <a:solidFill>
                  <a:srgbClr val="ffffff"/>
                </a:solidFill>
                <a:latin typeface="Calibri"/>
              </a:rPr>
              <a:t>03/11/2019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0627FA-41F3-4368-BE66-4230FE74F69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rgbClr val="8a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22960" y="1185480"/>
            <a:ext cx="7543440" cy="4683240"/>
          </a:xfrm>
          <a:prstGeom prst="rect">
            <a:avLst/>
          </a:prstGeom>
        </p:spPr>
        <p:txBody>
          <a:bodyPr lIns="0" rIns="0"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460440" indent="-2296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86564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684360" indent="-2235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86564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914400" indent="-231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86564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1144440" indent="-231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86564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6750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85000"/>
              </a:lnSpc>
            </a:pPr>
            <a:r>
              <a:rPr b="0" lang="en-US" sz="40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EBAB137-EA2F-47FD-85BA-AB48C9D29B76}" type="datetime1">
              <a:rPr b="0" lang="en-US" sz="900" spc="-1" strike="noStrike">
                <a:solidFill>
                  <a:srgbClr val="ffffff"/>
                </a:solidFill>
                <a:latin typeface="Calibri"/>
              </a:rPr>
              <a:t>03/11/2019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CB815A3-8CDF-47CB-9C2D-927B6D185E7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758880"/>
            <a:ext cx="8321040" cy="3565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Voice Modulator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25120" y="4455720"/>
            <a:ext cx="7543440" cy="1643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ECE 372A – Microcontroller organization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Electrical and computer engineering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University of Arizona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SPRING 2019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Nadine Alnajdawi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Jacob Bowles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Jessica Sofka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Lena Voytek 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5000"/>
              </a:lnSpc>
            </a:pPr>
            <a:r>
              <a:rPr b="0" lang="en-US" sz="4000" spc="-49" strike="noStrike">
                <a:solidFill>
                  <a:srgbClr val="404040"/>
                </a:solidFill>
                <a:latin typeface="Calibri Light"/>
              </a:rPr>
              <a:t>Team Members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Describe the problem you are trying to solve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5000"/>
              </a:lnSpc>
            </a:pPr>
            <a:r>
              <a:rPr b="0" lang="en-US" sz="4000" spc="-49" strike="noStrike">
                <a:solidFill>
                  <a:srgbClr val="404040"/>
                </a:solidFill>
                <a:latin typeface="Calibri Light"/>
              </a:rPr>
              <a:t>Statement of Problem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Briefly describe your proposed prototype solution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5000"/>
              </a:lnSpc>
            </a:pPr>
            <a:r>
              <a:rPr b="0" lang="en-US" sz="4000" spc="-49" strike="noStrike">
                <a:solidFill>
                  <a:srgbClr val="404040"/>
                </a:solidFill>
                <a:latin typeface="Calibri Light"/>
              </a:rPr>
              <a:t>Proposed Prototype Solution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Requirement 1 – State each requirement and how you will measure the outcome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Requirement 2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Requirement 3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Requirement 4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…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5000"/>
              </a:lnSpc>
            </a:pPr>
            <a:r>
              <a:rPr b="0" lang="en-US" sz="4000" spc="-49" strike="noStrike">
                <a:solidFill>
                  <a:srgbClr val="404040"/>
                </a:solidFill>
                <a:latin typeface="Calibri Light"/>
              </a:rPr>
              <a:t>Requirements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19840" y="82044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One slide for each sensor with relevant performance specifications (spec sheet data such as resolution, range, data rate, etc…).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22960" y="286560"/>
            <a:ext cx="7543440" cy="898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5000"/>
              </a:lnSpc>
            </a:pPr>
            <a:r>
              <a:rPr b="0" lang="en-US" sz="4000" spc="-49" strike="noStrike">
                <a:solidFill>
                  <a:srgbClr val="404040"/>
                </a:solidFill>
                <a:latin typeface="Calibri Light"/>
              </a:rPr>
              <a:t>Sensor type(s)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216720" y="4533840"/>
            <a:ext cx="3306240" cy="1831320"/>
          </a:xfrm>
          <a:prstGeom prst="rect">
            <a:avLst/>
          </a:prstGeom>
          <a:ln>
            <a:noFill/>
          </a:ln>
        </p:spPr>
      </p:pic>
      <p:pic>
        <p:nvPicPr>
          <p:cNvPr id="100" name="Picture 9" descr=""/>
          <p:cNvPicPr/>
          <p:nvPr/>
        </p:nvPicPr>
        <p:blipFill>
          <a:blip r:embed="rId2"/>
          <a:stretch/>
        </p:blipFill>
        <p:spPr>
          <a:xfrm>
            <a:off x="4098960" y="2589480"/>
            <a:ext cx="4828680" cy="3447720"/>
          </a:xfrm>
          <a:prstGeom prst="rect">
            <a:avLst/>
          </a:prstGeom>
          <a:ln>
            <a:noFill/>
          </a:ln>
        </p:spPr>
      </p:pic>
      <p:pic>
        <p:nvPicPr>
          <p:cNvPr id="101" name="Picture 11" descr=""/>
          <p:cNvPicPr/>
          <p:nvPr/>
        </p:nvPicPr>
        <p:blipFill>
          <a:blip r:embed="rId3"/>
          <a:stretch/>
        </p:blipFill>
        <p:spPr>
          <a:xfrm>
            <a:off x="216720" y="2342520"/>
            <a:ext cx="3858120" cy="23065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2760120" y="1481040"/>
            <a:ext cx="600840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 -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Avago ADJD-S371-QR999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RGB Digital Color Sensor Module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2960" y="1185480"/>
            <a:ext cx="7543440" cy="4683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84040" indent="-283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865640"/>
              </a:buClr>
              <a:buSzPct val="101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Description of Protocol Used (I2C, SPI or RS232).   A timing diagram would be useful to include.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22960" y="286560"/>
            <a:ext cx="7543440" cy="675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5000"/>
              </a:lnSpc>
            </a:pPr>
            <a:r>
              <a:rPr b="0" lang="en-US" sz="4000" spc="-49" strike="noStrike">
                <a:solidFill>
                  <a:srgbClr val="404040"/>
                </a:solidFill>
                <a:latin typeface="Calibri"/>
              </a:rPr>
              <a:t>Communication Protocol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17056</TotalTime>
  <Application>LibreOffice/6.0.7.3$Linux_X86_64 LibreOffice_project/00m0$Build-3</Application>
  <Words>124</Words>
  <Paragraphs>28</Paragraphs>
  <Company>Sandia National Laboratories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2018-04-16T15:24:43Z</dcterms:created>
  <dc:creator>Hetherington, Dale L</dc:creator>
  <dc:description/>
  <dc:language>en-US</dc:language>
  <cp:lastModifiedBy/>
  <cp:lastPrinted>2018-05-02T20:35:03Z</cp:lastPrinted>
  <dcterms:modified xsi:type="dcterms:W3CDTF">2019-03-11T12:57:18Z</dcterms:modified>
  <cp:revision>900</cp:revision>
  <dc:subject/>
  <dc:title>Mass Flow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Sandia National Laboratories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