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34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373560" y="118548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924520" y="118548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22960" y="363204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373560" y="363204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924520" y="363204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3130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373560" y="118548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924520" y="118548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22960" y="363204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373560" y="363204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5924520" y="3632040"/>
            <a:ext cx="242892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3130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32544F5-5700-4975-AFE2-AAC6C78DC005}" type="datetime1">
              <a:rPr lang="en-US" sz="900" b="0" strike="noStrike" spc="-1">
                <a:solidFill>
                  <a:srgbClr val="FFFFFF"/>
                </a:solidFill>
                <a:latin typeface="Calibri"/>
              </a:rPr>
              <a:t>3/11/2019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0627FA-41F3-4368-BE66-4230FE74F69C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rIns="0"/>
          <a:lstStyle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460440" lvl="1" indent="-2296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865640"/>
              </a:buClr>
              <a:buFont typeface="Courier New"/>
              <a:buChar char="o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684360" lvl="2" indent="-2235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865640"/>
              </a:buClr>
              <a:buFont typeface="Courier New"/>
              <a:buChar char="o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914400" lvl="3" indent="-231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865640"/>
              </a:buClr>
              <a:buFont typeface="Courier New"/>
              <a:buChar char="o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1144440" lvl="4" indent="-231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865640"/>
              </a:buClr>
              <a:buFont typeface="Courier New"/>
              <a:buChar char="o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spc="-49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EBAB137-EA2F-47FD-85BA-AB48C9D29B76}" type="datetime1">
              <a:rPr lang="en-US" sz="900" b="0" strike="noStrike" spc="-1">
                <a:solidFill>
                  <a:srgbClr val="FFFFFF"/>
                </a:solidFill>
                <a:latin typeface="Calibri"/>
              </a:rPr>
              <a:t>3/11/2019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B815A3-8CDF-47CB-9C2D-927B6D185E72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758880"/>
            <a:ext cx="8321040" cy="356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Voice Modulator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25120" y="4455720"/>
            <a:ext cx="7543440" cy="1643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ECE 372A – Microcontroller organization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Electrical and computer engineering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University of Arizona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SPRING 2019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Nadine Alnajdawi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Jacob Bowles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Jessica Sofka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Lena Voytek  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 b="0" strike="noStrike" spc="-49">
                <a:solidFill>
                  <a:srgbClr val="404040"/>
                </a:solidFill>
                <a:latin typeface="Calibri Light"/>
              </a:rPr>
              <a:t>Team Members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Describe the problem you are trying to solve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 b="0" strike="noStrike" spc="-49">
                <a:solidFill>
                  <a:srgbClr val="404040"/>
                </a:solidFill>
                <a:latin typeface="Calibri Light"/>
              </a:rPr>
              <a:t>Statement of Problem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Briefly describe your proposed prototype solution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 b="0" strike="noStrike" spc="-49">
                <a:solidFill>
                  <a:srgbClr val="404040"/>
                </a:solidFill>
                <a:latin typeface="Calibri Light"/>
              </a:rPr>
              <a:t>Proposed Prototype Solution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22960" y="1215559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Requirement 1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–Input voice and output the same voice.</a:t>
            </a:r>
          </a:p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Requirement 2-Wavefourm modulations manipulate input voice.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Requirement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3-Incorporate a number pad to control waveform modulation.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Requirement </a:t>
            </a:r>
            <a:r>
              <a:rPr lang="en-US" sz="2000" b="0" strike="noStrike" spc="-1" smtClean="0">
                <a:solidFill>
                  <a:srgbClr val="404040"/>
                </a:solidFill>
                <a:latin typeface="Calibri"/>
              </a:rPr>
              <a:t>4-Output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on a screen the control waveform.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…..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 b="0" strike="noStrike" spc="-49">
                <a:solidFill>
                  <a:srgbClr val="404040"/>
                </a:solidFill>
                <a:latin typeface="Calibri Light"/>
              </a:rPr>
              <a:t>Requirements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19840" y="82044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One slide for each sensor with relevant performance specifications (spec sheet data such as resolution, range, data rate, etc…).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22960" y="286560"/>
            <a:ext cx="7543440" cy="898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spc="-49">
                <a:solidFill>
                  <a:srgbClr val="404040"/>
                </a:solidFill>
                <a:latin typeface="Calibri Light"/>
              </a:rPr>
              <a:t>Sensor type(s)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4"/>
          <p:cNvPicPr/>
          <p:nvPr/>
        </p:nvPicPr>
        <p:blipFill>
          <a:blip r:embed="rId2"/>
          <a:stretch/>
        </p:blipFill>
        <p:spPr>
          <a:xfrm>
            <a:off x="216720" y="4533840"/>
            <a:ext cx="3306240" cy="1831320"/>
          </a:xfrm>
          <a:prstGeom prst="rect">
            <a:avLst/>
          </a:prstGeom>
          <a:ln>
            <a:noFill/>
          </a:ln>
        </p:spPr>
      </p:pic>
      <p:pic>
        <p:nvPicPr>
          <p:cNvPr id="100" name="Picture 9"/>
          <p:cNvPicPr/>
          <p:nvPr/>
        </p:nvPicPr>
        <p:blipFill>
          <a:blip r:embed="rId3"/>
          <a:stretch/>
        </p:blipFill>
        <p:spPr>
          <a:xfrm>
            <a:off x="4098960" y="2589480"/>
            <a:ext cx="4828680" cy="3447720"/>
          </a:xfrm>
          <a:prstGeom prst="rect">
            <a:avLst/>
          </a:prstGeom>
          <a:ln>
            <a:noFill/>
          </a:ln>
        </p:spPr>
      </p:pic>
      <p:pic>
        <p:nvPicPr>
          <p:cNvPr id="101" name="Picture 11"/>
          <p:cNvPicPr/>
          <p:nvPr/>
        </p:nvPicPr>
        <p:blipFill>
          <a:blip r:embed="rId4"/>
          <a:stretch/>
        </p:blipFill>
        <p:spPr>
          <a:xfrm>
            <a:off x="216720" y="2342520"/>
            <a:ext cx="3858120" cy="23065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2760120" y="1481040"/>
            <a:ext cx="6008400" cy="13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Example -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Avago ADJD-S371-QR999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RGB Digital Color Sensor Module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Description of Protocol Used (I2C, SPI or RS232).   A timing diagram would be useful to include. 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 b="0" strike="noStrike" spc="-49">
                <a:solidFill>
                  <a:srgbClr val="404040"/>
                </a:solidFill>
                <a:latin typeface="Calibri"/>
              </a:rPr>
              <a:t>Communication Protocol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17146</TotalTime>
  <Words>144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Flow</dc:title>
  <dc:subject/>
  <dc:creator>Hetherington, Dale L</dc:creator>
  <dc:description/>
  <cp:lastModifiedBy>jacob bowles</cp:lastModifiedBy>
  <cp:revision>902</cp:revision>
  <cp:lastPrinted>2018-05-02T20:35:03Z</cp:lastPrinted>
  <dcterms:created xsi:type="dcterms:W3CDTF">2018-04-16T15:24:43Z</dcterms:created>
  <dcterms:modified xsi:type="dcterms:W3CDTF">2019-03-11T21:32:20Z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Sandia National Laboratories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