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DCD45D-6432-4671-B168-4FC2A50940A5}">
  <a:tblStyle styleId="{D8DCD45D-6432-4671-B168-4FC2A50940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87bf4fa3_0_3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287bf4fa3_0_3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87bf4fa3_0_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287bf4fa3_0_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87bf4fa3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5287bf4fa3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87bf4fa3_0_1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287bf4fa3_0_1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87bf4fa3_0_2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287bf4fa3_0_2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822960" y="1185480"/>
            <a:ext cx="754344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822960" y="3632040"/>
            <a:ext cx="754344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822960" y="363204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4688280" y="363204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22960" y="1185480"/>
            <a:ext cx="242892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373560" y="1185480"/>
            <a:ext cx="242892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5924520" y="1185480"/>
            <a:ext cx="242892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822960" y="3632040"/>
            <a:ext cx="242892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373560" y="3632040"/>
            <a:ext cx="242892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5924520" y="3632040"/>
            <a:ext cx="242892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822960" y="1185480"/>
            <a:ext cx="368100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88280" y="1185480"/>
            <a:ext cx="368100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822960" y="286560"/>
            <a:ext cx="7543440" cy="31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688280" y="1185480"/>
            <a:ext cx="368100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822960" y="363204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822960" y="1185480"/>
            <a:ext cx="368100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4688280" y="363204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822960" y="3632040"/>
            <a:ext cx="754344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822960" y="1185480"/>
            <a:ext cx="754344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822960" y="3632040"/>
            <a:ext cx="754344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822960" y="363204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4688280" y="363204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822960" y="1185480"/>
            <a:ext cx="242892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373560" y="1185480"/>
            <a:ext cx="242892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5924520" y="1185480"/>
            <a:ext cx="242892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822960" y="3632040"/>
            <a:ext cx="242892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373560" y="3632040"/>
            <a:ext cx="242892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5924520" y="3632040"/>
            <a:ext cx="242892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22960" y="1185480"/>
            <a:ext cx="368100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88280" y="1185480"/>
            <a:ext cx="368100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22960" y="286560"/>
            <a:ext cx="7543440" cy="31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4688280" y="1185480"/>
            <a:ext cx="368100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822960" y="363204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22960" y="1185480"/>
            <a:ext cx="368100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4688280" y="363204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822960" y="3632040"/>
            <a:ext cx="754344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rgbClr val="C294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rgbClr val="C294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rgbClr val="C294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/>
        </p:nvSpPr>
        <p:spPr>
          <a:xfrm>
            <a:off x="411500" y="504255"/>
            <a:ext cx="832110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Voice Modulator</a:t>
            </a:r>
            <a:endParaRPr b="0" i="0" sz="8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800308" y="3980395"/>
            <a:ext cx="75435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rPr>
              <a:t>ECE 372A – MICROCONTROLLER ORGANIZATION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rPr>
              <a:t>ELECTRICAL AND COMPUTER ENGINEERING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rPr>
              <a:t>UNIVERSITY OF ARIZONA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rPr>
              <a:t>SPRING 2019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/>
        </p:nvSpPr>
        <p:spPr>
          <a:xfrm>
            <a:off x="822960" y="286560"/>
            <a:ext cx="75435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Output Devices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6"/>
          <p:cNvSpPr/>
          <p:nvPr/>
        </p:nvSpPr>
        <p:spPr>
          <a:xfrm>
            <a:off x="616775" y="1184750"/>
            <a:ext cx="7672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Adafruit Monochrome 1.3” 128x64 OLED graphic Display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981200"/>
            <a:ext cx="2526949" cy="189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353" y="1981200"/>
            <a:ext cx="6239598" cy="43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/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83681" lvl="0" marL="284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5640"/>
              </a:buClr>
              <a:buSzPts val="2020"/>
              <a:buFont typeface="Noto Sans Symbols"/>
              <a:buChar char="▪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Using I2S (Inter-IC Sound) to output live amplified audio to 3.5 mm Audio Jack via the Adafruit I2C Stereo Decoder Breakout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Timing Diagram of the protocol shown below: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681" lvl="0" marL="284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5640"/>
              </a:buClr>
              <a:buSzPts val="2020"/>
              <a:buFont typeface="Noto Sans Symbols"/>
              <a:buChar char="▪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Using I2C to output waveform data graph to the Monochrome 1.3” OLED Screen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Uses I2C 7-bit address between 0x3C-0x3D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7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Communication Protocol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363" y="2430698"/>
            <a:ext cx="6530626" cy="19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/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Jacob Bowles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Nadine Najdawi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Jessica Sofka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Lena Voytek  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83681" lvl="0" marL="284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5640"/>
              </a:buClr>
              <a:buSzPts val="2020"/>
              <a:buFont typeface="Times New Roman"/>
              <a:buChar char="▪"/>
            </a:pPr>
            <a:r>
              <a:rPr i="0" lang="en-US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problem you are trying to solve</a:t>
            </a:r>
            <a:endParaRPr i="0" sz="2000" u="none" cap="none" strike="noStrik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Char char="▪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implementing a voice modulator that takes in audio, using a small sound and big sound microphone, and modulates the frequency of that data depending on what the user chooses on the numeric keypad. It will maintain a clear output, while minimizing feedback. </a:t>
            </a:r>
            <a:endParaRPr sz="2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Char char="▪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an improvement of an autotune device (on-the-go)</a:t>
            </a:r>
            <a:endParaRPr sz="2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modulating data to fine-tune the pitch</a:t>
            </a:r>
            <a:endParaRPr sz="2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Char char="▪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LCD screen will display the control waveform (frequency) from the numeric keypad</a:t>
            </a:r>
            <a:endParaRPr sz="2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Char char="▪"/>
            </a:pPr>
            <a:r>
              <a:rPr lang="en-US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modulation data will be outputted to a speaker</a:t>
            </a:r>
            <a:endParaRPr sz="2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Char char="▪"/>
            </a:pPr>
            <a:r>
              <a:t/>
            </a:r>
            <a:endParaRPr sz="2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Statement of Problem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822950" y="1185475"/>
            <a:ext cx="7543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69711" lvl="0" marL="284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564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Voice Modulation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manipulation of pitch through wavelength modulation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Numpad for controlling voice effects for corresponding sound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LCD Output for displaying voice control settings from numpad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Proposed Prototype Solution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338" y="2576675"/>
            <a:ext cx="4675325" cy="35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822935" y="961555"/>
            <a:ext cx="75435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83681" lvl="0" marL="284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5640"/>
              </a:buClr>
              <a:buSzPts val="202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Requirement 1 – 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Input voice and output the same voice.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680" lvl="0" marL="2840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865640"/>
              </a:buClr>
              <a:buSzPts val="202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Requirement 2-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Waveform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modulations manipulate input voice.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680" lvl="0" marL="2840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865640"/>
              </a:buClr>
              <a:buSzPts val="202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Requirement 3-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Incorporate a number pad to control waveform modulation.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681" lvl="0" marL="2840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865640"/>
              </a:buClr>
              <a:buSzPts val="202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Requirement 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4-O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utput on a screen the control waveform.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31"/>
          <p:cNvGraphicFramePr/>
          <p:nvPr/>
        </p:nvGraphicFramePr>
        <p:xfrm>
          <a:off x="473163" y="317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{D8DCD45D-6432-4671-B168-4FC2A50940A5}</a:tableStyleId>
              </a:tblPr>
              <a:tblGrid>
                <a:gridCol w="1782225"/>
                <a:gridCol w="1515000"/>
                <a:gridCol w="1648600"/>
                <a:gridCol w="1648600"/>
                <a:gridCol w="1648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Requirements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Voice 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Sound Comes 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Voice Goes Into C</a:t>
                      </a:r>
                      <a:r>
                        <a:rPr lang="en-US"/>
                        <a:t>ontroller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working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Voice Manipulation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Most Frequencies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Some </a:t>
                      </a:r>
                      <a:r>
                        <a:rPr lang="en-US" sz="135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</a:rPr>
                        <a:t>Frequencies</a:t>
                      </a:r>
                      <a:r>
                        <a:rPr lang="en-US"/>
                        <a:t> 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Working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 Pad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Most Inputs 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Some Inputs 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Working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Display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</a:t>
                      </a:r>
                      <a:r>
                        <a:rPr lang="en-US"/>
                        <a:t>isplays</a:t>
                      </a:r>
                      <a:r>
                        <a:rPr lang="en-US"/>
                        <a:t> Input 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Displays </a:t>
                      </a:r>
                      <a:r>
                        <a:rPr lang="en-US"/>
                        <a:t>Characters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Working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/>
        </p:nvSpPr>
        <p:spPr>
          <a:xfrm>
            <a:off x="822960" y="286560"/>
            <a:ext cx="75435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Sensor types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2"/>
          <p:cNvSpPr/>
          <p:nvPr/>
        </p:nvSpPr>
        <p:spPr>
          <a:xfrm>
            <a:off x="822950" y="1184750"/>
            <a:ext cx="74667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Arduino KY-038 Microphone sound sensor module with big sound mic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(Aka Elegoo Big Sound Module)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41875"/>
            <a:ext cx="6014950" cy="32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300" y="1595675"/>
            <a:ext cx="3146275" cy="31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/>
        </p:nvSpPr>
        <p:spPr>
          <a:xfrm>
            <a:off x="822960" y="286560"/>
            <a:ext cx="75435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Sensor types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3"/>
          <p:cNvSpPr/>
          <p:nvPr/>
        </p:nvSpPr>
        <p:spPr>
          <a:xfrm>
            <a:off x="616775" y="1184750"/>
            <a:ext cx="7672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Arduino KY-038 Microphone sound sensor module with small sound mic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(Aka Elegoo Small Sound Module)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8900" y="1765425"/>
            <a:ext cx="3938250" cy="39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8450"/>
            <a:ext cx="5726700" cy="31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822960" y="286560"/>
            <a:ext cx="75435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Sensor types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616775" y="1184750"/>
            <a:ext cx="7672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4x4 Membrane Switch Matrix Keypad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0" y="2087075"/>
            <a:ext cx="5011698" cy="40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200" y="2647250"/>
            <a:ext cx="3895400" cy="25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/>
        </p:nvSpPr>
        <p:spPr>
          <a:xfrm>
            <a:off x="822960" y="286560"/>
            <a:ext cx="75435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Output Devices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616775" y="1184750"/>
            <a:ext cx="7672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Adafruit I2S Stereo Decoder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UDA1334A Breakout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00" y="2256825"/>
            <a:ext cx="8839198" cy="402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525" y="286550"/>
            <a:ext cx="3463249" cy="259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