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327" r:id="rId5"/>
    <p:sldId id="328" r:id="rId6"/>
    <p:sldId id="262" r:id="rId7"/>
    <p:sldId id="329" r:id="rId8"/>
    <p:sldId id="332" r:id="rId9"/>
    <p:sldId id="333" r:id="rId10"/>
    <p:sldId id="330" r:id="rId11"/>
    <p:sldId id="334" r:id="rId12"/>
    <p:sldId id="335" r:id="rId13"/>
    <p:sldId id="336" r:id="rId14"/>
    <p:sldId id="338" r:id="rId15"/>
    <p:sldId id="339" r:id="rId16"/>
    <p:sldId id="340" r:id="rId17"/>
    <p:sldId id="341" r:id="rId18"/>
    <p:sldId id="342" r:id="rId19"/>
    <p:sldId id="343" r:id="rId20"/>
    <p:sldId id="326" r:id="rId21"/>
  </p:sldIdLst>
  <p:sldSz cx="17340263" cy="9753600"/>
  <p:notesSz cx="6858000" cy="9144000"/>
  <p:embeddedFontLst>
    <p:embeddedFont>
      <p:font typeface="Helvetica Neue" panose="020B0604020202020204" charset="0"/>
      <p:regular r:id="rId23"/>
      <p:bold r:id="rId24"/>
      <p:italic r:id="rId25"/>
      <p:boldItalic r:id="rId26"/>
    </p:embeddedFont>
    <p:embeddedFont>
      <p:font typeface="Lato" panose="020B0604020202020204" charset="0"/>
      <p:regular r:id="rId27"/>
      <p:bold r:id="rId28"/>
      <p:italic r:id="rId29"/>
      <p:boldItalic r:id="rId30"/>
    </p:embeddedFont>
    <p:embeddedFont>
      <p:font typeface="Montserrat" panose="020B0604020202020204" charset="0"/>
      <p:regular r:id="rId31"/>
      <p:bold r:id="rId32"/>
      <p:italic r:id="rId33"/>
      <p:boldItalic r:id="rId34"/>
    </p:embeddedFont>
    <p:embeddedFont>
      <p:font typeface="Roboto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71cce7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71cce761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471cce76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471cce761_0_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0" name="Google Shape;810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a">
  <p:cSld name="Capa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67260" y="-34971"/>
            <a:ext cx="17871887" cy="984894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-267258" y="7549"/>
            <a:ext cx="17874782" cy="9746051"/>
          </a:xfrm>
          <a:prstGeom prst="rect">
            <a:avLst/>
          </a:prstGeom>
          <a:solidFill>
            <a:srgbClr val="4359A7">
              <a:alpha val="34117"/>
            </a:srgbClr>
          </a:solidFill>
          <a:ln>
            <a:noFill/>
          </a:ln>
          <a:effectLst>
            <a:outerShdw blurRad="38100" dist="25400" dir="5400000" rotWithShape="0">
              <a:srgbClr val="000000">
                <a:alpha val="25490"/>
              </a:srgbClr>
            </a:outerShdw>
          </a:effectLst>
        </p:spPr>
        <p:txBody>
          <a:bodyPr spcFirstLastPara="1" wrap="square" lIns="67725" tIns="67725" rIns="67725" bIns="6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-411480" y="-22931"/>
            <a:ext cx="18196559" cy="196510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 scaled="0"/>
          </a:gradFill>
          <a:ln>
            <a:noFill/>
          </a:ln>
        </p:spPr>
        <p:txBody>
          <a:bodyPr spcFirstLastPara="1" wrap="square" lIns="67725" tIns="67725" rIns="67725" bIns="6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-411480" y="7802880"/>
            <a:ext cx="18016108" cy="201109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 scaled="0"/>
          </a:gradFill>
          <a:ln>
            <a:noFill/>
          </a:ln>
          <a:effectLst>
            <a:outerShdw blurRad="38100" dist="25400" dir="5400000" rotWithShape="0">
              <a:srgbClr val="000000">
                <a:alpha val="49411"/>
              </a:srgbClr>
            </a:outerShdw>
          </a:effectLst>
        </p:spPr>
        <p:txBody>
          <a:bodyPr spcFirstLastPara="1" wrap="square" lIns="67725" tIns="67725" rIns="67725" bIns="6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13515620" y="4441682"/>
            <a:ext cx="2444901" cy="1528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9334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543" y="590320"/>
            <a:ext cx="4424817" cy="5064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>
            <a:spLocks noGrp="1"/>
          </p:cNvSpPr>
          <p:nvPr>
            <p:ph type="body" idx="2"/>
          </p:nvPr>
        </p:nvSpPr>
        <p:spPr>
          <a:xfrm>
            <a:off x="6454973" y="5955183"/>
            <a:ext cx="9507731" cy="11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6667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633070" y="5873842"/>
            <a:ext cx="8413730" cy="6826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 scaled="0"/>
          </a:gradFill>
          <a:ln>
            <a:noFill/>
          </a:ln>
          <a:effectLst>
            <a:outerShdw blurRad="38100" dist="25400" dir="5400000" rotWithShape="0">
              <a:srgbClr val="000000">
                <a:alpha val="49411"/>
              </a:srgbClr>
            </a:outerShdw>
          </a:effectLst>
        </p:spPr>
        <p:txBody>
          <a:bodyPr spcFirstLastPara="1" wrap="square" lIns="67725" tIns="67725" rIns="67725" bIns="6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5878655" y="9290255"/>
            <a:ext cx="5580054" cy="3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500"/>
              <a:buFont typeface="Roboto"/>
              <a:buNone/>
            </a:pPr>
            <a:r>
              <a:rPr lang="pt-BR" sz="1500" b="0" i="0" u="none" strike="noStrike" cap="none">
                <a:solidFill>
                  <a:srgbClr val="929292"/>
                </a:solidFill>
                <a:latin typeface="Roboto"/>
                <a:ea typeface="Roboto"/>
                <a:cs typeface="Roboto"/>
                <a:sym typeface="Roboto"/>
              </a:rPr>
              <a:t>AGILE Solutions™ Copyright 2016. Todos os direitos reservados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>
            <a:spLocks noGrp="1"/>
          </p:cNvSpPr>
          <p:nvPr>
            <p:ph type="pic" idx="3"/>
          </p:nvPr>
        </p:nvSpPr>
        <p:spPr>
          <a:xfrm>
            <a:off x="15033341" y="8533325"/>
            <a:ext cx="2026920" cy="801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172247"/>
              </a:buClr>
              <a:buSzPts val="1400"/>
              <a:buFont typeface="Lato"/>
              <a:buNone/>
              <a:defRPr sz="2000" b="0" i="0" u="none" strike="noStrike" cap="none">
                <a:solidFill>
                  <a:srgbClr val="172247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escricao Corporativa Capa">
  <p:cSld name="Descricao Corporativa Capa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8163" y="-418390"/>
            <a:ext cx="17516590" cy="10590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7861" y="8807512"/>
            <a:ext cx="1789579" cy="444439"/>
          </a:xfrm>
          <a:prstGeom prst="rect">
            <a:avLst/>
          </a:prstGeom>
          <a:noFill/>
          <a:ln>
            <a:noFill/>
          </a:ln>
          <a:effectLst>
            <a:reflection stA="20000" endPos="40000" sy="-100000" algn="bl" rotWithShape="0"/>
          </a:effectLst>
        </p:spPr>
      </p:pic>
      <p:sp>
        <p:nvSpPr>
          <p:cNvPr id="41" name="Google Shape;41;p4"/>
          <p:cNvSpPr/>
          <p:nvPr/>
        </p:nvSpPr>
        <p:spPr>
          <a:xfrm>
            <a:off x="13431805" y="1108166"/>
            <a:ext cx="2633314" cy="2679806"/>
          </a:xfrm>
          <a:prstGeom prst="ellipse">
            <a:avLst/>
          </a:prstGeom>
          <a:solidFill>
            <a:srgbClr val="6385FF"/>
          </a:solidFill>
          <a:ln w="508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355600" rotWithShape="0">
              <a:srgbClr val="000000">
                <a:alpha val="74509"/>
              </a:srgbClr>
            </a:outerShdw>
          </a:effectLst>
        </p:spPr>
        <p:txBody>
          <a:bodyPr spcFirstLastPara="1" wrap="square" lIns="67725" tIns="67725" rIns="67725" bIns="6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14087361" y="1670987"/>
            <a:ext cx="1227909" cy="155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07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body" idx="2"/>
          </p:nvPr>
        </p:nvSpPr>
        <p:spPr>
          <a:xfrm>
            <a:off x="1270000" y="4524375"/>
            <a:ext cx="14795500" cy="121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8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3"/>
          </p:nvPr>
        </p:nvSpPr>
        <p:spPr>
          <a:xfrm>
            <a:off x="6740254" y="5792376"/>
            <a:ext cx="9326563" cy="947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  <a:defRPr sz="45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-144590" y="8505813"/>
            <a:ext cx="17626547" cy="1666176"/>
            <a:chOff x="-144590" y="8505813"/>
            <a:chExt cx="17626547" cy="1666176"/>
          </a:xfrm>
        </p:grpSpPr>
        <p:sp>
          <p:nvSpPr>
            <p:cNvPr id="46" name="Google Shape;46;p4"/>
            <p:cNvSpPr/>
            <p:nvPr/>
          </p:nvSpPr>
          <p:spPr>
            <a:xfrm>
              <a:off x="-144589" y="8505813"/>
              <a:ext cx="17626546" cy="158957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67725" tIns="67725" rIns="67725" bIns="67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-144590" y="8828237"/>
              <a:ext cx="17626545" cy="134375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67725" tIns="67725" rIns="67725" bIns="67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8" name="Google Shape;48;p4"/>
          <p:cNvSpPr txBox="1"/>
          <p:nvPr/>
        </p:nvSpPr>
        <p:spPr>
          <a:xfrm>
            <a:off x="5878655" y="9290255"/>
            <a:ext cx="5580054" cy="3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500"/>
              <a:buFont typeface="Roboto"/>
              <a:buNone/>
            </a:pPr>
            <a:r>
              <a:rPr lang="pt-BR" sz="1500" b="0" i="0" u="none" strike="noStrike" cap="none">
                <a:solidFill>
                  <a:srgbClr val="929292"/>
                </a:solidFill>
                <a:latin typeface="Roboto"/>
                <a:ea typeface="Roboto"/>
                <a:cs typeface="Roboto"/>
                <a:sym typeface="Roboto"/>
              </a:rPr>
              <a:t>AGILE Solutions™ Copyright 2016. Todos os direitos reservados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Desenvolvimento Tema">
  <p:cSld name="1_Desenvolvimento Tema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/>
          <p:nvPr/>
        </p:nvSpPr>
        <p:spPr>
          <a:xfrm>
            <a:off x="730392" y="422488"/>
            <a:ext cx="1693386" cy="1650134"/>
          </a:xfrm>
          <a:prstGeom prst="ellipse">
            <a:avLst/>
          </a:prstGeom>
          <a:solidFill>
            <a:srgbClr val="6385FF"/>
          </a:solidFill>
          <a:ln w="1016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355600" rotWithShape="0">
              <a:srgbClr val="000000">
                <a:alpha val="74509"/>
              </a:srgbClr>
            </a:outerShdw>
          </a:effectLst>
        </p:spPr>
        <p:txBody>
          <a:bodyPr spcFirstLastPara="1" wrap="square" lIns="67725" tIns="67725" rIns="67725" bIns="6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1159649" y="548119"/>
            <a:ext cx="834872" cy="1333698"/>
          </a:xfrm>
          <a:prstGeom prst="rect">
            <a:avLst/>
          </a:prstGeom>
          <a:noFill/>
          <a:ln>
            <a:noFill/>
          </a:ln>
          <a:effectLst>
            <a:outerShdw blurRad="38100" dist="25400" dir="5400000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8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66" name="Google Shape;66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2019" y="8828237"/>
            <a:ext cx="1870736" cy="430456"/>
          </a:xfrm>
          <a:prstGeom prst="rect">
            <a:avLst/>
          </a:prstGeom>
          <a:noFill/>
          <a:ln>
            <a:noFill/>
          </a:ln>
          <a:effectLst>
            <a:reflection stA="50000" endPos="40000" sy="-100000" algn="bl" rotWithShape="0"/>
          </a:effectLst>
        </p:spPr>
      </p:pic>
      <p:sp>
        <p:nvSpPr>
          <p:cNvPr id="67" name="Google Shape;67;p7"/>
          <p:cNvSpPr txBox="1">
            <a:spLocks noGrp="1"/>
          </p:cNvSpPr>
          <p:nvPr>
            <p:ph type="body" idx="2"/>
          </p:nvPr>
        </p:nvSpPr>
        <p:spPr>
          <a:xfrm>
            <a:off x="1159286" y="2592986"/>
            <a:ext cx="15469731" cy="3352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575757"/>
              </a:buClr>
              <a:buSzPts val="1400"/>
              <a:buFont typeface="Arial"/>
              <a:buNone/>
              <a:defRPr sz="2700" b="0" i="0" u="none" strike="noStrike" cap="none">
                <a:solidFill>
                  <a:srgbClr val="575757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404812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2775"/>
              <a:buFont typeface="Arial"/>
              <a:buChar char="•"/>
              <a:defRPr sz="37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-144590" y="8505813"/>
            <a:ext cx="17626547" cy="1666176"/>
            <a:chOff x="-144590" y="8505813"/>
            <a:chExt cx="17626547" cy="1666176"/>
          </a:xfrm>
        </p:grpSpPr>
        <p:sp>
          <p:nvSpPr>
            <p:cNvPr id="69" name="Google Shape;69;p7"/>
            <p:cNvSpPr/>
            <p:nvPr/>
          </p:nvSpPr>
          <p:spPr>
            <a:xfrm>
              <a:off x="-144589" y="8505813"/>
              <a:ext cx="17626546" cy="158957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67725" tIns="67725" rIns="67725" bIns="67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-144590" y="8828237"/>
              <a:ext cx="17626545" cy="134375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67725" tIns="67725" rIns="67725" bIns="67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71" name="Google Shape;71;p7"/>
          <p:cNvSpPr txBox="1"/>
          <p:nvPr/>
        </p:nvSpPr>
        <p:spPr>
          <a:xfrm>
            <a:off x="5878655" y="9290255"/>
            <a:ext cx="5580054" cy="3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500"/>
              <a:buFont typeface="Roboto"/>
              <a:buNone/>
            </a:pPr>
            <a:r>
              <a:rPr lang="pt-BR" sz="1500" b="0" i="0" u="none" strike="noStrike" cap="none">
                <a:solidFill>
                  <a:srgbClr val="929292"/>
                </a:solidFill>
                <a:latin typeface="Roboto"/>
                <a:ea typeface="Roboto"/>
                <a:cs typeface="Roboto"/>
                <a:sym typeface="Roboto"/>
              </a:rPr>
              <a:t>AGILE Solutions™ Copyright 2016. Todos os direitos reservados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3"/>
          </p:nvPr>
        </p:nvSpPr>
        <p:spPr>
          <a:xfrm>
            <a:off x="2853035" y="487160"/>
            <a:ext cx="6158077" cy="89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247"/>
              </a:buClr>
              <a:buSzPts val="1400"/>
              <a:buFont typeface="Montserrat"/>
              <a:buNone/>
              <a:defRPr sz="5000" b="1" i="0" u="none" strike="noStrike" cap="none">
                <a:solidFill>
                  <a:srgbClr val="17224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4"/>
          </p:nvPr>
        </p:nvSpPr>
        <p:spPr>
          <a:xfrm>
            <a:off x="2852738" y="1377851"/>
            <a:ext cx="4932362" cy="522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4259A7"/>
              </a:buClr>
              <a:buSzPts val="1400"/>
              <a:buFont typeface="Lato"/>
              <a:buNone/>
              <a:defRPr sz="2500" b="0" i="0" u="none" strike="noStrike" cap="none">
                <a:solidFill>
                  <a:srgbClr val="4259A7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Desenv. Tema com Imagem">
  <p:cSld name="3_Desenv. Tema com Imagem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/>
          <p:nvPr/>
        </p:nvSpPr>
        <p:spPr>
          <a:xfrm>
            <a:off x="730392" y="422488"/>
            <a:ext cx="1693386" cy="1650134"/>
          </a:xfrm>
          <a:prstGeom prst="ellipse">
            <a:avLst/>
          </a:prstGeom>
          <a:solidFill>
            <a:srgbClr val="6385FF"/>
          </a:solidFill>
          <a:ln w="1016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355600" rotWithShape="0">
              <a:srgbClr val="000000">
                <a:alpha val="74509"/>
              </a:srgbClr>
            </a:outerShdw>
          </a:effectLst>
        </p:spPr>
        <p:txBody>
          <a:bodyPr spcFirstLastPara="1" wrap="square" lIns="67725" tIns="67725" rIns="67725" bIns="6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" name="Google Shape;76;p8"/>
          <p:cNvSpPr txBox="1">
            <a:spLocks noGrp="1"/>
          </p:cNvSpPr>
          <p:nvPr>
            <p:ph type="body" idx="1"/>
          </p:nvPr>
        </p:nvSpPr>
        <p:spPr>
          <a:xfrm>
            <a:off x="1159649" y="548119"/>
            <a:ext cx="834872" cy="1333698"/>
          </a:xfrm>
          <a:prstGeom prst="rect">
            <a:avLst/>
          </a:prstGeom>
          <a:noFill/>
          <a:ln>
            <a:noFill/>
          </a:ln>
          <a:effectLst>
            <a:outerShdw blurRad="38100" dist="25400" dir="5400000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8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77" name="Google Shape;7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2019" y="8828237"/>
            <a:ext cx="1870736" cy="430456"/>
          </a:xfrm>
          <a:prstGeom prst="rect">
            <a:avLst/>
          </a:prstGeom>
          <a:noFill/>
          <a:ln>
            <a:noFill/>
          </a:ln>
          <a:effectLst>
            <a:reflection stA="50000" endPos="40000" sy="-100000" algn="bl" rotWithShape="0"/>
          </a:effectLst>
        </p:spPr>
      </p:pic>
      <p:sp>
        <p:nvSpPr>
          <p:cNvPr id="78" name="Google Shape;78;p8"/>
          <p:cNvSpPr>
            <a:spLocks noGrp="1"/>
          </p:cNvSpPr>
          <p:nvPr>
            <p:ph type="pic" idx="2"/>
          </p:nvPr>
        </p:nvSpPr>
        <p:spPr>
          <a:xfrm>
            <a:off x="1387475" y="3017838"/>
            <a:ext cx="15101888" cy="463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9" name="Google Shape;79;p8"/>
          <p:cNvSpPr txBox="1"/>
          <p:nvPr/>
        </p:nvSpPr>
        <p:spPr>
          <a:xfrm>
            <a:off x="5878655" y="9290255"/>
            <a:ext cx="5580054" cy="3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500"/>
              <a:buFont typeface="Roboto"/>
              <a:buNone/>
            </a:pPr>
            <a:r>
              <a:rPr lang="pt-BR" sz="1500" b="0" i="0" u="none" strike="noStrike" cap="none">
                <a:solidFill>
                  <a:srgbClr val="929292"/>
                </a:solidFill>
                <a:latin typeface="Roboto"/>
                <a:ea typeface="Roboto"/>
                <a:cs typeface="Roboto"/>
                <a:sym typeface="Roboto"/>
              </a:rPr>
              <a:t>AGILE Solutions™ Copyright 2016. Todos os direitos reservados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3"/>
          </p:nvPr>
        </p:nvSpPr>
        <p:spPr>
          <a:xfrm>
            <a:off x="2853035" y="487160"/>
            <a:ext cx="6158077" cy="89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247"/>
              </a:buClr>
              <a:buSzPts val="1400"/>
              <a:buFont typeface="Montserrat"/>
              <a:buNone/>
              <a:defRPr sz="5000" b="1" i="0" u="none" strike="noStrike" cap="none">
                <a:solidFill>
                  <a:srgbClr val="17224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body" idx="4"/>
          </p:nvPr>
        </p:nvSpPr>
        <p:spPr>
          <a:xfrm>
            <a:off x="2852738" y="1377851"/>
            <a:ext cx="4932362" cy="522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4259A7"/>
              </a:buClr>
              <a:buSzPts val="1400"/>
              <a:buFont typeface="Lato"/>
              <a:buNone/>
              <a:defRPr sz="2500" b="0" i="0" u="none" strike="noStrike" cap="none">
                <a:solidFill>
                  <a:srgbClr val="4259A7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apa Tema ">
  <p:cSld name="1_Capa Tema 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8163" y="-418390"/>
            <a:ext cx="17516590" cy="10590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7861" y="8807512"/>
            <a:ext cx="1789579" cy="444439"/>
          </a:xfrm>
          <a:prstGeom prst="rect">
            <a:avLst/>
          </a:prstGeom>
          <a:noFill/>
          <a:ln>
            <a:noFill/>
          </a:ln>
          <a:effectLst>
            <a:reflection stA="20000" endPos="40000" sy="-100000" algn="bl" rotWithShape="0"/>
          </a:effectLst>
        </p:spPr>
      </p:pic>
      <p:sp>
        <p:nvSpPr>
          <p:cNvPr id="85" name="Google Shape;85;p9"/>
          <p:cNvSpPr/>
          <p:nvPr/>
        </p:nvSpPr>
        <p:spPr>
          <a:xfrm>
            <a:off x="13431805" y="1108166"/>
            <a:ext cx="2633314" cy="2679806"/>
          </a:xfrm>
          <a:prstGeom prst="ellipse">
            <a:avLst/>
          </a:prstGeom>
          <a:solidFill>
            <a:srgbClr val="6385FF"/>
          </a:solidFill>
          <a:ln w="508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355600" rotWithShape="0">
              <a:srgbClr val="000000">
                <a:alpha val="74509"/>
              </a:srgbClr>
            </a:outerShdw>
          </a:effectLst>
        </p:spPr>
        <p:txBody>
          <a:bodyPr spcFirstLastPara="1" wrap="square" lIns="67725" tIns="67725" rIns="67725" bIns="6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9"/>
          <p:cNvSpPr txBox="1">
            <a:spLocks noGrp="1"/>
          </p:cNvSpPr>
          <p:nvPr>
            <p:ph type="body" idx="1"/>
          </p:nvPr>
        </p:nvSpPr>
        <p:spPr>
          <a:xfrm>
            <a:off x="14087361" y="1670987"/>
            <a:ext cx="1227909" cy="155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07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body" idx="2"/>
          </p:nvPr>
        </p:nvSpPr>
        <p:spPr>
          <a:xfrm>
            <a:off x="1270000" y="4524375"/>
            <a:ext cx="14795500" cy="121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8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body" idx="3"/>
          </p:nvPr>
        </p:nvSpPr>
        <p:spPr>
          <a:xfrm>
            <a:off x="6740254" y="5792376"/>
            <a:ext cx="9326563" cy="947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  <a:defRPr sz="45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89" name="Google Shape;89;p9"/>
          <p:cNvGrpSpPr/>
          <p:nvPr/>
        </p:nvGrpSpPr>
        <p:grpSpPr>
          <a:xfrm>
            <a:off x="-144590" y="8505813"/>
            <a:ext cx="17626547" cy="1666176"/>
            <a:chOff x="-144590" y="8505813"/>
            <a:chExt cx="17626547" cy="1666176"/>
          </a:xfrm>
        </p:grpSpPr>
        <p:sp>
          <p:nvSpPr>
            <p:cNvPr id="90" name="Google Shape;90;p9"/>
            <p:cNvSpPr/>
            <p:nvPr/>
          </p:nvSpPr>
          <p:spPr>
            <a:xfrm>
              <a:off x="-144589" y="8505813"/>
              <a:ext cx="17626546" cy="158957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67725" tIns="67725" rIns="67725" bIns="67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-144590" y="8828237"/>
              <a:ext cx="17626545" cy="134375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67725" tIns="67725" rIns="67725" bIns="67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92" name="Google Shape;92;p9"/>
          <p:cNvSpPr txBox="1"/>
          <p:nvPr/>
        </p:nvSpPr>
        <p:spPr>
          <a:xfrm>
            <a:off x="5878655" y="9290255"/>
            <a:ext cx="5580054" cy="3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500"/>
              <a:buFont typeface="Roboto"/>
              <a:buNone/>
            </a:pPr>
            <a:r>
              <a:rPr lang="pt-BR" sz="1500" b="0" i="0" u="none" strike="noStrike" cap="none">
                <a:solidFill>
                  <a:srgbClr val="929292"/>
                </a:solidFill>
                <a:latin typeface="Roboto"/>
                <a:ea typeface="Roboto"/>
                <a:cs typeface="Roboto"/>
                <a:sym typeface="Roboto"/>
              </a:rPr>
              <a:t>AGILE Solutions™ Copyright 2016. Todos os direitos reservados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ra Capa">
  <p:cSld name="Contra Capa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67259" y="-34971"/>
            <a:ext cx="17959686" cy="984894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0"/>
          <p:cNvSpPr/>
          <p:nvPr/>
        </p:nvSpPr>
        <p:spPr>
          <a:xfrm>
            <a:off x="-267258" y="-34971"/>
            <a:ext cx="17874782" cy="9848942"/>
          </a:xfrm>
          <a:prstGeom prst="rect">
            <a:avLst/>
          </a:prstGeom>
          <a:solidFill>
            <a:srgbClr val="4359A7">
              <a:alpha val="34117"/>
            </a:srgbClr>
          </a:solidFill>
          <a:ln>
            <a:noFill/>
          </a:ln>
          <a:effectLst>
            <a:outerShdw blurRad="38100" dist="25400" dir="5400000" rotWithShape="0">
              <a:srgbClr val="000000">
                <a:alpha val="25490"/>
              </a:srgbClr>
            </a:outerShdw>
          </a:effectLst>
        </p:spPr>
        <p:txBody>
          <a:bodyPr spcFirstLastPara="1" wrap="square" lIns="67725" tIns="67725" rIns="67725" bIns="6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6" name="Google Shape;9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543" y="590320"/>
            <a:ext cx="4424817" cy="50646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0"/>
          <p:cNvSpPr/>
          <p:nvPr/>
        </p:nvSpPr>
        <p:spPr>
          <a:xfrm>
            <a:off x="-411480" y="-22931"/>
            <a:ext cx="18196559" cy="196510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 scaled="0"/>
          </a:gradFill>
          <a:ln>
            <a:noFill/>
          </a:ln>
        </p:spPr>
        <p:txBody>
          <a:bodyPr spcFirstLastPara="1" wrap="square" lIns="67725" tIns="67725" rIns="67725" bIns="6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10"/>
          <p:cNvSpPr/>
          <p:nvPr/>
        </p:nvSpPr>
        <p:spPr>
          <a:xfrm>
            <a:off x="-411481" y="8107680"/>
            <a:ext cx="18196561" cy="170629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 scaled="0"/>
          </a:gradFill>
          <a:ln>
            <a:noFill/>
          </a:ln>
          <a:effectLst>
            <a:outerShdw blurRad="38100" dist="25400" dir="5400000" rotWithShape="0">
              <a:srgbClr val="000000">
                <a:alpha val="49411"/>
              </a:srgbClr>
            </a:outerShdw>
          </a:effectLst>
        </p:spPr>
        <p:txBody>
          <a:bodyPr spcFirstLastPara="1" wrap="square" lIns="67725" tIns="67725" rIns="67725" bIns="6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9" name="Google Shape;9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943" y="742720"/>
            <a:ext cx="4424817" cy="50646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0"/>
          <p:cNvSpPr txBox="1">
            <a:spLocks noGrp="1"/>
          </p:cNvSpPr>
          <p:nvPr>
            <p:ph type="body" idx="1"/>
          </p:nvPr>
        </p:nvSpPr>
        <p:spPr>
          <a:xfrm>
            <a:off x="6555806" y="2209625"/>
            <a:ext cx="4313555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body" idx="2"/>
          </p:nvPr>
        </p:nvSpPr>
        <p:spPr>
          <a:xfrm>
            <a:off x="436743" y="6888184"/>
            <a:ext cx="6527937" cy="1676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  <a:defRPr sz="24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body" idx="3"/>
          </p:nvPr>
        </p:nvSpPr>
        <p:spPr>
          <a:xfrm>
            <a:off x="436742" y="5886251"/>
            <a:ext cx="6527937" cy="821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  <a:defRPr sz="24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3" name="Google Shape;103;p10"/>
          <p:cNvSpPr txBox="1"/>
          <p:nvPr/>
        </p:nvSpPr>
        <p:spPr>
          <a:xfrm>
            <a:off x="5878655" y="9290255"/>
            <a:ext cx="5580054" cy="3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500"/>
              <a:buFont typeface="Roboto"/>
              <a:buNone/>
            </a:pPr>
            <a:r>
              <a:rPr lang="pt-BR" sz="1500" b="0" i="0" u="none" strike="noStrike" cap="none">
                <a:solidFill>
                  <a:srgbClr val="929292"/>
                </a:solidFill>
                <a:latin typeface="Roboto"/>
                <a:ea typeface="Roboto"/>
                <a:cs typeface="Roboto"/>
                <a:sym typeface="Roboto"/>
              </a:rPr>
              <a:t>AGILE Solutions™ Copyright 2016. Todos os direitos reservados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umário (6 topicos)">
  <p:cSld name="Sumário (6 topicos)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579" y="-16934"/>
            <a:ext cx="17385424" cy="977483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1"/>
          <p:cNvSpPr/>
          <p:nvPr/>
        </p:nvSpPr>
        <p:spPr>
          <a:xfrm>
            <a:off x="-22579" y="-16934"/>
            <a:ext cx="17385424" cy="9787468"/>
          </a:xfrm>
          <a:prstGeom prst="rect">
            <a:avLst/>
          </a:prstGeom>
          <a:solidFill>
            <a:srgbClr val="4259A7">
              <a:alpha val="80000"/>
            </a:srgbClr>
          </a:solidFill>
          <a:ln>
            <a:noFill/>
          </a:ln>
          <a:effectLst>
            <a:outerShdw blurRad="38100" dist="25400" dir="5400000" rotWithShape="0">
              <a:srgbClr val="000000">
                <a:alpha val="29411"/>
              </a:srgbClr>
            </a:outerShdw>
          </a:effectLst>
        </p:spPr>
        <p:txBody>
          <a:bodyPr spcFirstLastPara="1" wrap="square" lIns="67725" tIns="67725" rIns="67725" bIns="6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7" name="Google Shape;10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7861" y="8807512"/>
            <a:ext cx="1789579" cy="444439"/>
          </a:xfrm>
          <a:prstGeom prst="rect">
            <a:avLst/>
          </a:prstGeom>
          <a:noFill/>
          <a:ln>
            <a:noFill/>
          </a:ln>
          <a:effectLst>
            <a:reflection stA="20000" endPos="40000" sy="-100000" algn="bl" rotWithShape="0"/>
          </a:effectLst>
        </p:spPr>
      </p:pic>
      <p:sp>
        <p:nvSpPr>
          <p:cNvPr id="108" name="Google Shape;108;p11"/>
          <p:cNvSpPr/>
          <p:nvPr/>
        </p:nvSpPr>
        <p:spPr>
          <a:xfrm>
            <a:off x="-411480" y="-22931"/>
            <a:ext cx="18196559" cy="196510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 scaled="0"/>
          </a:gradFill>
          <a:ln>
            <a:noFill/>
          </a:ln>
        </p:spPr>
        <p:txBody>
          <a:bodyPr spcFirstLastPara="1" wrap="square" lIns="67725" tIns="67725" rIns="67725" bIns="6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p11"/>
          <p:cNvSpPr/>
          <p:nvPr/>
        </p:nvSpPr>
        <p:spPr>
          <a:xfrm>
            <a:off x="1782905" y="6408525"/>
            <a:ext cx="1693386" cy="1625415"/>
          </a:xfrm>
          <a:prstGeom prst="ellipse">
            <a:avLst/>
          </a:prstGeom>
          <a:solidFill>
            <a:srgbClr val="6385FF"/>
          </a:solidFill>
          <a:ln w="508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355600" rotWithShape="0">
              <a:srgbClr val="000000">
                <a:alpha val="74509"/>
              </a:srgbClr>
            </a:outerShdw>
          </a:effectLst>
        </p:spPr>
        <p:txBody>
          <a:bodyPr spcFirstLastPara="1" wrap="square" lIns="67725" tIns="67725" rIns="67725" bIns="6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11"/>
          <p:cNvSpPr txBox="1">
            <a:spLocks noGrp="1"/>
          </p:cNvSpPr>
          <p:nvPr>
            <p:ph type="body" idx="1"/>
          </p:nvPr>
        </p:nvSpPr>
        <p:spPr>
          <a:xfrm>
            <a:off x="2294799" y="6542741"/>
            <a:ext cx="834872" cy="1333698"/>
          </a:xfrm>
          <a:prstGeom prst="rect">
            <a:avLst/>
          </a:prstGeom>
          <a:noFill/>
          <a:ln>
            <a:noFill/>
          </a:ln>
          <a:effectLst>
            <a:outerShdw blurRad="38100" dist="25400" dir="5400000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8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1782905" y="4177021"/>
            <a:ext cx="1693386" cy="1625415"/>
          </a:xfrm>
          <a:prstGeom prst="ellipse">
            <a:avLst/>
          </a:prstGeom>
          <a:solidFill>
            <a:srgbClr val="6385FF"/>
          </a:solidFill>
          <a:ln w="508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355600" rotWithShape="0">
              <a:srgbClr val="000000">
                <a:alpha val="74509"/>
              </a:srgbClr>
            </a:outerShdw>
          </a:effectLst>
        </p:spPr>
        <p:txBody>
          <a:bodyPr spcFirstLastPara="1" wrap="square" lIns="67725" tIns="67725" rIns="67725" bIns="6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11"/>
          <p:cNvSpPr txBox="1">
            <a:spLocks noGrp="1"/>
          </p:cNvSpPr>
          <p:nvPr>
            <p:ph type="body" idx="2"/>
          </p:nvPr>
        </p:nvSpPr>
        <p:spPr>
          <a:xfrm>
            <a:off x="2236704" y="4278563"/>
            <a:ext cx="834872" cy="1333698"/>
          </a:xfrm>
          <a:prstGeom prst="rect">
            <a:avLst/>
          </a:prstGeom>
          <a:noFill/>
          <a:ln>
            <a:noFill/>
          </a:ln>
          <a:effectLst>
            <a:outerShdw blurRad="38100" dist="25400" dir="5400000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8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13" name="Google Shape;113;p11"/>
          <p:cNvSpPr/>
          <p:nvPr/>
        </p:nvSpPr>
        <p:spPr>
          <a:xfrm>
            <a:off x="1782905" y="1859827"/>
            <a:ext cx="1693386" cy="1625415"/>
          </a:xfrm>
          <a:prstGeom prst="ellipse">
            <a:avLst/>
          </a:prstGeom>
          <a:solidFill>
            <a:srgbClr val="6385FF"/>
          </a:solidFill>
          <a:ln w="508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355600" rotWithShape="0">
              <a:srgbClr val="000000">
                <a:alpha val="74509"/>
              </a:srgbClr>
            </a:outerShdw>
          </a:effectLst>
        </p:spPr>
        <p:txBody>
          <a:bodyPr spcFirstLastPara="1" wrap="square" lIns="67725" tIns="67725" rIns="67725" bIns="6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p11"/>
          <p:cNvSpPr txBox="1">
            <a:spLocks noGrp="1"/>
          </p:cNvSpPr>
          <p:nvPr>
            <p:ph type="body" idx="3"/>
          </p:nvPr>
        </p:nvSpPr>
        <p:spPr>
          <a:xfrm>
            <a:off x="2236704" y="1961369"/>
            <a:ext cx="834872" cy="1333698"/>
          </a:xfrm>
          <a:prstGeom prst="rect">
            <a:avLst/>
          </a:prstGeom>
          <a:noFill/>
          <a:ln>
            <a:noFill/>
          </a:ln>
          <a:effectLst>
            <a:outerShdw blurRad="38100" dist="25400" dir="5400000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8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9490801" y="6408525"/>
            <a:ext cx="1693386" cy="1625415"/>
          </a:xfrm>
          <a:prstGeom prst="ellipse">
            <a:avLst/>
          </a:prstGeom>
          <a:solidFill>
            <a:srgbClr val="6385FF"/>
          </a:solidFill>
          <a:ln w="508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355600" rotWithShape="0">
              <a:srgbClr val="000000">
                <a:alpha val="74509"/>
              </a:srgbClr>
            </a:outerShdw>
          </a:effectLst>
        </p:spPr>
        <p:txBody>
          <a:bodyPr spcFirstLastPara="1" wrap="square" lIns="67725" tIns="67725" rIns="67725" bIns="6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11"/>
          <p:cNvSpPr txBox="1">
            <a:spLocks noGrp="1"/>
          </p:cNvSpPr>
          <p:nvPr>
            <p:ph type="body" idx="4"/>
          </p:nvPr>
        </p:nvSpPr>
        <p:spPr>
          <a:xfrm>
            <a:off x="10002695" y="6542741"/>
            <a:ext cx="834872" cy="1333698"/>
          </a:xfrm>
          <a:prstGeom prst="rect">
            <a:avLst/>
          </a:prstGeom>
          <a:noFill/>
          <a:ln>
            <a:noFill/>
          </a:ln>
          <a:effectLst>
            <a:outerShdw blurRad="38100" dist="25400" dir="5400000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8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9490801" y="4177021"/>
            <a:ext cx="1693386" cy="1625415"/>
          </a:xfrm>
          <a:prstGeom prst="ellipse">
            <a:avLst/>
          </a:prstGeom>
          <a:solidFill>
            <a:srgbClr val="6385FF"/>
          </a:solidFill>
          <a:ln w="508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355600" rotWithShape="0">
              <a:srgbClr val="000000">
                <a:alpha val="74509"/>
              </a:srgbClr>
            </a:outerShdw>
          </a:effectLst>
        </p:spPr>
        <p:txBody>
          <a:bodyPr spcFirstLastPara="1" wrap="square" lIns="67725" tIns="67725" rIns="67725" bIns="6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Google Shape;118;p11"/>
          <p:cNvSpPr txBox="1">
            <a:spLocks noGrp="1"/>
          </p:cNvSpPr>
          <p:nvPr>
            <p:ph type="body" idx="5"/>
          </p:nvPr>
        </p:nvSpPr>
        <p:spPr>
          <a:xfrm>
            <a:off x="9944600" y="4278563"/>
            <a:ext cx="834872" cy="1333698"/>
          </a:xfrm>
          <a:prstGeom prst="rect">
            <a:avLst/>
          </a:prstGeom>
          <a:noFill/>
          <a:ln>
            <a:noFill/>
          </a:ln>
          <a:effectLst>
            <a:outerShdw blurRad="38100" dist="25400" dir="5400000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8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9490801" y="1859827"/>
            <a:ext cx="1693386" cy="1625415"/>
          </a:xfrm>
          <a:prstGeom prst="ellipse">
            <a:avLst/>
          </a:prstGeom>
          <a:solidFill>
            <a:srgbClr val="6385FF"/>
          </a:solidFill>
          <a:ln w="508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355600" rotWithShape="0">
              <a:srgbClr val="000000">
                <a:alpha val="74509"/>
              </a:srgbClr>
            </a:outerShdw>
          </a:effectLst>
        </p:spPr>
        <p:txBody>
          <a:bodyPr spcFirstLastPara="1" wrap="square" lIns="67725" tIns="67725" rIns="67725" bIns="6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6"/>
          </p:nvPr>
        </p:nvSpPr>
        <p:spPr>
          <a:xfrm>
            <a:off x="9944600" y="1961369"/>
            <a:ext cx="834872" cy="1333698"/>
          </a:xfrm>
          <a:prstGeom prst="rect">
            <a:avLst/>
          </a:prstGeom>
          <a:noFill/>
          <a:ln>
            <a:noFill/>
          </a:ln>
          <a:effectLst>
            <a:outerShdw blurRad="38100" dist="25400" dir="5400000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8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body" idx="7"/>
          </p:nvPr>
        </p:nvSpPr>
        <p:spPr>
          <a:xfrm>
            <a:off x="4105367" y="2163250"/>
            <a:ext cx="4338638" cy="1018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5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485775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Montserrat"/>
              <a:buChar char="•"/>
              <a:defRPr sz="5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485775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Montserrat"/>
              <a:buChar char="•"/>
              <a:defRPr sz="5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485775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Montserrat"/>
              <a:buChar char="•"/>
              <a:defRPr sz="5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485775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Montserrat"/>
              <a:buChar char="•"/>
              <a:defRPr sz="5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2" name="Google Shape;122;p11"/>
          <p:cNvSpPr txBox="1">
            <a:spLocks noGrp="1"/>
          </p:cNvSpPr>
          <p:nvPr>
            <p:ph type="body" idx="8"/>
          </p:nvPr>
        </p:nvSpPr>
        <p:spPr>
          <a:xfrm>
            <a:off x="4105367" y="4453448"/>
            <a:ext cx="4338638" cy="1018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5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485775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Montserrat"/>
              <a:buChar char="•"/>
              <a:defRPr sz="5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485775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Montserrat"/>
              <a:buChar char="•"/>
              <a:defRPr sz="5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485775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Montserrat"/>
              <a:buChar char="•"/>
              <a:defRPr sz="5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485775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Montserrat"/>
              <a:buChar char="•"/>
              <a:defRPr sz="5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3" name="Google Shape;123;p11"/>
          <p:cNvSpPr txBox="1">
            <a:spLocks noGrp="1"/>
          </p:cNvSpPr>
          <p:nvPr>
            <p:ph type="body" idx="9"/>
          </p:nvPr>
        </p:nvSpPr>
        <p:spPr>
          <a:xfrm>
            <a:off x="4105367" y="6763519"/>
            <a:ext cx="4338638" cy="1018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5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485775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Montserrat"/>
              <a:buChar char="•"/>
              <a:defRPr sz="5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485775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Montserrat"/>
              <a:buChar char="•"/>
              <a:defRPr sz="5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485775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Montserrat"/>
              <a:buChar char="•"/>
              <a:defRPr sz="5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485775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Montserrat"/>
              <a:buChar char="•"/>
              <a:defRPr sz="5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4" name="Google Shape;124;p11"/>
          <p:cNvSpPr txBox="1">
            <a:spLocks noGrp="1"/>
          </p:cNvSpPr>
          <p:nvPr>
            <p:ph type="body" idx="13"/>
          </p:nvPr>
        </p:nvSpPr>
        <p:spPr>
          <a:xfrm>
            <a:off x="11953967" y="2163250"/>
            <a:ext cx="4338638" cy="1018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5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485775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Montserrat"/>
              <a:buChar char="•"/>
              <a:defRPr sz="5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485775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Montserrat"/>
              <a:buChar char="•"/>
              <a:defRPr sz="5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485775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Montserrat"/>
              <a:buChar char="•"/>
              <a:defRPr sz="5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485775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Montserrat"/>
              <a:buChar char="•"/>
              <a:defRPr sz="5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5" name="Google Shape;125;p11"/>
          <p:cNvSpPr txBox="1">
            <a:spLocks noGrp="1"/>
          </p:cNvSpPr>
          <p:nvPr>
            <p:ph type="body" idx="14"/>
          </p:nvPr>
        </p:nvSpPr>
        <p:spPr>
          <a:xfrm>
            <a:off x="11953967" y="4453448"/>
            <a:ext cx="4338638" cy="1018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5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485775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Montserrat"/>
              <a:buChar char="•"/>
              <a:defRPr sz="5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485775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Montserrat"/>
              <a:buChar char="•"/>
              <a:defRPr sz="5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485775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Montserrat"/>
              <a:buChar char="•"/>
              <a:defRPr sz="5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485775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Montserrat"/>
              <a:buChar char="•"/>
              <a:defRPr sz="5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5"/>
          </p:nvPr>
        </p:nvSpPr>
        <p:spPr>
          <a:xfrm>
            <a:off x="11953967" y="6763519"/>
            <a:ext cx="4338638" cy="1018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5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485775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Montserrat"/>
              <a:buChar char="•"/>
              <a:defRPr sz="5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485775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Montserrat"/>
              <a:buChar char="•"/>
              <a:defRPr sz="5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485775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Montserrat"/>
              <a:buChar char="•"/>
              <a:defRPr sz="5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485775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Montserrat"/>
              <a:buChar char="•"/>
              <a:defRPr sz="5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7" name="Google Shape;127;p11"/>
          <p:cNvSpPr/>
          <p:nvPr/>
        </p:nvSpPr>
        <p:spPr>
          <a:xfrm>
            <a:off x="-411480" y="7802880"/>
            <a:ext cx="18016108" cy="201109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 scaled="0"/>
          </a:gradFill>
          <a:ln>
            <a:noFill/>
          </a:ln>
          <a:effectLst>
            <a:outerShdw blurRad="38100" dist="25400" dir="5400000" rotWithShape="0">
              <a:srgbClr val="000000">
                <a:alpha val="49411"/>
              </a:srgbClr>
            </a:outerShdw>
          </a:effectLst>
        </p:spPr>
        <p:txBody>
          <a:bodyPr spcFirstLastPara="1" wrap="square" lIns="67725" tIns="67725" rIns="67725" bIns="6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11"/>
          <p:cNvSpPr txBox="1"/>
          <p:nvPr/>
        </p:nvSpPr>
        <p:spPr>
          <a:xfrm>
            <a:off x="5878655" y="9290255"/>
            <a:ext cx="5580054" cy="3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500"/>
              <a:buFont typeface="Roboto"/>
              <a:buNone/>
            </a:pPr>
            <a:r>
              <a:rPr lang="pt-BR" sz="1500" b="0" i="0" u="none" strike="noStrike" cap="none">
                <a:solidFill>
                  <a:srgbClr val="929292"/>
                </a:solidFill>
                <a:latin typeface="Roboto"/>
                <a:ea typeface="Roboto"/>
                <a:cs typeface="Roboto"/>
                <a:sym typeface="Roboto"/>
              </a:rPr>
              <a:t>AGILE Solutions™ Copyright 2016. Todos os direitos reservados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esenv. Tema com Imagem">
  <p:cSld name="Desenv. Tema com Imagem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/>
          <p:nvPr/>
        </p:nvSpPr>
        <p:spPr>
          <a:xfrm>
            <a:off x="730392" y="422488"/>
            <a:ext cx="1693386" cy="1650134"/>
          </a:xfrm>
          <a:prstGeom prst="ellipse">
            <a:avLst/>
          </a:prstGeom>
          <a:solidFill>
            <a:srgbClr val="6385FF"/>
          </a:solidFill>
          <a:ln w="1016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355600" rotWithShape="0">
              <a:srgbClr val="000000">
                <a:alpha val="74509"/>
              </a:srgbClr>
            </a:outerShdw>
          </a:effectLst>
        </p:spPr>
        <p:txBody>
          <a:bodyPr spcFirstLastPara="1" wrap="square" lIns="67725" tIns="67725" rIns="67725" bIns="6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12"/>
          <p:cNvSpPr txBox="1">
            <a:spLocks noGrp="1"/>
          </p:cNvSpPr>
          <p:nvPr>
            <p:ph type="body" idx="1"/>
          </p:nvPr>
        </p:nvSpPr>
        <p:spPr>
          <a:xfrm>
            <a:off x="1159649" y="548119"/>
            <a:ext cx="834872" cy="1333698"/>
          </a:xfrm>
          <a:prstGeom prst="rect">
            <a:avLst/>
          </a:prstGeom>
          <a:noFill/>
          <a:ln>
            <a:noFill/>
          </a:ln>
          <a:effectLst>
            <a:outerShdw blurRad="38100" dist="25400" dir="5400000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8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32" name="Google Shape;13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2019" y="8828237"/>
            <a:ext cx="1870736" cy="430456"/>
          </a:xfrm>
          <a:prstGeom prst="rect">
            <a:avLst/>
          </a:prstGeom>
          <a:noFill/>
          <a:ln>
            <a:noFill/>
          </a:ln>
          <a:effectLst>
            <a:reflection stA="50000" endPos="40000" sy="-100000" algn="bl" rotWithShape="0"/>
          </a:effectLst>
        </p:spPr>
      </p:pic>
      <p:sp>
        <p:nvSpPr>
          <p:cNvPr id="133" name="Google Shape;133;p12"/>
          <p:cNvSpPr>
            <a:spLocks noGrp="1"/>
          </p:cNvSpPr>
          <p:nvPr>
            <p:ph type="pic" idx="2"/>
          </p:nvPr>
        </p:nvSpPr>
        <p:spPr>
          <a:xfrm>
            <a:off x="1387475" y="3017838"/>
            <a:ext cx="15101888" cy="463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134" name="Google Shape;134;p12"/>
          <p:cNvGrpSpPr/>
          <p:nvPr/>
        </p:nvGrpSpPr>
        <p:grpSpPr>
          <a:xfrm>
            <a:off x="-144590" y="8505813"/>
            <a:ext cx="17626547" cy="1666176"/>
            <a:chOff x="-144590" y="8505813"/>
            <a:chExt cx="17626547" cy="1666176"/>
          </a:xfrm>
        </p:grpSpPr>
        <p:sp>
          <p:nvSpPr>
            <p:cNvPr id="135" name="Google Shape;135;p12"/>
            <p:cNvSpPr/>
            <p:nvPr/>
          </p:nvSpPr>
          <p:spPr>
            <a:xfrm>
              <a:off x="-144589" y="8505813"/>
              <a:ext cx="17626546" cy="158957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67725" tIns="67725" rIns="67725" bIns="67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" name="Google Shape;136;p12"/>
            <p:cNvSpPr/>
            <p:nvPr/>
          </p:nvSpPr>
          <p:spPr>
            <a:xfrm>
              <a:off x="-144590" y="8828237"/>
              <a:ext cx="17626545" cy="134375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67725" tIns="67725" rIns="67725" bIns="67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37" name="Google Shape;137;p12"/>
          <p:cNvSpPr txBox="1"/>
          <p:nvPr/>
        </p:nvSpPr>
        <p:spPr>
          <a:xfrm>
            <a:off x="5878655" y="9290255"/>
            <a:ext cx="5580054" cy="3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1500"/>
              <a:buFont typeface="Roboto"/>
              <a:buNone/>
            </a:pPr>
            <a:r>
              <a:rPr lang="pt-BR" sz="1500" b="0" i="0" u="none" strike="noStrike" cap="none">
                <a:solidFill>
                  <a:srgbClr val="929292"/>
                </a:solidFill>
                <a:latin typeface="Roboto"/>
                <a:ea typeface="Roboto"/>
                <a:cs typeface="Roboto"/>
                <a:sym typeface="Roboto"/>
              </a:rPr>
              <a:t>AGILE Solutions™ Copyright 2016. Todos os direitos reservados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2"/>
          <p:cNvSpPr txBox="1">
            <a:spLocks noGrp="1"/>
          </p:cNvSpPr>
          <p:nvPr>
            <p:ph type="body" idx="3"/>
          </p:nvPr>
        </p:nvSpPr>
        <p:spPr>
          <a:xfrm>
            <a:off x="2853035" y="487160"/>
            <a:ext cx="6158077" cy="89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247"/>
              </a:buClr>
              <a:buSzPts val="1400"/>
              <a:buFont typeface="Montserrat"/>
              <a:buNone/>
              <a:defRPr sz="5000" b="1" i="0" u="none" strike="noStrike" cap="none">
                <a:solidFill>
                  <a:srgbClr val="17224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9" name="Google Shape;139;p12"/>
          <p:cNvSpPr txBox="1">
            <a:spLocks noGrp="1"/>
          </p:cNvSpPr>
          <p:nvPr>
            <p:ph type="body" idx="4"/>
          </p:nvPr>
        </p:nvSpPr>
        <p:spPr>
          <a:xfrm>
            <a:off x="2852738" y="1377851"/>
            <a:ext cx="4932362" cy="522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4259A7"/>
              </a:buClr>
              <a:buSzPts val="1400"/>
              <a:buFont typeface="Lato"/>
              <a:buNone/>
              <a:defRPr sz="2500" b="0" i="0" u="none" strike="noStrike" cap="none">
                <a:solidFill>
                  <a:srgbClr val="4259A7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463502" y="-44953"/>
            <a:ext cx="18267268" cy="995191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270039" y="4318430"/>
            <a:ext cx="14800185" cy="2159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0667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0667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0667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0667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0667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0667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0667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0667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0667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87861" y="8807512"/>
            <a:ext cx="1789579" cy="444439"/>
          </a:xfrm>
          <a:prstGeom prst="rect">
            <a:avLst/>
          </a:prstGeom>
          <a:noFill/>
          <a:ln>
            <a:noFill/>
          </a:ln>
          <a:effectLst>
            <a:reflection stA="20000" endPos="40000" sy="-100000" algn="bl" rotWithShape="0"/>
          </a:effectLst>
        </p:spPr>
      </p:pic>
      <p:sp>
        <p:nvSpPr>
          <p:cNvPr id="9" name="Google Shape;9;p1"/>
          <p:cNvSpPr/>
          <p:nvPr/>
        </p:nvSpPr>
        <p:spPr>
          <a:xfrm>
            <a:off x="13436909" y="1108167"/>
            <a:ext cx="2633314" cy="2679806"/>
          </a:xfrm>
          <a:prstGeom prst="ellipse">
            <a:avLst/>
          </a:prstGeom>
          <a:solidFill>
            <a:srgbClr val="6385FF"/>
          </a:solidFill>
          <a:ln w="508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355600" rotWithShape="0">
              <a:srgbClr val="000000">
                <a:alpha val="74509"/>
              </a:srgbClr>
            </a:outerShdw>
          </a:effectLst>
        </p:spPr>
        <p:txBody>
          <a:bodyPr spcFirstLastPara="1" wrap="square" lIns="67725" tIns="67725" rIns="67725" bIns="67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5878655" y="9290255"/>
            <a:ext cx="5580054" cy="3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</a:pPr>
            <a:r>
              <a:rPr lang="pt-BR"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AGILE Solutions™ Copyright 2016. Todos os direitos reservados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>
            <a:spLocks noGrp="1"/>
          </p:cNvSpPr>
          <p:nvPr>
            <p:ph type="body" idx="1"/>
          </p:nvPr>
        </p:nvSpPr>
        <p:spPr>
          <a:xfrm>
            <a:off x="2496826" y="4441675"/>
            <a:ext cx="13464000" cy="15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</a:pPr>
            <a:r>
              <a:rPr lang="pt-BR" dirty="0" err="1"/>
              <a:t>Technical</a:t>
            </a:r>
            <a:r>
              <a:rPr lang="pt-BR" dirty="0"/>
              <a:t> </a:t>
            </a:r>
            <a:r>
              <a:rPr lang="pt-BR" dirty="0" err="1"/>
              <a:t>Exercise</a:t>
            </a:r>
            <a:r>
              <a:rPr lang="pt-BR" dirty="0"/>
              <a:t> 2</a:t>
            </a:r>
            <a:endParaRPr sz="9334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13"/>
          <p:cNvSpPr txBox="1">
            <a:spLocks noGrp="1"/>
          </p:cNvSpPr>
          <p:nvPr>
            <p:ph type="body" idx="2"/>
          </p:nvPr>
        </p:nvSpPr>
        <p:spPr>
          <a:xfrm>
            <a:off x="6454973" y="5955183"/>
            <a:ext cx="9507731" cy="11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</a:pPr>
            <a:r>
              <a:rPr lang="pt-BR" sz="6667" b="0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Recipes</a:t>
            </a:r>
            <a:endParaRPr sz="6667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13"/>
          <p:cNvSpPr txBox="1"/>
          <p:nvPr/>
        </p:nvSpPr>
        <p:spPr>
          <a:xfrm>
            <a:off x="13043647" y="8194409"/>
            <a:ext cx="4168589" cy="113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Lívia Parente</a:t>
            </a:r>
            <a:endParaRPr lang="pt-BR" sz="24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08/04/2019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F18653F-E09F-44C7-82C1-CFF31CB96D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9743A4-61A6-4C9A-9B68-5255715C4EF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2853035" y="487160"/>
            <a:ext cx="9322264" cy="890692"/>
          </a:xfrm>
        </p:spPr>
        <p:txBody>
          <a:bodyPr/>
          <a:lstStyle/>
          <a:p>
            <a:r>
              <a:rPr lang="pt-BR" dirty="0" err="1"/>
              <a:t>Resampling</a:t>
            </a:r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CB8E5576-DF86-409A-825A-0A6E9F5CF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861" y="1811254"/>
            <a:ext cx="4932362" cy="3385671"/>
          </a:xfrm>
          <a:prstGeom prst="rect">
            <a:avLst/>
          </a:prstGeom>
        </p:spPr>
      </p:pic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CB4A2CB9-4043-4086-91D4-245E664EAC82}"/>
              </a:ext>
            </a:extLst>
          </p:cNvPr>
          <p:cNvSpPr/>
          <p:nvPr/>
        </p:nvSpPr>
        <p:spPr>
          <a:xfrm>
            <a:off x="7991160" y="3330370"/>
            <a:ext cx="637301" cy="488515"/>
          </a:xfrm>
          <a:prstGeom prst="rightArrow">
            <a:avLst/>
          </a:prstGeom>
          <a:solidFill>
            <a:srgbClr val="638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2B05AF5C-7B0E-45CC-849D-F498DCF3E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229" y="5396328"/>
            <a:ext cx="5055752" cy="3531405"/>
          </a:xfrm>
          <a:prstGeom prst="rect">
            <a:avLst/>
          </a:prstGeom>
        </p:spPr>
      </p:pic>
      <p:sp>
        <p:nvSpPr>
          <p:cNvPr id="23" name="Espaço Reservado para Texto 4">
            <a:extLst>
              <a:ext uri="{FF2B5EF4-FFF2-40B4-BE49-F238E27FC236}">
                <a16:creationId xmlns:a16="http://schemas.microsoft.com/office/drawing/2014/main" id="{514B3B74-537D-4F40-8A3C-2AE349A13331}"/>
              </a:ext>
            </a:extLst>
          </p:cNvPr>
          <p:cNvSpPr txBox="1">
            <a:spLocks/>
          </p:cNvSpPr>
          <p:nvPr/>
        </p:nvSpPr>
        <p:spPr>
          <a:xfrm>
            <a:off x="5549853" y="5867593"/>
            <a:ext cx="4932362" cy="522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4259A7"/>
              </a:buClr>
              <a:buSzPts val="1400"/>
              <a:buFont typeface="Lato"/>
              <a:buNone/>
              <a:defRPr sz="2500" b="0" i="0" u="none" strike="noStrike" cap="none">
                <a:solidFill>
                  <a:srgbClr val="4259A7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pt-BR" dirty="0"/>
              <a:t>Data </a:t>
            </a:r>
            <a:r>
              <a:rPr lang="pt-BR" dirty="0" err="1"/>
              <a:t>Distribution</a:t>
            </a:r>
            <a:r>
              <a:rPr lang="pt-BR" dirty="0"/>
              <a:t> </a:t>
            </a:r>
            <a:r>
              <a:rPr lang="pt-BR" dirty="0" err="1"/>
              <a:t>Plot</a:t>
            </a:r>
            <a:br>
              <a:rPr lang="pt-BR" dirty="0"/>
            </a:br>
            <a:r>
              <a:rPr lang="pt-BR" dirty="0" err="1"/>
              <a:t>after</a:t>
            </a:r>
            <a:r>
              <a:rPr lang="pt-BR" dirty="0"/>
              <a:t> </a:t>
            </a:r>
            <a:r>
              <a:rPr lang="pt-BR" dirty="0" err="1"/>
              <a:t>resampling</a:t>
            </a:r>
            <a:endParaRPr lang="pt-BR" dirty="0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86B2F9D2-4A01-43AB-BD8D-DF3A176DB44A}"/>
              </a:ext>
            </a:extLst>
          </p:cNvPr>
          <p:cNvSpPr/>
          <p:nvPr/>
        </p:nvSpPr>
        <p:spPr>
          <a:xfrm rot="5400000">
            <a:off x="11896705" y="4675786"/>
            <a:ext cx="557186" cy="488515"/>
          </a:xfrm>
          <a:prstGeom prst="rightArrow">
            <a:avLst/>
          </a:prstGeom>
          <a:solidFill>
            <a:srgbClr val="638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4CC4E38F-238B-4F06-8642-69F34AF75BB8}"/>
              </a:ext>
            </a:extLst>
          </p:cNvPr>
          <p:cNvGrpSpPr/>
          <p:nvPr/>
        </p:nvGrpSpPr>
        <p:grpSpPr>
          <a:xfrm>
            <a:off x="9167149" y="1873028"/>
            <a:ext cx="6103477" cy="2475925"/>
            <a:chOff x="9167149" y="1782501"/>
            <a:chExt cx="6103477" cy="2475925"/>
          </a:xfrm>
        </p:grpSpPr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B6CAD36-2DAA-42B0-9F83-AB6CBB084F7B}"/>
                </a:ext>
              </a:extLst>
            </p:cNvPr>
            <p:cNvSpPr txBox="1"/>
            <p:nvPr/>
          </p:nvSpPr>
          <p:spPr>
            <a:xfrm>
              <a:off x="9568486" y="2005933"/>
              <a:ext cx="5702140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700" dirty="0" err="1">
                  <a:solidFill>
                    <a:schemeClr val="bg2">
                      <a:lumMod val="75000"/>
                    </a:schemeClr>
                  </a:solidFill>
                  <a:latin typeface="Lato" panose="020B0604020202020204" charset="0"/>
                </a:rPr>
                <a:t>Eliminate</a:t>
              </a:r>
              <a:r>
                <a:rPr lang="pt-BR" sz="2700" dirty="0">
                  <a:solidFill>
                    <a:schemeClr val="bg2">
                      <a:lumMod val="75000"/>
                    </a:schemeClr>
                  </a:solidFill>
                  <a:latin typeface="Lato" panose="020B0604020202020204" charset="0"/>
                </a:rPr>
                <a:t> </a:t>
              </a:r>
              <a:r>
                <a:rPr lang="pt-BR" sz="2700" dirty="0" err="1">
                  <a:solidFill>
                    <a:schemeClr val="bg2">
                      <a:lumMod val="75000"/>
                    </a:schemeClr>
                  </a:solidFill>
                  <a:latin typeface="Lato" panose="020B0604020202020204" charset="0"/>
                </a:rPr>
                <a:t>examples</a:t>
              </a:r>
              <a:r>
                <a:rPr lang="pt-BR" sz="2700" dirty="0">
                  <a:solidFill>
                    <a:schemeClr val="bg2">
                      <a:lumMod val="75000"/>
                    </a:schemeClr>
                  </a:solidFill>
                  <a:latin typeface="Lato" panose="020B0604020202020204" charset="0"/>
                </a:rPr>
                <a:t> </a:t>
              </a:r>
              <a:r>
                <a:rPr lang="pt-BR" sz="2700" dirty="0" err="1">
                  <a:solidFill>
                    <a:schemeClr val="bg2">
                      <a:lumMod val="75000"/>
                    </a:schemeClr>
                  </a:solidFill>
                  <a:latin typeface="Lato" panose="020B0604020202020204" charset="0"/>
                </a:rPr>
                <a:t>of</a:t>
              </a:r>
              <a:r>
                <a:rPr lang="pt-BR" sz="2700" dirty="0">
                  <a:solidFill>
                    <a:schemeClr val="bg2">
                      <a:lumMod val="75000"/>
                    </a:schemeClr>
                  </a:solidFill>
                  <a:latin typeface="Lato" panose="020B0604020202020204" charset="0"/>
                </a:rPr>
                <a:t> </a:t>
              </a:r>
              <a:r>
                <a:rPr lang="pt-BR" sz="2700" dirty="0" err="1">
                  <a:solidFill>
                    <a:schemeClr val="bg2">
                      <a:lumMod val="75000"/>
                    </a:schemeClr>
                  </a:solidFill>
                  <a:latin typeface="Lato" panose="020B0604020202020204" charset="0"/>
                </a:rPr>
                <a:t>the</a:t>
              </a:r>
              <a:r>
                <a:rPr lang="pt-BR" sz="2700" dirty="0">
                  <a:solidFill>
                    <a:schemeClr val="bg2">
                      <a:lumMod val="75000"/>
                    </a:schemeClr>
                  </a:solidFill>
                  <a:latin typeface="Lato" panose="020B0604020202020204" charset="0"/>
                </a:rPr>
                <a:t> </a:t>
              </a:r>
              <a:r>
                <a:rPr lang="pt-BR" sz="2700" dirty="0" err="1">
                  <a:solidFill>
                    <a:schemeClr val="bg2">
                      <a:lumMod val="75000"/>
                    </a:schemeClr>
                  </a:solidFill>
                  <a:latin typeface="Lato" panose="020B0604020202020204" charset="0"/>
                </a:rPr>
                <a:t>biggest</a:t>
              </a:r>
              <a:r>
                <a:rPr lang="pt-BR" sz="2700" dirty="0">
                  <a:solidFill>
                    <a:schemeClr val="bg2">
                      <a:lumMod val="75000"/>
                    </a:schemeClr>
                  </a:solidFill>
                  <a:latin typeface="Lato" panose="020B0604020202020204" charset="0"/>
                </a:rPr>
                <a:t> classes:</a:t>
              </a:r>
            </a:p>
            <a:p>
              <a:pPr marL="514350" indent="-514350">
                <a:buFont typeface="+mj-lt"/>
                <a:buAutoNum type="arabicPeriod"/>
              </a:pPr>
              <a:r>
                <a:rPr lang="pt-BR" sz="2700" dirty="0">
                  <a:solidFill>
                    <a:schemeClr val="bg2">
                      <a:lumMod val="75000"/>
                    </a:schemeClr>
                  </a:solidFill>
                  <a:latin typeface="Lato" panose="020B0604020202020204" charset="0"/>
                </a:rPr>
                <a:t>American</a:t>
              </a:r>
            </a:p>
            <a:p>
              <a:pPr marL="514350" indent="-514350">
                <a:buFont typeface="+mj-lt"/>
                <a:buAutoNum type="arabicPeriod"/>
              </a:pPr>
              <a:r>
                <a:rPr lang="pt-BR" sz="2700" dirty="0" err="1">
                  <a:solidFill>
                    <a:schemeClr val="bg2">
                      <a:lumMod val="75000"/>
                    </a:schemeClr>
                  </a:solidFill>
                  <a:latin typeface="Lato" panose="020B0604020202020204" charset="0"/>
                </a:rPr>
                <a:t>Italian</a:t>
              </a:r>
              <a:endParaRPr lang="pt-BR" sz="2700" dirty="0">
                <a:solidFill>
                  <a:schemeClr val="bg2">
                    <a:lumMod val="75000"/>
                  </a:schemeClr>
                </a:solidFill>
                <a:latin typeface="Lato" panose="020B0604020202020204" charset="0"/>
              </a:endParaRPr>
            </a:p>
            <a:p>
              <a:pPr marL="514350" indent="-514350">
                <a:buFont typeface="+mj-lt"/>
                <a:buAutoNum type="arabicPeriod"/>
              </a:pPr>
              <a:r>
                <a:rPr lang="pt-BR" sz="2700" dirty="0" err="1">
                  <a:solidFill>
                    <a:schemeClr val="bg2">
                      <a:lumMod val="75000"/>
                    </a:schemeClr>
                  </a:solidFill>
                  <a:latin typeface="Lato" panose="020B0604020202020204" charset="0"/>
                </a:rPr>
                <a:t>Mexican</a:t>
              </a:r>
              <a:endParaRPr lang="pt-BR" sz="2700" dirty="0">
                <a:solidFill>
                  <a:schemeClr val="bg2">
                    <a:lumMod val="75000"/>
                  </a:schemeClr>
                </a:solidFill>
                <a:latin typeface="Lato" panose="020B0604020202020204" charset="0"/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FDC4B239-C347-49C8-847D-67CD0688F43D}"/>
                </a:ext>
              </a:extLst>
            </p:cNvPr>
            <p:cNvSpPr/>
            <p:nvPr/>
          </p:nvSpPr>
          <p:spPr>
            <a:xfrm>
              <a:off x="9167149" y="1782501"/>
              <a:ext cx="5856790" cy="2475925"/>
            </a:xfrm>
            <a:prstGeom prst="roundRect">
              <a:avLst/>
            </a:prstGeom>
            <a:noFill/>
            <a:ln>
              <a:solidFill>
                <a:srgbClr val="638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84747E1-0947-4840-9138-78BAC6231EEA}"/>
              </a:ext>
            </a:extLst>
          </p:cNvPr>
          <p:cNvSpPr txBox="1"/>
          <p:nvPr/>
        </p:nvSpPr>
        <p:spPr>
          <a:xfrm>
            <a:off x="487519" y="2804346"/>
            <a:ext cx="2141342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>
                <a:solidFill>
                  <a:srgbClr val="4259A7"/>
                </a:solidFill>
                <a:latin typeface="Lato"/>
                <a:sym typeface="Lato"/>
              </a:rPr>
              <a:t>Data</a:t>
            </a:r>
            <a:r>
              <a:rPr lang="pt-BR" dirty="0"/>
              <a:t> </a:t>
            </a:r>
            <a:r>
              <a:rPr lang="pt-BR" sz="2500" dirty="0" err="1">
                <a:solidFill>
                  <a:srgbClr val="4259A7"/>
                </a:solidFill>
                <a:latin typeface="Lato"/>
              </a:rPr>
              <a:t>Distribution</a:t>
            </a:r>
            <a:br>
              <a:rPr lang="pt-BR" sz="2500" dirty="0">
                <a:solidFill>
                  <a:srgbClr val="4259A7"/>
                </a:solidFill>
                <a:latin typeface="Lato"/>
              </a:rPr>
            </a:br>
            <a:r>
              <a:rPr lang="pt-BR" sz="2500" dirty="0">
                <a:solidFill>
                  <a:srgbClr val="4259A7"/>
                </a:solidFill>
                <a:latin typeface="Lato"/>
              </a:rPr>
              <a:t> </a:t>
            </a:r>
            <a:r>
              <a:rPr lang="pt-BR" sz="2500" dirty="0" err="1">
                <a:solidFill>
                  <a:srgbClr val="4259A7"/>
                </a:solidFill>
                <a:latin typeface="Lato"/>
              </a:rPr>
              <a:t>Plot</a:t>
            </a:r>
            <a:endParaRPr lang="pt-BR" sz="2500" dirty="0">
              <a:solidFill>
                <a:srgbClr val="4259A7"/>
              </a:solidFill>
              <a:latin typeface="Lato"/>
            </a:endParaRPr>
          </a:p>
          <a:p>
            <a:endParaRPr lang="pt-BR" dirty="0"/>
          </a:p>
        </p:txBody>
      </p:sp>
      <p:sp>
        <p:nvSpPr>
          <p:cNvPr id="30" name="Google Shape;208;p20">
            <a:extLst>
              <a:ext uri="{FF2B5EF4-FFF2-40B4-BE49-F238E27FC236}">
                <a16:creationId xmlns:a16="http://schemas.microsoft.com/office/drawing/2014/main" id="{5E413A91-5093-450E-B78B-50F5F3EB8153}"/>
              </a:ext>
            </a:extLst>
          </p:cNvPr>
          <p:cNvSpPr txBox="1"/>
          <p:nvPr/>
        </p:nvSpPr>
        <p:spPr>
          <a:xfrm>
            <a:off x="15410330" y="9170894"/>
            <a:ext cx="1694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solidFill>
                  <a:schemeClr val="dk2"/>
                </a:solidFill>
                <a:latin typeface="Lato"/>
                <a:sym typeface="Lato"/>
              </a:rPr>
              <a:t>10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2595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F18653F-E09F-44C7-82C1-CFF31CB96D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9743A4-61A6-4C9A-9B68-5255715C4EF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2853035" y="487160"/>
            <a:ext cx="9322264" cy="890692"/>
          </a:xfrm>
        </p:spPr>
        <p:txBody>
          <a:bodyPr/>
          <a:lstStyle/>
          <a:p>
            <a:r>
              <a:rPr lang="pt-BR" dirty="0" err="1"/>
              <a:t>One</a:t>
            </a:r>
            <a:r>
              <a:rPr lang="pt-BR" dirty="0"/>
              <a:t> hot </a:t>
            </a:r>
            <a:r>
              <a:rPr lang="pt-BR" dirty="0" err="1"/>
              <a:t>encoding</a:t>
            </a:r>
            <a:r>
              <a:rPr lang="pt-BR" dirty="0"/>
              <a:t> </a:t>
            </a:r>
            <a:r>
              <a:rPr lang="pt-BR" dirty="0" err="1"/>
              <a:t>labels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1F6430-FC46-4EC0-960B-F562F643C001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2765055" y="1165644"/>
            <a:ext cx="4932362" cy="522917"/>
          </a:xfrm>
        </p:spPr>
        <p:txBody>
          <a:bodyPr/>
          <a:lstStyle/>
          <a:p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categorical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numerical</a:t>
            </a:r>
            <a:endParaRPr lang="pt-BR" dirty="0"/>
          </a:p>
        </p:txBody>
      </p:sp>
      <p:sp>
        <p:nvSpPr>
          <p:cNvPr id="7" name="Colchete Duplo 6">
            <a:extLst>
              <a:ext uri="{FF2B5EF4-FFF2-40B4-BE49-F238E27FC236}">
                <a16:creationId xmlns:a16="http://schemas.microsoft.com/office/drawing/2014/main" id="{FEF5D4EA-1634-4CB1-9895-8812DBCE25A4}"/>
              </a:ext>
            </a:extLst>
          </p:cNvPr>
          <p:cNvSpPr/>
          <p:nvPr/>
        </p:nvSpPr>
        <p:spPr>
          <a:xfrm>
            <a:off x="3427346" y="3912244"/>
            <a:ext cx="5677507" cy="3360702"/>
          </a:xfrm>
          <a:prstGeom prst="bracketPair">
            <a:avLst/>
          </a:prstGeom>
          <a:ln w="57150">
            <a:solidFill>
              <a:srgbClr val="638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BAF280C-B9F7-43D5-A643-C48BECA01A34}"/>
              </a:ext>
            </a:extLst>
          </p:cNvPr>
          <p:cNvSpPr txBox="1"/>
          <p:nvPr/>
        </p:nvSpPr>
        <p:spPr>
          <a:xfrm>
            <a:off x="4124782" y="3742967"/>
            <a:ext cx="4815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‘American’, ‘</a:t>
            </a:r>
            <a:r>
              <a:rPr lang="pt-BR" sz="1600" dirty="0" err="1"/>
              <a:t>Mexican</a:t>
            </a:r>
            <a:r>
              <a:rPr lang="pt-BR" sz="1600" dirty="0"/>
              <a:t>’, ‘Korean’, ‘</a:t>
            </a:r>
            <a:r>
              <a:rPr lang="pt-BR" sz="1600" dirty="0" err="1"/>
              <a:t>French</a:t>
            </a:r>
            <a:r>
              <a:rPr lang="pt-BR" sz="1600" dirty="0"/>
              <a:t>’, ...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7411925-DC21-4E92-BB4B-18AF4D8F43EC}"/>
              </a:ext>
            </a:extLst>
          </p:cNvPr>
          <p:cNvSpPr txBox="1"/>
          <p:nvPr/>
        </p:nvSpPr>
        <p:spPr>
          <a:xfrm rot="10800000" flipV="1">
            <a:off x="1994521" y="4271612"/>
            <a:ext cx="1432825" cy="3001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/>
              <a:t>‘American’, ‘</a:t>
            </a:r>
            <a:r>
              <a:rPr lang="pt-BR" sz="1600" dirty="0" err="1"/>
              <a:t>Mexican</a:t>
            </a:r>
            <a:r>
              <a:rPr lang="pt-BR" sz="1600" dirty="0"/>
              <a:t>’, ‘Korean’, ‘</a:t>
            </a:r>
            <a:r>
              <a:rPr lang="pt-BR" sz="1600" dirty="0" err="1"/>
              <a:t>French</a:t>
            </a:r>
            <a:r>
              <a:rPr lang="pt-BR" sz="1600" dirty="0"/>
              <a:t>’,</a:t>
            </a:r>
          </a:p>
          <a:p>
            <a:pPr>
              <a:lnSpc>
                <a:spcPct val="150000"/>
              </a:lnSpc>
            </a:pPr>
            <a:r>
              <a:rPr lang="pt-BR" sz="1600" dirty="0"/>
              <a:t>‘</a:t>
            </a:r>
            <a:r>
              <a:rPr lang="pt-BR" sz="1600" dirty="0" err="1"/>
              <a:t>German</a:t>
            </a:r>
            <a:r>
              <a:rPr lang="pt-BR" sz="1600" dirty="0"/>
              <a:t>’,</a:t>
            </a:r>
          </a:p>
          <a:p>
            <a:pPr>
              <a:lnSpc>
                <a:spcPct val="150000"/>
              </a:lnSpc>
            </a:pPr>
            <a:r>
              <a:rPr lang="pt-BR" sz="1600" dirty="0"/>
              <a:t>‘</a:t>
            </a:r>
            <a:r>
              <a:rPr lang="pt-BR" sz="1600" dirty="0" err="1"/>
              <a:t>Caribbean</a:t>
            </a:r>
            <a:r>
              <a:rPr lang="pt-BR" sz="1600" dirty="0"/>
              <a:t>’,</a:t>
            </a:r>
          </a:p>
          <a:p>
            <a:pPr>
              <a:lnSpc>
                <a:spcPct val="150000"/>
              </a:lnSpc>
            </a:pPr>
            <a:r>
              <a:rPr lang="pt-BR" sz="1600" dirty="0"/>
              <a:t>‘</a:t>
            </a:r>
            <a:r>
              <a:rPr lang="pt-BR" sz="1600" dirty="0" err="1"/>
              <a:t>Italian</a:t>
            </a:r>
            <a:r>
              <a:rPr lang="pt-BR" sz="1600" dirty="0"/>
              <a:t>’,</a:t>
            </a:r>
          </a:p>
          <a:p>
            <a:pPr>
              <a:lnSpc>
                <a:spcPct val="150000"/>
              </a:lnSpc>
            </a:pPr>
            <a:r>
              <a:rPr lang="pt-BR" sz="1600" dirty="0"/>
              <a:t> ...</a:t>
            </a:r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C9EEA687-2297-457A-91D2-42A663DFE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617356"/>
              </p:ext>
            </p:extLst>
          </p:nvPr>
        </p:nvGraphicFramePr>
        <p:xfrm>
          <a:off x="4118970" y="4187663"/>
          <a:ext cx="4206532" cy="2652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0482">
                  <a:extLst>
                    <a:ext uri="{9D8B030D-6E8A-4147-A177-3AD203B41FA5}">
                      <a16:colId xmlns:a16="http://schemas.microsoft.com/office/drawing/2014/main" val="1411496866"/>
                    </a:ext>
                  </a:extLst>
                </a:gridCol>
                <a:gridCol w="1020482">
                  <a:extLst>
                    <a:ext uri="{9D8B030D-6E8A-4147-A177-3AD203B41FA5}">
                      <a16:colId xmlns:a16="http://schemas.microsoft.com/office/drawing/2014/main" val="3813604045"/>
                    </a:ext>
                  </a:extLst>
                </a:gridCol>
                <a:gridCol w="1020482">
                  <a:extLst>
                    <a:ext uri="{9D8B030D-6E8A-4147-A177-3AD203B41FA5}">
                      <a16:colId xmlns:a16="http://schemas.microsoft.com/office/drawing/2014/main" val="2671443576"/>
                    </a:ext>
                  </a:extLst>
                </a:gridCol>
                <a:gridCol w="1145086">
                  <a:extLst>
                    <a:ext uri="{9D8B030D-6E8A-4147-A177-3AD203B41FA5}">
                      <a16:colId xmlns:a16="http://schemas.microsoft.com/office/drawing/2014/main" val="4006301711"/>
                    </a:ext>
                  </a:extLst>
                </a:gridCol>
              </a:tblGrid>
              <a:tr h="442163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Lato" panose="020B060402020202020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Lato" panose="020B060402020202020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Lato" panose="020B060402020202020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Lato" panose="020B060402020202020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347207"/>
                  </a:ext>
                </a:extLst>
              </a:tr>
              <a:tr h="442163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Lato" panose="020B060402020202020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Lato" panose="020B060402020202020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Lato" panose="020B060402020202020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Lato" panose="020B060402020202020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854814"/>
                  </a:ext>
                </a:extLst>
              </a:tr>
              <a:tr h="442163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Lato" panose="020B0604020202020204" charset="0"/>
                        </a:rPr>
                        <a:t>0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Lato" panose="020B060402020202020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Lato" panose="020B060402020202020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Lato" panose="020B060402020202020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754134"/>
                  </a:ext>
                </a:extLst>
              </a:tr>
              <a:tr h="442163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Lato" panose="020B060402020202020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Lato" panose="020B060402020202020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Lato" panose="020B060402020202020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Lato" panose="020B060402020202020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909540"/>
                  </a:ext>
                </a:extLst>
              </a:tr>
              <a:tr h="442163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Lato" panose="020B060402020202020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Lato" panose="020B060402020202020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Lato" panose="020B060402020202020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Lato" panose="020B060402020202020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07703"/>
                  </a:ext>
                </a:extLst>
              </a:tr>
              <a:tr h="442163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Lato" panose="020B060402020202020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Lato" panose="020B060402020202020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Lato" panose="020B060402020202020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Lato" panose="020B060402020202020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244914"/>
                  </a:ext>
                </a:extLst>
              </a:tr>
            </a:tbl>
          </a:graphicData>
        </a:graphic>
      </p:graphicFrame>
      <p:sp>
        <p:nvSpPr>
          <p:cNvPr id="18" name="Google Shape;208;p20">
            <a:extLst>
              <a:ext uri="{FF2B5EF4-FFF2-40B4-BE49-F238E27FC236}">
                <a16:creationId xmlns:a16="http://schemas.microsoft.com/office/drawing/2014/main" id="{86094D29-3E49-4BC3-A70B-6E18BFEB0CF9}"/>
              </a:ext>
            </a:extLst>
          </p:cNvPr>
          <p:cNvSpPr txBox="1"/>
          <p:nvPr/>
        </p:nvSpPr>
        <p:spPr>
          <a:xfrm>
            <a:off x="15410330" y="9170894"/>
            <a:ext cx="1694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solidFill>
                  <a:schemeClr val="dk2"/>
                </a:solidFill>
                <a:latin typeface="Lato"/>
                <a:sym typeface="Lato"/>
              </a:rPr>
              <a:t>11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7704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F2784B2A-D06E-413D-9203-E4DD5844E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64212" y="1080678"/>
            <a:ext cx="1227909" cy="1554163"/>
          </a:xfrm>
        </p:spPr>
        <p:txBody>
          <a:bodyPr/>
          <a:lstStyle/>
          <a:p>
            <a:r>
              <a:rPr lang="pt-BR" dirty="0"/>
              <a:t>3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9D814A-61B8-422E-BC21-789497B253B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t-BR" dirty="0" err="1"/>
              <a:t>Model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9915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CDA3C9A-8DAD-46B2-8975-D5BF7DBD2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3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CFEB00-55FB-4E01-9988-636DB35D5037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2853035" y="487160"/>
            <a:ext cx="9589750" cy="890692"/>
          </a:xfrm>
        </p:spPr>
        <p:txBody>
          <a:bodyPr/>
          <a:lstStyle/>
          <a:p>
            <a:r>
              <a:rPr lang="pt-BR" dirty="0"/>
              <a:t>Neural Network </a:t>
            </a:r>
            <a:r>
              <a:rPr lang="pt-BR" dirty="0" err="1"/>
              <a:t>Structure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5169EF-F22C-4299-A8C7-23D4D24DA2B6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3084232" y="671047"/>
            <a:ext cx="4932362" cy="522917"/>
          </a:xfrm>
        </p:spPr>
        <p:txBody>
          <a:bodyPr/>
          <a:lstStyle/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Keras</a:t>
            </a:r>
            <a:endParaRPr lang="pt-BR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F72B0F0-84C1-4E6D-9E09-F940FD89FFF5}"/>
              </a:ext>
            </a:extLst>
          </p:cNvPr>
          <p:cNvGrpSpPr/>
          <p:nvPr/>
        </p:nvGrpSpPr>
        <p:grpSpPr>
          <a:xfrm>
            <a:off x="1863524" y="2720051"/>
            <a:ext cx="486137" cy="1763209"/>
            <a:chOff x="1863524" y="2720051"/>
            <a:chExt cx="486137" cy="1763209"/>
          </a:xfrm>
          <a:solidFill>
            <a:srgbClr val="92D050"/>
          </a:solidFill>
        </p:grpSpPr>
        <p:sp>
          <p:nvSpPr>
            <p:cNvPr id="7" name="Fluxograma: Conector 6">
              <a:extLst>
                <a:ext uri="{FF2B5EF4-FFF2-40B4-BE49-F238E27FC236}">
                  <a16:creationId xmlns:a16="http://schemas.microsoft.com/office/drawing/2014/main" id="{07A8A6B6-F77D-4170-91C8-BEFB7961B5B2}"/>
                </a:ext>
              </a:extLst>
            </p:cNvPr>
            <p:cNvSpPr/>
            <p:nvPr/>
          </p:nvSpPr>
          <p:spPr>
            <a:xfrm>
              <a:off x="1863524" y="2720051"/>
              <a:ext cx="486137" cy="462987"/>
            </a:xfrm>
            <a:prstGeom prst="flowChartConnector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Fluxograma: Conector 7">
              <a:extLst>
                <a:ext uri="{FF2B5EF4-FFF2-40B4-BE49-F238E27FC236}">
                  <a16:creationId xmlns:a16="http://schemas.microsoft.com/office/drawing/2014/main" id="{3278577B-9D7A-4747-8549-1E8DC0802AB8}"/>
                </a:ext>
              </a:extLst>
            </p:cNvPr>
            <p:cNvSpPr/>
            <p:nvPr/>
          </p:nvSpPr>
          <p:spPr>
            <a:xfrm>
              <a:off x="1863524" y="3370162"/>
              <a:ext cx="486137" cy="462987"/>
            </a:xfrm>
            <a:prstGeom prst="flowChartConnector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Fluxograma: Conector 8">
              <a:extLst>
                <a:ext uri="{FF2B5EF4-FFF2-40B4-BE49-F238E27FC236}">
                  <a16:creationId xmlns:a16="http://schemas.microsoft.com/office/drawing/2014/main" id="{A6B9C078-3B0D-4AAC-8849-D6921E2A21AC}"/>
                </a:ext>
              </a:extLst>
            </p:cNvPr>
            <p:cNvSpPr/>
            <p:nvPr/>
          </p:nvSpPr>
          <p:spPr>
            <a:xfrm>
              <a:off x="1863524" y="4020273"/>
              <a:ext cx="486137" cy="462987"/>
            </a:xfrm>
            <a:prstGeom prst="flowChartConnector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BEBA296C-4B33-4271-A530-33517A9CF1F4}"/>
              </a:ext>
            </a:extLst>
          </p:cNvPr>
          <p:cNvGrpSpPr/>
          <p:nvPr/>
        </p:nvGrpSpPr>
        <p:grpSpPr>
          <a:xfrm>
            <a:off x="2041085" y="5375073"/>
            <a:ext cx="130999" cy="522340"/>
            <a:chOff x="2041091" y="4921174"/>
            <a:chExt cx="130999" cy="522340"/>
          </a:xfrm>
        </p:grpSpPr>
        <p:sp>
          <p:nvSpPr>
            <p:cNvPr id="12" name="Fluxograma: Conector 11">
              <a:extLst>
                <a:ext uri="{FF2B5EF4-FFF2-40B4-BE49-F238E27FC236}">
                  <a16:creationId xmlns:a16="http://schemas.microsoft.com/office/drawing/2014/main" id="{D0FDB683-AA1C-42ED-B2E0-BC20A1EF5112}"/>
                </a:ext>
              </a:extLst>
            </p:cNvPr>
            <p:cNvSpPr/>
            <p:nvPr/>
          </p:nvSpPr>
          <p:spPr>
            <a:xfrm>
              <a:off x="2041093" y="4921174"/>
              <a:ext cx="130997" cy="91685"/>
            </a:xfrm>
            <a:prstGeom prst="flowChartConnector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Fluxograma: Conector 12">
              <a:extLst>
                <a:ext uri="{FF2B5EF4-FFF2-40B4-BE49-F238E27FC236}">
                  <a16:creationId xmlns:a16="http://schemas.microsoft.com/office/drawing/2014/main" id="{EF2257C2-E3C4-4E6F-9661-A53739FA735E}"/>
                </a:ext>
              </a:extLst>
            </p:cNvPr>
            <p:cNvSpPr/>
            <p:nvPr/>
          </p:nvSpPr>
          <p:spPr>
            <a:xfrm>
              <a:off x="2041091" y="5138942"/>
              <a:ext cx="130997" cy="91685"/>
            </a:xfrm>
            <a:prstGeom prst="flowChartConnector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Fluxograma: Conector 13">
              <a:extLst>
                <a:ext uri="{FF2B5EF4-FFF2-40B4-BE49-F238E27FC236}">
                  <a16:creationId xmlns:a16="http://schemas.microsoft.com/office/drawing/2014/main" id="{2A343399-F4C2-4547-BFF4-CD32E3691466}"/>
                </a:ext>
              </a:extLst>
            </p:cNvPr>
            <p:cNvSpPr/>
            <p:nvPr/>
          </p:nvSpPr>
          <p:spPr>
            <a:xfrm>
              <a:off x="2041092" y="5351829"/>
              <a:ext cx="130997" cy="91685"/>
            </a:xfrm>
            <a:prstGeom prst="flowChartConnector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Fluxograma: Conector 15">
            <a:extLst>
              <a:ext uri="{FF2B5EF4-FFF2-40B4-BE49-F238E27FC236}">
                <a16:creationId xmlns:a16="http://schemas.microsoft.com/office/drawing/2014/main" id="{75DD07B6-44A7-49E1-95EB-70024FBA5E34}"/>
              </a:ext>
            </a:extLst>
          </p:cNvPr>
          <p:cNvSpPr/>
          <p:nvPr/>
        </p:nvSpPr>
        <p:spPr>
          <a:xfrm>
            <a:off x="1863517" y="6139652"/>
            <a:ext cx="486137" cy="462987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luxograma: Conector 19">
            <a:extLst>
              <a:ext uri="{FF2B5EF4-FFF2-40B4-BE49-F238E27FC236}">
                <a16:creationId xmlns:a16="http://schemas.microsoft.com/office/drawing/2014/main" id="{CC089127-9877-4AC9-BC98-E0A06D1D5A33}"/>
              </a:ext>
            </a:extLst>
          </p:cNvPr>
          <p:cNvSpPr/>
          <p:nvPr/>
        </p:nvSpPr>
        <p:spPr>
          <a:xfrm>
            <a:off x="1863517" y="4669847"/>
            <a:ext cx="486137" cy="462987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have Esquerda 20">
            <a:extLst>
              <a:ext uri="{FF2B5EF4-FFF2-40B4-BE49-F238E27FC236}">
                <a16:creationId xmlns:a16="http://schemas.microsoft.com/office/drawing/2014/main" id="{0528C4F2-A344-433A-BB96-BC6DE1B3E8DF}"/>
              </a:ext>
            </a:extLst>
          </p:cNvPr>
          <p:cNvSpPr/>
          <p:nvPr/>
        </p:nvSpPr>
        <p:spPr>
          <a:xfrm>
            <a:off x="1297454" y="2638034"/>
            <a:ext cx="321910" cy="4063626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68524D3-A6B0-4F5A-9C62-97EC5044CDCB}"/>
              </a:ext>
            </a:extLst>
          </p:cNvPr>
          <p:cNvSpPr txBox="1"/>
          <p:nvPr/>
        </p:nvSpPr>
        <p:spPr>
          <a:xfrm>
            <a:off x="132567" y="4362070"/>
            <a:ext cx="104280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dirty="0">
                <a:solidFill>
                  <a:schemeClr val="bg2">
                    <a:lumMod val="75000"/>
                  </a:schemeClr>
                </a:solidFill>
                <a:latin typeface="Lato" panose="020B0604020202020204" charset="0"/>
              </a:rPr>
              <a:t>383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D5A71C1B-A38D-4B1E-A1B7-549265DE20AC}"/>
              </a:ext>
            </a:extLst>
          </p:cNvPr>
          <p:cNvGrpSpPr/>
          <p:nvPr/>
        </p:nvGrpSpPr>
        <p:grpSpPr>
          <a:xfrm>
            <a:off x="4988829" y="2720051"/>
            <a:ext cx="486137" cy="1763209"/>
            <a:chOff x="1863524" y="2720051"/>
            <a:chExt cx="486137" cy="1763209"/>
          </a:xfrm>
        </p:grpSpPr>
        <p:sp>
          <p:nvSpPr>
            <p:cNvPr id="32" name="Fluxograma: Conector 31">
              <a:extLst>
                <a:ext uri="{FF2B5EF4-FFF2-40B4-BE49-F238E27FC236}">
                  <a16:creationId xmlns:a16="http://schemas.microsoft.com/office/drawing/2014/main" id="{7E2B1038-CC5C-488B-A88C-FE4435192307}"/>
                </a:ext>
              </a:extLst>
            </p:cNvPr>
            <p:cNvSpPr/>
            <p:nvPr/>
          </p:nvSpPr>
          <p:spPr>
            <a:xfrm>
              <a:off x="1863524" y="2720051"/>
              <a:ext cx="486137" cy="462987"/>
            </a:xfrm>
            <a:prstGeom prst="flowChartConnector">
              <a:avLst/>
            </a:prstGeom>
            <a:solidFill>
              <a:srgbClr val="638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Fluxograma: Conector 32">
              <a:extLst>
                <a:ext uri="{FF2B5EF4-FFF2-40B4-BE49-F238E27FC236}">
                  <a16:creationId xmlns:a16="http://schemas.microsoft.com/office/drawing/2014/main" id="{9F52011C-016B-4CF7-A705-ADB493D65CB9}"/>
                </a:ext>
              </a:extLst>
            </p:cNvPr>
            <p:cNvSpPr/>
            <p:nvPr/>
          </p:nvSpPr>
          <p:spPr>
            <a:xfrm>
              <a:off x="1863524" y="3370162"/>
              <a:ext cx="486137" cy="462987"/>
            </a:xfrm>
            <a:prstGeom prst="flowChartConnector">
              <a:avLst/>
            </a:prstGeom>
            <a:solidFill>
              <a:srgbClr val="638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Fluxograma: Conector 33">
              <a:extLst>
                <a:ext uri="{FF2B5EF4-FFF2-40B4-BE49-F238E27FC236}">
                  <a16:creationId xmlns:a16="http://schemas.microsoft.com/office/drawing/2014/main" id="{19F7D77A-3115-4789-9AFA-75349352DF62}"/>
                </a:ext>
              </a:extLst>
            </p:cNvPr>
            <p:cNvSpPr/>
            <p:nvPr/>
          </p:nvSpPr>
          <p:spPr>
            <a:xfrm>
              <a:off x="1863524" y="4020273"/>
              <a:ext cx="486137" cy="462987"/>
            </a:xfrm>
            <a:prstGeom prst="flowChartConnector">
              <a:avLst/>
            </a:prstGeom>
            <a:solidFill>
              <a:srgbClr val="638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D5F56DA7-1E47-4D9A-A9F4-F43CE4B31B48}"/>
              </a:ext>
            </a:extLst>
          </p:cNvPr>
          <p:cNvGrpSpPr/>
          <p:nvPr/>
        </p:nvGrpSpPr>
        <p:grpSpPr>
          <a:xfrm>
            <a:off x="5166390" y="5375073"/>
            <a:ext cx="130999" cy="522340"/>
            <a:chOff x="2041091" y="4921174"/>
            <a:chExt cx="130999" cy="522340"/>
          </a:xfrm>
        </p:grpSpPr>
        <p:sp>
          <p:nvSpPr>
            <p:cNvPr id="29" name="Fluxograma: Conector 28">
              <a:extLst>
                <a:ext uri="{FF2B5EF4-FFF2-40B4-BE49-F238E27FC236}">
                  <a16:creationId xmlns:a16="http://schemas.microsoft.com/office/drawing/2014/main" id="{0CC687D8-46C9-44AF-B503-D9B5622D9084}"/>
                </a:ext>
              </a:extLst>
            </p:cNvPr>
            <p:cNvSpPr/>
            <p:nvPr/>
          </p:nvSpPr>
          <p:spPr>
            <a:xfrm>
              <a:off x="2041093" y="4921174"/>
              <a:ext cx="130997" cy="91685"/>
            </a:xfrm>
            <a:prstGeom prst="flowChartConnector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luxograma: Conector 29">
              <a:extLst>
                <a:ext uri="{FF2B5EF4-FFF2-40B4-BE49-F238E27FC236}">
                  <a16:creationId xmlns:a16="http://schemas.microsoft.com/office/drawing/2014/main" id="{0C0895BC-3014-4A3F-AA6C-E511685D478B}"/>
                </a:ext>
              </a:extLst>
            </p:cNvPr>
            <p:cNvSpPr/>
            <p:nvPr/>
          </p:nvSpPr>
          <p:spPr>
            <a:xfrm>
              <a:off x="2041091" y="5138942"/>
              <a:ext cx="130997" cy="91685"/>
            </a:xfrm>
            <a:prstGeom prst="flowChartConnector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Fluxograma: Conector 30">
              <a:extLst>
                <a:ext uri="{FF2B5EF4-FFF2-40B4-BE49-F238E27FC236}">
                  <a16:creationId xmlns:a16="http://schemas.microsoft.com/office/drawing/2014/main" id="{E856D499-2198-43B4-A79F-218A7B02007F}"/>
                </a:ext>
              </a:extLst>
            </p:cNvPr>
            <p:cNvSpPr/>
            <p:nvPr/>
          </p:nvSpPr>
          <p:spPr>
            <a:xfrm>
              <a:off x="2041092" y="5351829"/>
              <a:ext cx="130997" cy="91685"/>
            </a:xfrm>
            <a:prstGeom prst="flowChartConnector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7" name="Fluxograma: Conector 26">
            <a:extLst>
              <a:ext uri="{FF2B5EF4-FFF2-40B4-BE49-F238E27FC236}">
                <a16:creationId xmlns:a16="http://schemas.microsoft.com/office/drawing/2014/main" id="{194F3D81-1665-4B18-89FC-5A13763BE317}"/>
              </a:ext>
            </a:extLst>
          </p:cNvPr>
          <p:cNvSpPr/>
          <p:nvPr/>
        </p:nvSpPr>
        <p:spPr>
          <a:xfrm>
            <a:off x="4988822" y="6139652"/>
            <a:ext cx="486137" cy="462987"/>
          </a:xfrm>
          <a:prstGeom prst="flowChartConnector">
            <a:avLst/>
          </a:prstGeom>
          <a:solidFill>
            <a:srgbClr val="638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luxograma: Conector 27">
            <a:extLst>
              <a:ext uri="{FF2B5EF4-FFF2-40B4-BE49-F238E27FC236}">
                <a16:creationId xmlns:a16="http://schemas.microsoft.com/office/drawing/2014/main" id="{ECB5BE3B-FCC4-497A-A6F0-DD1A4788C7CB}"/>
              </a:ext>
            </a:extLst>
          </p:cNvPr>
          <p:cNvSpPr/>
          <p:nvPr/>
        </p:nvSpPr>
        <p:spPr>
          <a:xfrm>
            <a:off x="4988822" y="4669847"/>
            <a:ext cx="486137" cy="462987"/>
          </a:xfrm>
          <a:prstGeom prst="flowChartConnector">
            <a:avLst/>
          </a:prstGeom>
          <a:solidFill>
            <a:srgbClr val="638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729E423-E81D-495E-91F4-C833D002F126}"/>
              </a:ext>
            </a:extLst>
          </p:cNvPr>
          <p:cNvGrpSpPr/>
          <p:nvPr/>
        </p:nvGrpSpPr>
        <p:grpSpPr>
          <a:xfrm>
            <a:off x="6127767" y="2720051"/>
            <a:ext cx="486144" cy="3882588"/>
            <a:chOff x="1863517" y="2720051"/>
            <a:chExt cx="486144" cy="3882588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CA5EBE1F-87E9-4472-B18C-578687DA6106}"/>
                </a:ext>
              </a:extLst>
            </p:cNvPr>
            <p:cNvGrpSpPr/>
            <p:nvPr/>
          </p:nvGrpSpPr>
          <p:grpSpPr>
            <a:xfrm>
              <a:off x="1863524" y="2720051"/>
              <a:ext cx="486137" cy="1763209"/>
              <a:chOff x="1863524" y="2720051"/>
              <a:chExt cx="486137" cy="1763209"/>
            </a:xfrm>
          </p:grpSpPr>
          <p:sp>
            <p:nvSpPr>
              <p:cNvPr id="43" name="Fluxograma: Conector 42">
                <a:extLst>
                  <a:ext uri="{FF2B5EF4-FFF2-40B4-BE49-F238E27FC236}">
                    <a16:creationId xmlns:a16="http://schemas.microsoft.com/office/drawing/2014/main" id="{1573E1DC-F9D9-4F54-8BEB-5D9B97A0A4EF}"/>
                  </a:ext>
                </a:extLst>
              </p:cNvPr>
              <p:cNvSpPr/>
              <p:nvPr/>
            </p:nvSpPr>
            <p:spPr>
              <a:xfrm>
                <a:off x="1863524" y="2720051"/>
                <a:ext cx="486137" cy="462987"/>
              </a:xfrm>
              <a:prstGeom prst="flowChartConnector">
                <a:avLst/>
              </a:prstGeom>
              <a:solidFill>
                <a:srgbClr val="638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luxograma: Conector 43">
                <a:extLst>
                  <a:ext uri="{FF2B5EF4-FFF2-40B4-BE49-F238E27FC236}">
                    <a16:creationId xmlns:a16="http://schemas.microsoft.com/office/drawing/2014/main" id="{0D248110-9FD7-4B5E-A278-0F29972B6350}"/>
                  </a:ext>
                </a:extLst>
              </p:cNvPr>
              <p:cNvSpPr/>
              <p:nvPr/>
            </p:nvSpPr>
            <p:spPr>
              <a:xfrm>
                <a:off x="1863524" y="3370162"/>
                <a:ext cx="486137" cy="462987"/>
              </a:xfrm>
              <a:prstGeom prst="flowChartConnector">
                <a:avLst/>
              </a:prstGeom>
              <a:solidFill>
                <a:srgbClr val="638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luxograma: Conector 44">
                <a:extLst>
                  <a:ext uri="{FF2B5EF4-FFF2-40B4-BE49-F238E27FC236}">
                    <a16:creationId xmlns:a16="http://schemas.microsoft.com/office/drawing/2014/main" id="{C6866A27-6CBB-48B7-A4D9-BF1A603FA87F}"/>
                  </a:ext>
                </a:extLst>
              </p:cNvPr>
              <p:cNvSpPr/>
              <p:nvPr/>
            </p:nvSpPr>
            <p:spPr>
              <a:xfrm>
                <a:off x="1863524" y="4020273"/>
                <a:ext cx="486137" cy="462987"/>
              </a:xfrm>
              <a:prstGeom prst="flowChartConnector">
                <a:avLst/>
              </a:prstGeom>
              <a:solidFill>
                <a:srgbClr val="638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1B82C97C-8518-4BB2-B7FD-B213854CEA8D}"/>
                </a:ext>
              </a:extLst>
            </p:cNvPr>
            <p:cNvGrpSpPr/>
            <p:nvPr/>
          </p:nvGrpSpPr>
          <p:grpSpPr>
            <a:xfrm>
              <a:off x="2041085" y="5375073"/>
              <a:ext cx="130999" cy="522340"/>
              <a:chOff x="2041091" y="4921174"/>
              <a:chExt cx="130999" cy="522340"/>
            </a:xfrm>
          </p:grpSpPr>
          <p:sp>
            <p:nvSpPr>
              <p:cNvPr id="40" name="Fluxograma: Conector 39">
                <a:extLst>
                  <a:ext uri="{FF2B5EF4-FFF2-40B4-BE49-F238E27FC236}">
                    <a16:creationId xmlns:a16="http://schemas.microsoft.com/office/drawing/2014/main" id="{B6069FF1-CC57-4FF9-9F28-AE5A556B95F1}"/>
                  </a:ext>
                </a:extLst>
              </p:cNvPr>
              <p:cNvSpPr/>
              <p:nvPr/>
            </p:nvSpPr>
            <p:spPr>
              <a:xfrm>
                <a:off x="2041093" y="4921174"/>
                <a:ext cx="130997" cy="91685"/>
              </a:xfrm>
              <a:prstGeom prst="flowChartConnector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Fluxograma: Conector 40">
                <a:extLst>
                  <a:ext uri="{FF2B5EF4-FFF2-40B4-BE49-F238E27FC236}">
                    <a16:creationId xmlns:a16="http://schemas.microsoft.com/office/drawing/2014/main" id="{BB3A0443-EF91-4785-9653-E7AE09AD5CDB}"/>
                  </a:ext>
                </a:extLst>
              </p:cNvPr>
              <p:cNvSpPr/>
              <p:nvPr/>
            </p:nvSpPr>
            <p:spPr>
              <a:xfrm>
                <a:off x="2041091" y="5138942"/>
                <a:ext cx="130997" cy="91685"/>
              </a:xfrm>
              <a:prstGeom prst="flowChartConnector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luxograma: Conector 41">
                <a:extLst>
                  <a:ext uri="{FF2B5EF4-FFF2-40B4-BE49-F238E27FC236}">
                    <a16:creationId xmlns:a16="http://schemas.microsoft.com/office/drawing/2014/main" id="{2B7AB931-1166-4DEB-BCAD-4DA885D1C36D}"/>
                  </a:ext>
                </a:extLst>
              </p:cNvPr>
              <p:cNvSpPr/>
              <p:nvPr/>
            </p:nvSpPr>
            <p:spPr>
              <a:xfrm>
                <a:off x="2041092" y="5351829"/>
                <a:ext cx="130997" cy="91685"/>
              </a:xfrm>
              <a:prstGeom prst="flowChartConnector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8" name="Fluxograma: Conector 37">
              <a:extLst>
                <a:ext uri="{FF2B5EF4-FFF2-40B4-BE49-F238E27FC236}">
                  <a16:creationId xmlns:a16="http://schemas.microsoft.com/office/drawing/2014/main" id="{F035D7B2-5D2A-40A3-825A-C1666A57C45D}"/>
                </a:ext>
              </a:extLst>
            </p:cNvPr>
            <p:cNvSpPr/>
            <p:nvPr/>
          </p:nvSpPr>
          <p:spPr>
            <a:xfrm>
              <a:off x="1863517" y="6139652"/>
              <a:ext cx="486137" cy="462987"/>
            </a:xfrm>
            <a:prstGeom prst="flowChartConnector">
              <a:avLst/>
            </a:prstGeom>
            <a:solidFill>
              <a:srgbClr val="638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luxograma: Conector 38">
              <a:extLst>
                <a:ext uri="{FF2B5EF4-FFF2-40B4-BE49-F238E27FC236}">
                  <a16:creationId xmlns:a16="http://schemas.microsoft.com/office/drawing/2014/main" id="{8DC0BD97-66EA-403B-8D02-6A5ACDF056FB}"/>
                </a:ext>
              </a:extLst>
            </p:cNvPr>
            <p:cNvSpPr/>
            <p:nvPr/>
          </p:nvSpPr>
          <p:spPr>
            <a:xfrm>
              <a:off x="1863517" y="4669847"/>
              <a:ext cx="486137" cy="462987"/>
            </a:xfrm>
            <a:prstGeom prst="flowChartConnector">
              <a:avLst/>
            </a:prstGeom>
            <a:solidFill>
              <a:srgbClr val="638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C50282CD-C164-49D0-8FB3-387E768595A9}"/>
              </a:ext>
            </a:extLst>
          </p:cNvPr>
          <p:cNvGrpSpPr/>
          <p:nvPr/>
        </p:nvGrpSpPr>
        <p:grpSpPr>
          <a:xfrm>
            <a:off x="7269933" y="2720051"/>
            <a:ext cx="486144" cy="3882588"/>
            <a:chOff x="1863517" y="2720051"/>
            <a:chExt cx="486144" cy="3882588"/>
          </a:xfrm>
        </p:grpSpPr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CD1C7761-0D6E-4A80-B650-4E83D33AA93C}"/>
                </a:ext>
              </a:extLst>
            </p:cNvPr>
            <p:cNvGrpSpPr/>
            <p:nvPr/>
          </p:nvGrpSpPr>
          <p:grpSpPr>
            <a:xfrm>
              <a:off x="1863524" y="2720051"/>
              <a:ext cx="486137" cy="1763209"/>
              <a:chOff x="1863524" y="2720051"/>
              <a:chExt cx="486137" cy="1763209"/>
            </a:xfrm>
          </p:grpSpPr>
          <p:sp>
            <p:nvSpPr>
              <p:cNvPr id="54" name="Fluxograma: Conector 53">
                <a:extLst>
                  <a:ext uri="{FF2B5EF4-FFF2-40B4-BE49-F238E27FC236}">
                    <a16:creationId xmlns:a16="http://schemas.microsoft.com/office/drawing/2014/main" id="{E182AABD-369A-4308-8279-66C6A69390B5}"/>
                  </a:ext>
                </a:extLst>
              </p:cNvPr>
              <p:cNvSpPr/>
              <p:nvPr/>
            </p:nvSpPr>
            <p:spPr>
              <a:xfrm>
                <a:off x="1863524" y="2720051"/>
                <a:ext cx="486137" cy="462987"/>
              </a:xfrm>
              <a:prstGeom prst="flowChartConnector">
                <a:avLst/>
              </a:prstGeom>
              <a:solidFill>
                <a:srgbClr val="638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Conector 54">
                <a:extLst>
                  <a:ext uri="{FF2B5EF4-FFF2-40B4-BE49-F238E27FC236}">
                    <a16:creationId xmlns:a16="http://schemas.microsoft.com/office/drawing/2014/main" id="{861CCA58-36B3-4434-B881-9F3A946DB63F}"/>
                  </a:ext>
                </a:extLst>
              </p:cNvPr>
              <p:cNvSpPr/>
              <p:nvPr/>
            </p:nvSpPr>
            <p:spPr>
              <a:xfrm>
                <a:off x="1863524" y="3370162"/>
                <a:ext cx="486137" cy="462987"/>
              </a:xfrm>
              <a:prstGeom prst="flowChartConnector">
                <a:avLst/>
              </a:prstGeom>
              <a:solidFill>
                <a:srgbClr val="638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luxograma: Conector 55">
                <a:extLst>
                  <a:ext uri="{FF2B5EF4-FFF2-40B4-BE49-F238E27FC236}">
                    <a16:creationId xmlns:a16="http://schemas.microsoft.com/office/drawing/2014/main" id="{EDBD84D1-BEB1-49D8-B137-65ED07671C4F}"/>
                  </a:ext>
                </a:extLst>
              </p:cNvPr>
              <p:cNvSpPr/>
              <p:nvPr/>
            </p:nvSpPr>
            <p:spPr>
              <a:xfrm>
                <a:off x="1863524" y="4020273"/>
                <a:ext cx="486137" cy="462987"/>
              </a:xfrm>
              <a:prstGeom prst="flowChartConnector">
                <a:avLst/>
              </a:prstGeom>
              <a:solidFill>
                <a:srgbClr val="638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41D25AD6-ED2F-4241-9ACF-D324A59AA324}"/>
                </a:ext>
              </a:extLst>
            </p:cNvPr>
            <p:cNvGrpSpPr/>
            <p:nvPr/>
          </p:nvGrpSpPr>
          <p:grpSpPr>
            <a:xfrm>
              <a:off x="2041085" y="5375073"/>
              <a:ext cx="130999" cy="522340"/>
              <a:chOff x="2041091" y="4921174"/>
              <a:chExt cx="130999" cy="522340"/>
            </a:xfrm>
          </p:grpSpPr>
          <p:sp>
            <p:nvSpPr>
              <p:cNvPr id="51" name="Fluxograma: Conector 50">
                <a:extLst>
                  <a:ext uri="{FF2B5EF4-FFF2-40B4-BE49-F238E27FC236}">
                    <a16:creationId xmlns:a16="http://schemas.microsoft.com/office/drawing/2014/main" id="{06A85AB6-406C-4723-B48A-5F4C11E14ACD}"/>
                  </a:ext>
                </a:extLst>
              </p:cNvPr>
              <p:cNvSpPr/>
              <p:nvPr/>
            </p:nvSpPr>
            <p:spPr>
              <a:xfrm>
                <a:off x="2041093" y="4921174"/>
                <a:ext cx="130997" cy="91685"/>
              </a:xfrm>
              <a:prstGeom prst="flowChartConnector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Conector 51">
                <a:extLst>
                  <a:ext uri="{FF2B5EF4-FFF2-40B4-BE49-F238E27FC236}">
                    <a16:creationId xmlns:a16="http://schemas.microsoft.com/office/drawing/2014/main" id="{41E0F295-1946-44D7-8036-7057F86F4849}"/>
                  </a:ext>
                </a:extLst>
              </p:cNvPr>
              <p:cNvSpPr/>
              <p:nvPr/>
            </p:nvSpPr>
            <p:spPr>
              <a:xfrm>
                <a:off x="2041091" y="5138942"/>
                <a:ext cx="130997" cy="91685"/>
              </a:xfrm>
              <a:prstGeom prst="flowChartConnector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luxograma: Conector 52">
                <a:extLst>
                  <a:ext uri="{FF2B5EF4-FFF2-40B4-BE49-F238E27FC236}">
                    <a16:creationId xmlns:a16="http://schemas.microsoft.com/office/drawing/2014/main" id="{8F9C4DBE-F417-4E96-954C-BB4ADE0E2721}"/>
                  </a:ext>
                </a:extLst>
              </p:cNvPr>
              <p:cNvSpPr/>
              <p:nvPr/>
            </p:nvSpPr>
            <p:spPr>
              <a:xfrm>
                <a:off x="2041092" y="5351829"/>
                <a:ext cx="130997" cy="91685"/>
              </a:xfrm>
              <a:prstGeom prst="flowChartConnector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9" name="Fluxograma: Conector 48">
              <a:extLst>
                <a:ext uri="{FF2B5EF4-FFF2-40B4-BE49-F238E27FC236}">
                  <a16:creationId xmlns:a16="http://schemas.microsoft.com/office/drawing/2014/main" id="{9C891D20-CC4B-44A3-BAF5-AC88D2938834}"/>
                </a:ext>
              </a:extLst>
            </p:cNvPr>
            <p:cNvSpPr/>
            <p:nvPr/>
          </p:nvSpPr>
          <p:spPr>
            <a:xfrm>
              <a:off x="1863517" y="6139652"/>
              <a:ext cx="486137" cy="462987"/>
            </a:xfrm>
            <a:prstGeom prst="flowChartConnector">
              <a:avLst/>
            </a:prstGeom>
            <a:solidFill>
              <a:srgbClr val="638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Fluxograma: Conector 49">
              <a:extLst>
                <a:ext uri="{FF2B5EF4-FFF2-40B4-BE49-F238E27FC236}">
                  <a16:creationId xmlns:a16="http://schemas.microsoft.com/office/drawing/2014/main" id="{683D9D0B-1498-431F-94DB-D547ACB7F7E4}"/>
                </a:ext>
              </a:extLst>
            </p:cNvPr>
            <p:cNvSpPr/>
            <p:nvPr/>
          </p:nvSpPr>
          <p:spPr>
            <a:xfrm>
              <a:off x="1863517" y="4669847"/>
              <a:ext cx="486137" cy="462987"/>
            </a:xfrm>
            <a:prstGeom prst="flowChartConnector">
              <a:avLst/>
            </a:prstGeom>
            <a:solidFill>
              <a:srgbClr val="638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49511698-2D16-4110-AF47-E231F7EFB4CE}"/>
              </a:ext>
            </a:extLst>
          </p:cNvPr>
          <p:cNvGrpSpPr/>
          <p:nvPr/>
        </p:nvGrpSpPr>
        <p:grpSpPr>
          <a:xfrm>
            <a:off x="10201337" y="2720051"/>
            <a:ext cx="486137" cy="1763209"/>
            <a:chOff x="1863524" y="2720051"/>
            <a:chExt cx="486137" cy="1763209"/>
          </a:xfrm>
        </p:grpSpPr>
        <p:sp>
          <p:nvSpPr>
            <p:cNvPr id="65" name="Fluxograma: Conector 64">
              <a:extLst>
                <a:ext uri="{FF2B5EF4-FFF2-40B4-BE49-F238E27FC236}">
                  <a16:creationId xmlns:a16="http://schemas.microsoft.com/office/drawing/2014/main" id="{2FA98869-6B7A-4A30-AE86-76BA7B03CDF1}"/>
                </a:ext>
              </a:extLst>
            </p:cNvPr>
            <p:cNvSpPr/>
            <p:nvPr/>
          </p:nvSpPr>
          <p:spPr>
            <a:xfrm>
              <a:off x="1863524" y="2720051"/>
              <a:ext cx="486137" cy="462987"/>
            </a:xfrm>
            <a:prstGeom prst="flowChartConnector">
              <a:avLst/>
            </a:prstGeom>
            <a:solidFill>
              <a:srgbClr val="638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Fluxograma: Conector 65">
              <a:extLst>
                <a:ext uri="{FF2B5EF4-FFF2-40B4-BE49-F238E27FC236}">
                  <a16:creationId xmlns:a16="http://schemas.microsoft.com/office/drawing/2014/main" id="{ECEC726A-39BA-4B2D-973F-AF8348B07BC8}"/>
                </a:ext>
              </a:extLst>
            </p:cNvPr>
            <p:cNvSpPr/>
            <p:nvPr/>
          </p:nvSpPr>
          <p:spPr>
            <a:xfrm>
              <a:off x="1863524" y="3370162"/>
              <a:ext cx="486137" cy="462987"/>
            </a:xfrm>
            <a:prstGeom prst="flowChartConnector">
              <a:avLst/>
            </a:prstGeom>
            <a:solidFill>
              <a:srgbClr val="638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Fluxograma: Conector 66">
              <a:extLst>
                <a:ext uri="{FF2B5EF4-FFF2-40B4-BE49-F238E27FC236}">
                  <a16:creationId xmlns:a16="http://schemas.microsoft.com/office/drawing/2014/main" id="{D01F48E0-D993-4310-A0D1-0C1F40FEABA9}"/>
                </a:ext>
              </a:extLst>
            </p:cNvPr>
            <p:cNvSpPr/>
            <p:nvPr/>
          </p:nvSpPr>
          <p:spPr>
            <a:xfrm>
              <a:off x="1863524" y="4020273"/>
              <a:ext cx="486137" cy="462987"/>
            </a:xfrm>
            <a:prstGeom prst="flowChartConnector">
              <a:avLst/>
            </a:prstGeom>
            <a:solidFill>
              <a:srgbClr val="638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A4608C83-4C58-4BBC-A4DF-6C988F95BFBA}"/>
              </a:ext>
            </a:extLst>
          </p:cNvPr>
          <p:cNvGrpSpPr/>
          <p:nvPr/>
        </p:nvGrpSpPr>
        <p:grpSpPr>
          <a:xfrm>
            <a:off x="10378898" y="5375073"/>
            <a:ext cx="130999" cy="522340"/>
            <a:chOff x="2041091" y="4921174"/>
            <a:chExt cx="130999" cy="522340"/>
          </a:xfrm>
        </p:grpSpPr>
        <p:sp>
          <p:nvSpPr>
            <p:cNvPr id="62" name="Fluxograma: Conector 61">
              <a:extLst>
                <a:ext uri="{FF2B5EF4-FFF2-40B4-BE49-F238E27FC236}">
                  <a16:creationId xmlns:a16="http://schemas.microsoft.com/office/drawing/2014/main" id="{D48BF235-CE62-4675-BE79-931408A7B9E0}"/>
                </a:ext>
              </a:extLst>
            </p:cNvPr>
            <p:cNvSpPr/>
            <p:nvPr/>
          </p:nvSpPr>
          <p:spPr>
            <a:xfrm>
              <a:off x="2041093" y="4921174"/>
              <a:ext cx="130997" cy="91685"/>
            </a:xfrm>
            <a:prstGeom prst="flowChartConnector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luxograma: Conector 62">
              <a:extLst>
                <a:ext uri="{FF2B5EF4-FFF2-40B4-BE49-F238E27FC236}">
                  <a16:creationId xmlns:a16="http://schemas.microsoft.com/office/drawing/2014/main" id="{F5EB21CE-EF25-4C52-996B-4AE1188306D7}"/>
                </a:ext>
              </a:extLst>
            </p:cNvPr>
            <p:cNvSpPr/>
            <p:nvPr/>
          </p:nvSpPr>
          <p:spPr>
            <a:xfrm>
              <a:off x="2041091" y="5138942"/>
              <a:ext cx="130997" cy="91685"/>
            </a:xfrm>
            <a:prstGeom prst="flowChartConnector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luxograma: Conector 63">
              <a:extLst>
                <a:ext uri="{FF2B5EF4-FFF2-40B4-BE49-F238E27FC236}">
                  <a16:creationId xmlns:a16="http://schemas.microsoft.com/office/drawing/2014/main" id="{AE348AB8-7C2C-49CC-976B-58890B0122F1}"/>
                </a:ext>
              </a:extLst>
            </p:cNvPr>
            <p:cNvSpPr/>
            <p:nvPr/>
          </p:nvSpPr>
          <p:spPr>
            <a:xfrm>
              <a:off x="2041092" y="5351829"/>
              <a:ext cx="130997" cy="91685"/>
            </a:xfrm>
            <a:prstGeom prst="flowChartConnector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Fluxograma: Conector 59">
            <a:extLst>
              <a:ext uri="{FF2B5EF4-FFF2-40B4-BE49-F238E27FC236}">
                <a16:creationId xmlns:a16="http://schemas.microsoft.com/office/drawing/2014/main" id="{F275AC72-2BC4-4B7E-BC24-F3315905BD01}"/>
              </a:ext>
            </a:extLst>
          </p:cNvPr>
          <p:cNvSpPr/>
          <p:nvPr/>
        </p:nvSpPr>
        <p:spPr>
          <a:xfrm>
            <a:off x="10201330" y="6139652"/>
            <a:ext cx="486137" cy="462987"/>
          </a:xfrm>
          <a:prstGeom prst="flowChartConnector">
            <a:avLst/>
          </a:prstGeom>
          <a:solidFill>
            <a:srgbClr val="638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Fluxograma: Conector 60">
            <a:extLst>
              <a:ext uri="{FF2B5EF4-FFF2-40B4-BE49-F238E27FC236}">
                <a16:creationId xmlns:a16="http://schemas.microsoft.com/office/drawing/2014/main" id="{12F70878-2671-4F23-8FB1-ECF25F4AB666}"/>
              </a:ext>
            </a:extLst>
          </p:cNvPr>
          <p:cNvSpPr/>
          <p:nvPr/>
        </p:nvSpPr>
        <p:spPr>
          <a:xfrm>
            <a:off x="10176556" y="6834133"/>
            <a:ext cx="486137" cy="462987"/>
          </a:xfrm>
          <a:prstGeom prst="flowChartConnector">
            <a:avLst/>
          </a:prstGeom>
          <a:noFill/>
          <a:ln>
            <a:solidFill>
              <a:srgbClr val="638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B50B9ECA-B257-4DF3-A3EE-A39F53D4902C}"/>
              </a:ext>
            </a:extLst>
          </p:cNvPr>
          <p:cNvGrpSpPr/>
          <p:nvPr/>
        </p:nvGrpSpPr>
        <p:grpSpPr>
          <a:xfrm>
            <a:off x="12808236" y="2720051"/>
            <a:ext cx="486144" cy="3882588"/>
            <a:chOff x="1863517" y="2720051"/>
            <a:chExt cx="486144" cy="3882588"/>
          </a:xfrm>
        </p:grpSpPr>
        <p:grpSp>
          <p:nvGrpSpPr>
            <p:cNvPr id="69" name="Agrupar 68">
              <a:extLst>
                <a:ext uri="{FF2B5EF4-FFF2-40B4-BE49-F238E27FC236}">
                  <a16:creationId xmlns:a16="http://schemas.microsoft.com/office/drawing/2014/main" id="{2F4FBF8F-6413-4295-BD74-BECD90385C5D}"/>
                </a:ext>
              </a:extLst>
            </p:cNvPr>
            <p:cNvGrpSpPr/>
            <p:nvPr/>
          </p:nvGrpSpPr>
          <p:grpSpPr>
            <a:xfrm>
              <a:off x="1863524" y="2720051"/>
              <a:ext cx="486137" cy="1763209"/>
              <a:chOff x="1863524" y="2720051"/>
              <a:chExt cx="486137" cy="1763209"/>
            </a:xfrm>
          </p:grpSpPr>
          <p:sp>
            <p:nvSpPr>
              <p:cNvPr id="76" name="Fluxograma: Conector 75">
                <a:extLst>
                  <a:ext uri="{FF2B5EF4-FFF2-40B4-BE49-F238E27FC236}">
                    <a16:creationId xmlns:a16="http://schemas.microsoft.com/office/drawing/2014/main" id="{DEEDA780-B4A7-44FD-AF64-1EF7D5D493D4}"/>
                  </a:ext>
                </a:extLst>
              </p:cNvPr>
              <p:cNvSpPr/>
              <p:nvPr/>
            </p:nvSpPr>
            <p:spPr>
              <a:xfrm>
                <a:off x="1863524" y="2720051"/>
                <a:ext cx="486137" cy="462987"/>
              </a:xfrm>
              <a:prstGeom prst="flowChartConnector">
                <a:avLst/>
              </a:prstGeom>
              <a:solidFill>
                <a:srgbClr val="638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Fluxograma: Conector 76">
                <a:extLst>
                  <a:ext uri="{FF2B5EF4-FFF2-40B4-BE49-F238E27FC236}">
                    <a16:creationId xmlns:a16="http://schemas.microsoft.com/office/drawing/2014/main" id="{3B19CD50-805F-4031-858B-2F13FE927489}"/>
                  </a:ext>
                </a:extLst>
              </p:cNvPr>
              <p:cNvSpPr/>
              <p:nvPr/>
            </p:nvSpPr>
            <p:spPr>
              <a:xfrm>
                <a:off x="1863524" y="3370162"/>
                <a:ext cx="486137" cy="462987"/>
              </a:xfrm>
              <a:prstGeom prst="flowChartConnector">
                <a:avLst/>
              </a:prstGeom>
              <a:solidFill>
                <a:srgbClr val="638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Fluxograma: Conector 77">
                <a:extLst>
                  <a:ext uri="{FF2B5EF4-FFF2-40B4-BE49-F238E27FC236}">
                    <a16:creationId xmlns:a16="http://schemas.microsoft.com/office/drawing/2014/main" id="{BB14A075-FAE3-4C64-BE05-06567A251624}"/>
                  </a:ext>
                </a:extLst>
              </p:cNvPr>
              <p:cNvSpPr/>
              <p:nvPr/>
            </p:nvSpPr>
            <p:spPr>
              <a:xfrm>
                <a:off x="1863524" y="4020273"/>
                <a:ext cx="486137" cy="462987"/>
              </a:xfrm>
              <a:prstGeom prst="flowChartConnector">
                <a:avLst/>
              </a:prstGeom>
              <a:solidFill>
                <a:srgbClr val="638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38CF896D-C4E9-432C-B8FF-5D6063D87DFF}"/>
                </a:ext>
              </a:extLst>
            </p:cNvPr>
            <p:cNvGrpSpPr/>
            <p:nvPr/>
          </p:nvGrpSpPr>
          <p:grpSpPr>
            <a:xfrm>
              <a:off x="2041085" y="5375073"/>
              <a:ext cx="130999" cy="522340"/>
              <a:chOff x="2041091" y="4921174"/>
              <a:chExt cx="130999" cy="522340"/>
            </a:xfrm>
          </p:grpSpPr>
          <p:sp>
            <p:nvSpPr>
              <p:cNvPr id="73" name="Fluxograma: Conector 72">
                <a:extLst>
                  <a:ext uri="{FF2B5EF4-FFF2-40B4-BE49-F238E27FC236}">
                    <a16:creationId xmlns:a16="http://schemas.microsoft.com/office/drawing/2014/main" id="{02CED642-798C-44A8-B003-748CDE6D7812}"/>
                  </a:ext>
                </a:extLst>
              </p:cNvPr>
              <p:cNvSpPr/>
              <p:nvPr/>
            </p:nvSpPr>
            <p:spPr>
              <a:xfrm>
                <a:off x="2041093" y="4921174"/>
                <a:ext cx="130997" cy="91685"/>
              </a:xfrm>
              <a:prstGeom prst="flowChartConnector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Fluxograma: Conector 73">
                <a:extLst>
                  <a:ext uri="{FF2B5EF4-FFF2-40B4-BE49-F238E27FC236}">
                    <a16:creationId xmlns:a16="http://schemas.microsoft.com/office/drawing/2014/main" id="{DD277398-A52E-434B-AEE1-A822A436F409}"/>
                  </a:ext>
                </a:extLst>
              </p:cNvPr>
              <p:cNvSpPr/>
              <p:nvPr/>
            </p:nvSpPr>
            <p:spPr>
              <a:xfrm>
                <a:off x="2041091" y="5138942"/>
                <a:ext cx="130997" cy="91685"/>
              </a:xfrm>
              <a:prstGeom prst="flowChartConnector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Fluxograma: Conector 74">
                <a:extLst>
                  <a:ext uri="{FF2B5EF4-FFF2-40B4-BE49-F238E27FC236}">
                    <a16:creationId xmlns:a16="http://schemas.microsoft.com/office/drawing/2014/main" id="{FC45D5B2-DA82-4ABE-B539-4E20E07D3CA7}"/>
                  </a:ext>
                </a:extLst>
              </p:cNvPr>
              <p:cNvSpPr/>
              <p:nvPr/>
            </p:nvSpPr>
            <p:spPr>
              <a:xfrm>
                <a:off x="2041092" y="5351829"/>
                <a:ext cx="130997" cy="91685"/>
              </a:xfrm>
              <a:prstGeom prst="flowChartConnector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1" name="Fluxograma: Conector 70">
              <a:extLst>
                <a:ext uri="{FF2B5EF4-FFF2-40B4-BE49-F238E27FC236}">
                  <a16:creationId xmlns:a16="http://schemas.microsoft.com/office/drawing/2014/main" id="{F1FD8F8E-11A9-4384-A4B1-4A091839BF2B}"/>
                </a:ext>
              </a:extLst>
            </p:cNvPr>
            <p:cNvSpPr/>
            <p:nvPr/>
          </p:nvSpPr>
          <p:spPr>
            <a:xfrm>
              <a:off x="1863517" y="6139652"/>
              <a:ext cx="486137" cy="462987"/>
            </a:xfrm>
            <a:prstGeom prst="flowChartConnector">
              <a:avLst/>
            </a:prstGeom>
            <a:solidFill>
              <a:srgbClr val="638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luxograma: Conector 71">
              <a:extLst>
                <a:ext uri="{FF2B5EF4-FFF2-40B4-BE49-F238E27FC236}">
                  <a16:creationId xmlns:a16="http://schemas.microsoft.com/office/drawing/2014/main" id="{910A1996-6DA9-4917-8E39-FBB256DEF828}"/>
                </a:ext>
              </a:extLst>
            </p:cNvPr>
            <p:cNvSpPr/>
            <p:nvPr/>
          </p:nvSpPr>
          <p:spPr>
            <a:xfrm>
              <a:off x="1863517" y="4669847"/>
              <a:ext cx="486137" cy="462987"/>
            </a:xfrm>
            <a:prstGeom prst="flowChartConnector">
              <a:avLst/>
            </a:prstGeom>
            <a:solidFill>
              <a:srgbClr val="638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9" name="Fluxograma: Conector 78">
            <a:extLst>
              <a:ext uri="{FF2B5EF4-FFF2-40B4-BE49-F238E27FC236}">
                <a16:creationId xmlns:a16="http://schemas.microsoft.com/office/drawing/2014/main" id="{251781F0-8305-4A54-BE7C-DE6D749FE5C1}"/>
              </a:ext>
            </a:extLst>
          </p:cNvPr>
          <p:cNvSpPr/>
          <p:nvPr/>
        </p:nvSpPr>
        <p:spPr>
          <a:xfrm>
            <a:off x="4988822" y="6792725"/>
            <a:ext cx="486137" cy="462987"/>
          </a:xfrm>
          <a:prstGeom prst="flowChartConnector">
            <a:avLst/>
          </a:prstGeom>
          <a:solidFill>
            <a:srgbClr val="638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Fluxograma: Conector 79">
            <a:extLst>
              <a:ext uri="{FF2B5EF4-FFF2-40B4-BE49-F238E27FC236}">
                <a16:creationId xmlns:a16="http://schemas.microsoft.com/office/drawing/2014/main" id="{80269D5E-C255-461D-A356-EBE36859D59D}"/>
              </a:ext>
            </a:extLst>
          </p:cNvPr>
          <p:cNvSpPr/>
          <p:nvPr/>
        </p:nvSpPr>
        <p:spPr>
          <a:xfrm>
            <a:off x="6127767" y="6792724"/>
            <a:ext cx="486137" cy="462987"/>
          </a:xfrm>
          <a:prstGeom prst="flowChartConnector">
            <a:avLst/>
          </a:prstGeom>
          <a:solidFill>
            <a:srgbClr val="638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Fluxograma: Conector 80">
            <a:extLst>
              <a:ext uri="{FF2B5EF4-FFF2-40B4-BE49-F238E27FC236}">
                <a16:creationId xmlns:a16="http://schemas.microsoft.com/office/drawing/2014/main" id="{818E5285-6BF1-47E1-9A36-C6352EF50767}"/>
              </a:ext>
            </a:extLst>
          </p:cNvPr>
          <p:cNvSpPr/>
          <p:nvPr/>
        </p:nvSpPr>
        <p:spPr>
          <a:xfrm>
            <a:off x="7269933" y="6812546"/>
            <a:ext cx="486137" cy="462987"/>
          </a:xfrm>
          <a:prstGeom prst="flowChartConnector">
            <a:avLst/>
          </a:prstGeom>
          <a:solidFill>
            <a:srgbClr val="638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0A5F077F-77C5-4A50-86E9-0F1FB9C9660B}"/>
              </a:ext>
            </a:extLst>
          </p:cNvPr>
          <p:cNvCxnSpPr>
            <a:cxnSpLocks/>
            <a:stCxn id="7" idx="6"/>
            <a:endCxn id="32" idx="2"/>
          </p:cNvCxnSpPr>
          <p:nvPr/>
        </p:nvCxnSpPr>
        <p:spPr>
          <a:xfrm>
            <a:off x="2349661" y="2951545"/>
            <a:ext cx="2639168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E4DA84DD-70CF-46CE-BED6-0F20CDDC26E5}"/>
              </a:ext>
            </a:extLst>
          </p:cNvPr>
          <p:cNvCxnSpPr>
            <a:cxnSpLocks/>
            <a:stCxn id="7" idx="6"/>
            <a:endCxn id="33" idx="2"/>
          </p:cNvCxnSpPr>
          <p:nvPr/>
        </p:nvCxnSpPr>
        <p:spPr>
          <a:xfrm>
            <a:off x="2349661" y="2951545"/>
            <a:ext cx="2639168" cy="650111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0F8B82CF-7CD2-4C28-A212-CD35873FDB20}"/>
              </a:ext>
            </a:extLst>
          </p:cNvPr>
          <p:cNvCxnSpPr>
            <a:stCxn id="7" idx="6"/>
            <a:endCxn id="34" idx="2"/>
          </p:cNvCxnSpPr>
          <p:nvPr/>
        </p:nvCxnSpPr>
        <p:spPr>
          <a:xfrm>
            <a:off x="2349661" y="2951545"/>
            <a:ext cx="2639168" cy="130022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51462CED-C957-41A0-A938-D98C66BBEDD8}"/>
              </a:ext>
            </a:extLst>
          </p:cNvPr>
          <p:cNvCxnSpPr>
            <a:stCxn id="8" idx="6"/>
            <a:endCxn id="32" idx="2"/>
          </p:cNvCxnSpPr>
          <p:nvPr/>
        </p:nvCxnSpPr>
        <p:spPr>
          <a:xfrm flipV="1">
            <a:off x="2349661" y="2951545"/>
            <a:ext cx="2639168" cy="650111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7C5B3DF3-0D5C-42A1-8A81-D485B735E113}"/>
              </a:ext>
            </a:extLst>
          </p:cNvPr>
          <p:cNvCxnSpPr>
            <a:cxnSpLocks/>
            <a:stCxn id="8" idx="6"/>
            <a:endCxn id="33" idx="2"/>
          </p:cNvCxnSpPr>
          <p:nvPr/>
        </p:nvCxnSpPr>
        <p:spPr>
          <a:xfrm>
            <a:off x="2349661" y="3601656"/>
            <a:ext cx="2639168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28057EDE-6BBB-443B-959D-CE72E523A236}"/>
              </a:ext>
            </a:extLst>
          </p:cNvPr>
          <p:cNvCxnSpPr>
            <a:cxnSpLocks/>
            <a:stCxn id="8" idx="6"/>
            <a:endCxn id="28" idx="2"/>
          </p:cNvCxnSpPr>
          <p:nvPr/>
        </p:nvCxnSpPr>
        <p:spPr>
          <a:xfrm>
            <a:off x="2349661" y="3601656"/>
            <a:ext cx="2639161" cy="1299685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to 109">
            <a:extLst>
              <a:ext uri="{FF2B5EF4-FFF2-40B4-BE49-F238E27FC236}">
                <a16:creationId xmlns:a16="http://schemas.microsoft.com/office/drawing/2014/main" id="{38A08C43-7932-420F-94BD-C4562C248CE3}"/>
              </a:ext>
            </a:extLst>
          </p:cNvPr>
          <p:cNvCxnSpPr/>
          <p:nvPr/>
        </p:nvCxnSpPr>
        <p:spPr>
          <a:xfrm flipV="1">
            <a:off x="2362930" y="3601656"/>
            <a:ext cx="2639168" cy="650111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>
            <a:extLst>
              <a:ext uri="{FF2B5EF4-FFF2-40B4-BE49-F238E27FC236}">
                <a16:creationId xmlns:a16="http://schemas.microsoft.com/office/drawing/2014/main" id="{F94DB086-E372-4403-BF22-FC292AB9FB73}"/>
              </a:ext>
            </a:extLst>
          </p:cNvPr>
          <p:cNvCxnSpPr>
            <a:cxnSpLocks/>
            <a:stCxn id="9" idx="6"/>
            <a:endCxn id="28" idx="2"/>
          </p:cNvCxnSpPr>
          <p:nvPr/>
        </p:nvCxnSpPr>
        <p:spPr>
          <a:xfrm>
            <a:off x="2349661" y="4251767"/>
            <a:ext cx="2639161" cy="649574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to 113">
            <a:extLst>
              <a:ext uri="{FF2B5EF4-FFF2-40B4-BE49-F238E27FC236}">
                <a16:creationId xmlns:a16="http://schemas.microsoft.com/office/drawing/2014/main" id="{2D2CB673-9BAF-4AF0-99AF-EF9CBB099CB9}"/>
              </a:ext>
            </a:extLst>
          </p:cNvPr>
          <p:cNvCxnSpPr/>
          <p:nvPr/>
        </p:nvCxnSpPr>
        <p:spPr>
          <a:xfrm flipV="1">
            <a:off x="2362923" y="4262621"/>
            <a:ext cx="2639168" cy="650111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AFB4804F-759E-44A1-8AED-B2518CB5B843}"/>
              </a:ext>
            </a:extLst>
          </p:cNvPr>
          <p:cNvCxnSpPr>
            <a:cxnSpLocks/>
            <a:stCxn id="20" idx="6"/>
            <a:endCxn id="28" idx="2"/>
          </p:cNvCxnSpPr>
          <p:nvPr/>
        </p:nvCxnSpPr>
        <p:spPr>
          <a:xfrm>
            <a:off x="2349654" y="4901341"/>
            <a:ext cx="2639168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27CB6800-3046-47F4-BAEE-ACAB7A08DB35}"/>
              </a:ext>
            </a:extLst>
          </p:cNvPr>
          <p:cNvCxnSpPr>
            <a:cxnSpLocks/>
            <a:stCxn id="9" idx="6"/>
            <a:endCxn id="34" idx="2"/>
          </p:cNvCxnSpPr>
          <p:nvPr/>
        </p:nvCxnSpPr>
        <p:spPr>
          <a:xfrm>
            <a:off x="2349661" y="4251767"/>
            <a:ext cx="2639168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F6EF1F3E-16D2-4B67-9F6E-813E2918DCB6}"/>
              </a:ext>
            </a:extLst>
          </p:cNvPr>
          <p:cNvCxnSpPr>
            <a:cxnSpLocks/>
            <a:stCxn id="20" idx="6"/>
            <a:endCxn id="27" idx="2"/>
          </p:cNvCxnSpPr>
          <p:nvPr/>
        </p:nvCxnSpPr>
        <p:spPr>
          <a:xfrm>
            <a:off x="2349654" y="4901341"/>
            <a:ext cx="2639168" cy="1469805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6A8BFBA5-432B-4155-BA50-5A52D38287A1}"/>
              </a:ext>
            </a:extLst>
          </p:cNvPr>
          <p:cNvCxnSpPr>
            <a:cxnSpLocks/>
            <a:stCxn id="16" idx="6"/>
            <a:endCxn id="28" idx="2"/>
          </p:cNvCxnSpPr>
          <p:nvPr/>
        </p:nvCxnSpPr>
        <p:spPr>
          <a:xfrm flipV="1">
            <a:off x="2349654" y="4901341"/>
            <a:ext cx="2639168" cy="1469805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8049C0AC-C61D-4483-98C4-6D8D0BC45522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>
            <a:off x="2349654" y="6371146"/>
            <a:ext cx="2639168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id="{1C2EFF4F-66DA-44E4-988F-18ADF0F31D75}"/>
              </a:ext>
            </a:extLst>
          </p:cNvPr>
          <p:cNvCxnSpPr>
            <a:cxnSpLocks/>
            <a:stCxn id="16" idx="6"/>
            <a:endCxn id="79" idx="2"/>
          </p:cNvCxnSpPr>
          <p:nvPr/>
        </p:nvCxnSpPr>
        <p:spPr>
          <a:xfrm>
            <a:off x="2349654" y="6371146"/>
            <a:ext cx="2639168" cy="653073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to 132">
            <a:extLst>
              <a:ext uri="{FF2B5EF4-FFF2-40B4-BE49-F238E27FC236}">
                <a16:creationId xmlns:a16="http://schemas.microsoft.com/office/drawing/2014/main" id="{E93D8EB6-8CF6-491D-9B42-0C306298EEA9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2376973" y="4273952"/>
            <a:ext cx="2611849" cy="275026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>
            <a:extLst>
              <a:ext uri="{FF2B5EF4-FFF2-40B4-BE49-F238E27FC236}">
                <a16:creationId xmlns:a16="http://schemas.microsoft.com/office/drawing/2014/main" id="{81CF9BFB-D10B-42CF-8473-668BDF6B9ACA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2389393" y="4912195"/>
            <a:ext cx="2599429" cy="2112024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A9BF33C0-4FFB-4C9B-95B2-3A58A30669B4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2385224" y="4251767"/>
            <a:ext cx="2603605" cy="210799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to 138">
            <a:extLst>
              <a:ext uri="{FF2B5EF4-FFF2-40B4-BE49-F238E27FC236}">
                <a16:creationId xmlns:a16="http://schemas.microsoft.com/office/drawing/2014/main" id="{7418E300-3B3A-4C09-8FD6-3D920E109D85}"/>
              </a:ext>
            </a:extLst>
          </p:cNvPr>
          <p:cNvCxnSpPr>
            <a:cxnSpLocks/>
            <a:stCxn id="7" idx="6"/>
            <a:endCxn id="27" idx="2"/>
          </p:cNvCxnSpPr>
          <p:nvPr/>
        </p:nvCxnSpPr>
        <p:spPr>
          <a:xfrm>
            <a:off x="2349661" y="2951545"/>
            <a:ext cx="2639161" cy="3419601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to 141">
            <a:extLst>
              <a:ext uri="{FF2B5EF4-FFF2-40B4-BE49-F238E27FC236}">
                <a16:creationId xmlns:a16="http://schemas.microsoft.com/office/drawing/2014/main" id="{B4B4E0C3-864D-4F30-A546-2F667768C063}"/>
              </a:ext>
            </a:extLst>
          </p:cNvPr>
          <p:cNvCxnSpPr>
            <a:cxnSpLocks/>
            <a:stCxn id="16" idx="6"/>
            <a:endCxn id="32" idx="2"/>
          </p:cNvCxnSpPr>
          <p:nvPr/>
        </p:nvCxnSpPr>
        <p:spPr>
          <a:xfrm flipV="1">
            <a:off x="2349654" y="2951545"/>
            <a:ext cx="2639175" cy="3419601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to 144">
            <a:extLst>
              <a:ext uri="{FF2B5EF4-FFF2-40B4-BE49-F238E27FC236}">
                <a16:creationId xmlns:a16="http://schemas.microsoft.com/office/drawing/2014/main" id="{1F0AAD63-EC88-46F7-9D04-8BDA8D45816D}"/>
              </a:ext>
            </a:extLst>
          </p:cNvPr>
          <p:cNvCxnSpPr>
            <a:cxnSpLocks/>
            <a:stCxn id="16" idx="6"/>
            <a:endCxn id="33" idx="2"/>
          </p:cNvCxnSpPr>
          <p:nvPr/>
        </p:nvCxnSpPr>
        <p:spPr>
          <a:xfrm flipV="1">
            <a:off x="2349654" y="3601656"/>
            <a:ext cx="2639175" cy="276949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have Esquerda 149">
            <a:extLst>
              <a:ext uri="{FF2B5EF4-FFF2-40B4-BE49-F238E27FC236}">
                <a16:creationId xmlns:a16="http://schemas.microsoft.com/office/drawing/2014/main" id="{84BE408D-B699-4648-A70C-F3D3A4DACCA2}"/>
              </a:ext>
            </a:extLst>
          </p:cNvPr>
          <p:cNvSpPr/>
          <p:nvPr/>
        </p:nvSpPr>
        <p:spPr>
          <a:xfrm rot="16200000">
            <a:off x="6319313" y="5897588"/>
            <a:ext cx="234040" cy="3301755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15D1B6C2-A1B6-4AD1-9EA3-F6A785F936AB}"/>
              </a:ext>
            </a:extLst>
          </p:cNvPr>
          <p:cNvSpPr txBox="1"/>
          <p:nvPr/>
        </p:nvSpPr>
        <p:spPr>
          <a:xfrm>
            <a:off x="4493993" y="7826443"/>
            <a:ext cx="3884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700" dirty="0" err="1">
                <a:solidFill>
                  <a:schemeClr val="bg2">
                    <a:lumMod val="75000"/>
                  </a:schemeClr>
                </a:solidFill>
                <a:latin typeface="Lato" panose="020B0604020202020204" charset="0"/>
              </a:rPr>
              <a:t>Dense</a:t>
            </a:r>
            <a:endParaRPr lang="pt-BR" sz="2700" dirty="0">
              <a:solidFill>
                <a:schemeClr val="bg2">
                  <a:lumMod val="75000"/>
                </a:schemeClr>
              </a:solidFill>
              <a:latin typeface="Lato" panose="020B0604020202020204" charset="0"/>
            </a:endParaRPr>
          </a:p>
          <a:p>
            <a:pPr algn="ctr"/>
            <a:r>
              <a:rPr lang="pt-BR" sz="2700" dirty="0">
                <a:solidFill>
                  <a:schemeClr val="bg2">
                    <a:lumMod val="75000"/>
                  </a:schemeClr>
                </a:solidFill>
                <a:latin typeface="Lato" panose="020B0604020202020204" charset="0"/>
              </a:rPr>
              <a:t>400 </a:t>
            </a:r>
            <a:r>
              <a:rPr lang="pt-BR" sz="2700" dirty="0" err="1">
                <a:solidFill>
                  <a:schemeClr val="bg2">
                    <a:lumMod val="75000"/>
                  </a:schemeClr>
                </a:solidFill>
                <a:latin typeface="Lato" panose="020B0604020202020204" charset="0"/>
              </a:rPr>
              <a:t>units</a:t>
            </a:r>
            <a:endParaRPr lang="pt-BR" sz="2700" dirty="0">
              <a:solidFill>
                <a:schemeClr val="bg2">
                  <a:lumMod val="75000"/>
                </a:schemeClr>
              </a:solidFill>
              <a:latin typeface="Lato" panose="020B0604020202020204" charset="0"/>
            </a:endParaRPr>
          </a:p>
        </p:txBody>
      </p:sp>
      <p:sp>
        <p:nvSpPr>
          <p:cNvPr id="152" name="Chave Esquerda 151">
            <a:extLst>
              <a:ext uri="{FF2B5EF4-FFF2-40B4-BE49-F238E27FC236}">
                <a16:creationId xmlns:a16="http://schemas.microsoft.com/office/drawing/2014/main" id="{7A0C9F5C-9A84-4056-8811-42A85E66B005}"/>
              </a:ext>
            </a:extLst>
          </p:cNvPr>
          <p:cNvSpPr/>
          <p:nvPr/>
        </p:nvSpPr>
        <p:spPr>
          <a:xfrm rot="16200000">
            <a:off x="10355389" y="7013487"/>
            <a:ext cx="178013" cy="1125985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Chave Esquerda 152">
            <a:extLst>
              <a:ext uri="{FF2B5EF4-FFF2-40B4-BE49-F238E27FC236}">
                <a16:creationId xmlns:a16="http://schemas.microsoft.com/office/drawing/2014/main" id="{0201F81F-6B7E-4DD7-91A4-03D92B61F656}"/>
              </a:ext>
            </a:extLst>
          </p:cNvPr>
          <p:cNvSpPr/>
          <p:nvPr/>
        </p:nvSpPr>
        <p:spPr>
          <a:xfrm rot="16200000">
            <a:off x="13027794" y="6985472"/>
            <a:ext cx="178013" cy="1125985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CaixaDeTexto 175">
            <a:extLst>
              <a:ext uri="{FF2B5EF4-FFF2-40B4-BE49-F238E27FC236}">
                <a16:creationId xmlns:a16="http://schemas.microsoft.com/office/drawing/2014/main" id="{98402AB8-BF65-4F93-AE76-EDB2A40C9D69}"/>
              </a:ext>
            </a:extLst>
          </p:cNvPr>
          <p:cNvSpPr txBox="1"/>
          <p:nvPr/>
        </p:nvSpPr>
        <p:spPr>
          <a:xfrm>
            <a:off x="8669131" y="7878736"/>
            <a:ext cx="3884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700" dirty="0" err="1">
                <a:solidFill>
                  <a:schemeClr val="bg2">
                    <a:lumMod val="75000"/>
                  </a:schemeClr>
                </a:solidFill>
                <a:latin typeface="Lato" panose="020B0604020202020204" charset="0"/>
              </a:rPr>
              <a:t>Dropout</a:t>
            </a:r>
            <a:endParaRPr lang="pt-BR" sz="2700" dirty="0">
              <a:solidFill>
                <a:schemeClr val="bg2">
                  <a:lumMod val="75000"/>
                </a:schemeClr>
              </a:solidFill>
              <a:latin typeface="Lato" panose="020B0604020202020204" charset="0"/>
            </a:endParaRPr>
          </a:p>
          <a:p>
            <a:pPr algn="ctr"/>
            <a:r>
              <a:rPr lang="pt-BR" sz="2700" dirty="0">
                <a:solidFill>
                  <a:schemeClr val="bg2">
                    <a:lumMod val="75000"/>
                  </a:schemeClr>
                </a:solidFill>
                <a:latin typeface="Lato" panose="020B0604020202020204" charset="0"/>
              </a:rPr>
              <a:t>0.5</a:t>
            </a:r>
          </a:p>
        </p:txBody>
      </p:sp>
      <p:sp>
        <p:nvSpPr>
          <p:cNvPr id="177" name="CaixaDeTexto 176">
            <a:extLst>
              <a:ext uri="{FF2B5EF4-FFF2-40B4-BE49-F238E27FC236}">
                <a16:creationId xmlns:a16="http://schemas.microsoft.com/office/drawing/2014/main" id="{11F8B449-7826-435A-A40C-84A095F03CD9}"/>
              </a:ext>
            </a:extLst>
          </p:cNvPr>
          <p:cNvSpPr txBox="1"/>
          <p:nvPr/>
        </p:nvSpPr>
        <p:spPr>
          <a:xfrm>
            <a:off x="11197613" y="7878736"/>
            <a:ext cx="38846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700" dirty="0" err="1">
                <a:solidFill>
                  <a:schemeClr val="bg2">
                    <a:lumMod val="75000"/>
                  </a:schemeClr>
                </a:solidFill>
                <a:latin typeface="Lato" panose="020B0604020202020204" charset="0"/>
              </a:rPr>
              <a:t>Softmax</a:t>
            </a:r>
            <a:endParaRPr lang="pt-BR" sz="2700" dirty="0">
              <a:solidFill>
                <a:schemeClr val="bg2">
                  <a:lumMod val="75000"/>
                </a:schemeClr>
              </a:solidFill>
              <a:latin typeface="Lato" panose="020B0604020202020204" charset="0"/>
            </a:endParaRPr>
          </a:p>
        </p:txBody>
      </p:sp>
      <p:grpSp>
        <p:nvGrpSpPr>
          <p:cNvPr id="155" name="Agrupar 154">
            <a:extLst>
              <a:ext uri="{FF2B5EF4-FFF2-40B4-BE49-F238E27FC236}">
                <a16:creationId xmlns:a16="http://schemas.microsoft.com/office/drawing/2014/main" id="{6639C3E4-9180-42C3-859A-CA90D1599691}"/>
              </a:ext>
            </a:extLst>
          </p:cNvPr>
          <p:cNvGrpSpPr/>
          <p:nvPr/>
        </p:nvGrpSpPr>
        <p:grpSpPr>
          <a:xfrm>
            <a:off x="15082291" y="2720052"/>
            <a:ext cx="395321" cy="1347219"/>
            <a:chOff x="1863524" y="2720051"/>
            <a:chExt cx="486137" cy="176320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62" name="Fluxograma: Conector 161">
              <a:extLst>
                <a:ext uri="{FF2B5EF4-FFF2-40B4-BE49-F238E27FC236}">
                  <a16:creationId xmlns:a16="http://schemas.microsoft.com/office/drawing/2014/main" id="{615BFD69-EE36-4AFD-8566-9BCB71EA74E6}"/>
                </a:ext>
              </a:extLst>
            </p:cNvPr>
            <p:cNvSpPr/>
            <p:nvPr/>
          </p:nvSpPr>
          <p:spPr>
            <a:xfrm>
              <a:off x="1863524" y="2720051"/>
              <a:ext cx="486137" cy="462987"/>
            </a:xfrm>
            <a:prstGeom prst="flowChartConnector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luxograma: Conector 162">
              <a:extLst>
                <a:ext uri="{FF2B5EF4-FFF2-40B4-BE49-F238E27FC236}">
                  <a16:creationId xmlns:a16="http://schemas.microsoft.com/office/drawing/2014/main" id="{0F2F4F81-2728-4AF3-9559-CFAA99EA7F56}"/>
                </a:ext>
              </a:extLst>
            </p:cNvPr>
            <p:cNvSpPr/>
            <p:nvPr/>
          </p:nvSpPr>
          <p:spPr>
            <a:xfrm>
              <a:off x="1863524" y="3370162"/>
              <a:ext cx="486137" cy="462987"/>
            </a:xfrm>
            <a:prstGeom prst="flowChartConnector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Fluxograma: Conector 163">
              <a:extLst>
                <a:ext uri="{FF2B5EF4-FFF2-40B4-BE49-F238E27FC236}">
                  <a16:creationId xmlns:a16="http://schemas.microsoft.com/office/drawing/2014/main" id="{60ADAF36-EACC-42B7-ACAB-5B4A76634202}"/>
                </a:ext>
              </a:extLst>
            </p:cNvPr>
            <p:cNvSpPr/>
            <p:nvPr/>
          </p:nvSpPr>
          <p:spPr>
            <a:xfrm>
              <a:off x="1863524" y="4020273"/>
              <a:ext cx="486137" cy="462987"/>
            </a:xfrm>
            <a:prstGeom prst="flowChartConnector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0" name="Agrupar 179">
            <a:extLst>
              <a:ext uri="{FF2B5EF4-FFF2-40B4-BE49-F238E27FC236}">
                <a16:creationId xmlns:a16="http://schemas.microsoft.com/office/drawing/2014/main" id="{427B543F-1C51-459A-8271-F733ECBA83BC}"/>
              </a:ext>
            </a:extLst>
          </p:cNvPr>
          <p:cNvGrpSpPr/>
          <p:nvPr/>
        </p:nvGrpSpPr>
        <p:grpSpPr>
          <a:xfrm>
            <a:off x="15082289" y="4190780"/>
            <a:ext cx="395321" cy="1347219"/>
            <a:chOff x="1863524" y="2720051"/>
            <a:chExt cx="486137" cy="176320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81" name="Fluxograma: Conector 180">
              <a:extLst>
                <a:ext uri="{FF2B5EF4-FFF2-40B4-BE49-F238E27FC236}">
                  <a16:creationId xmlns:a16="http://schemas.microsoft.com/office/drawing/2014/main" id="{0ED70A8A-B3EE-423C-BC3B-6F1328DA200D}"/>
                </a:ext>
              </a:extLst>
            </p:cNvPr>
            <p:cNvSpPr/>
            <p:nvPr/>
          </p:nvSpPr>
          <p:spPr>
            <a:xfrm>
              <a:off x="1863524" y="2720051"/>
              <a:ext cx="486137" cy="462987"/>
            </a:xfrm>
            <a:prstGeom prst="flowChartConnector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Fluxograma: Conector 181">
              <a:extLst>
                <a:ext uri="{FF2B5EF4-FFF2-40B4-BE49-F238E27FC236}">
                  <a16:creationId xmlns:a16="http://schemas.microsoft.com/office/drawing/2014/main" id="{1DBC2AE3-E090-4E1F-B075-CC844DC33FDD}"/>
                </a:ext>
              </a:extLst>
            </p:cNvPr>
            <p:cNvSpPr/>
            <p:nvPr/>
          </p:nvSpPr>
          <p:spPr>
            <a:xfrm>
              <a:off x="1863524" y="3370162"/>
              <a:ext cx="486137" cy="462987"/>
            </a:xfrm>
            <a:prstGeom prst="flowChartConnector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3" name="Fluxograma: Conector 182">
              <a:extLst>
                <a:ext uri="{FF2B5EF4-FFF2-40B4-BE49-F238E27FC236}">
                  <a16:creationId xmlns:a16="http://schemas.microsoft.com/office/drawing/2014/main" id="{E366C8D4-2C26-48B0-9651-07360636F9BB}"/>
                </a:ext>
              </a:extLst>
            </p:cNvPr>
            <p:cNvSpPr/>
            <p:nvPr/>
          </p:nvSpPr>
          <p:spPr>
            <a:xfrm>
              <a:off x="1863524" y="4020273"/>
              <a:ext cx="486137" cy="462987"/>
            </a:xfrm>
            <a:prstGeom prst="flowChartConnector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5" name="Fluxograma: Conector 184">
            <a:extLst>
              <a:ext uri="{FF2B5EF4-FFF2-40B4-BE49-F238E27FC236}">
                <a16:creationId xmlns:a16="http://schemas.microsoft.com/office/drawing/2014/main" id="{62DF8750-5FB1-4188-A6BE-E52B98097EF8}"/>
              </a:ext>
            </a:extLst>
          </p:cNvPr>
          <p:cNvSpPr/>
          <p:nvPr/>
        </p:nvSpPr>
        <p:spPr>
          <a:xfrm>
            <a:off x="15082290" y="5677001"/>
            <a:ext cx="395321" cy="35375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6" name="Fluxograma: Conector 185">
            <a:extLst>
              <a:ext uri="{FF2B5EF4-FFF2-40B4-BE49-F238E27FC236}">
                <a16:creationId xmlns:a16="http://schemas.microsoft.com/office/drawing/2014/main" id="{492E6259-E520-4113-9662-E25470D255D0}"/>
              </a:ext>
            </a:extLst>
          </p:cNvPr>
          <p:cNvSpPr/>
          <p:nvPr/>
        </p:nvSpPr>
        <p:spPr>
          <a:xfrm>
            <a:off x="15082290" y="6173733"/>
            <a:ext cx="395321" cy="35375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0" name="Conector reto 189">
            <a:extLst>
              <a:ext uri="{FF2B5EF4-FFF2-40B4-BE49-F238E27FC236}">
                <a16:creationId xmlns:a16="http://schemas.microsoft.com/office/drawing/2014/main" id="{C735873F-1190-4C84-AFE6-C37D6456736D}"/>
              </a:ext>
            </a:extLst>
          </p:cNvPr>
          <p:cNvCxnSpPr>
            <a:stCxn id="32" idx="6"/>
            <a:endCxn id="43" idx="2"/>
          </p:cNvCxnSpPr>
          <p:nvPr/>
        </p:nvCxnSpPr>
        <p:spPr>
          <a:xfrm>
            <a:off x="5474966" y="2951545"/>
            <a:ext cx="652808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to 190">
            <a:extLst>
              <a:ext uri="{FF2B5EF4-FFF2-40B4-BE49-F238E27FC236}">
                <a16:creationId xmlns:a16="http://schemas.microsoft.com/office/drawing/2014/main" id="{80C49CD2-0E3D-4FBC-A5EC-844115E91FB8}"/>
              </a:ext>
            </a:extLst>
          </p:cNvPr>
          <p:cNvCxnSpPr/>
          <p:nvPr/>
        </p:nvCxnSpPr>
        <p:spPr>
          <a:xfrm>
            <a:off x="5474959" y="3572470"/>
            <a:ext cx="652808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to 191">
            <a:extLst>
              <a:ext uri="{FF2B5EF4-FFF2-40B4-BE49-F238E27FC236}">
                <a16:creationId xmlns:a16="http://schemas.microsoft.com/office/drawing/2014/main" id="{35202D3E-826F-4A36-8DA9-055F821E3487}"/>
              </a:ext>
            </a:extLst>
          </p:cNvPr>
          <p:cNvCxnSpPr/>
          <p:nvPr/>
        </p:nvCxnSpPr>
        <p:spPr>
          <a:xfrm>
            <a:off x="5474959" y="4273952"/>
            <a:ext cx="652808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to 192">
            <a:extLst>
              <a:ext uri="{FF2B5EF4-FFF2-40B4-BE49-F238E27FC236}">
                <a16:creationId xmlns:a16="http://schemas.microsoft.com/office/drawing/2014/main" id="{FAAC258C-8E52-4F3A-9EF7-CC1D1EA64A43}"/>
              </a:ext>
            </a:extLst>
          </p:cNvPr>
          <p:cNvCxnSpPr/>
          <p:nvPr/>
        </p:nvCxnSpPr>
        <p:spPr>
          <a:xfrm>
            <a:off x="5474959" y="4901341"/>
            <a:ext cx="652808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to 193">
            <a:extLst>
              <a:ext uri="{FF2B5EF4-FFF2-40B4-BE49-F238E27FC236}">
                <a16:creationId xmlns:a16="http://schemas.microsoft.com/office/drawing/2014/main" id="{223E8FC6-F6DB-4EFF-9657-4BBCD14918CF}"/>
              </a:ext>
            </a:extLst>
          </p:cNvPr>
          <p:cNvCxnSpPr/>
          <p:nvPr/>
        </p:nvCxnSpPr>
        <p:spPr>
          <a:xfrm>
            <a:off x="5474959" y="6371146"/>
            <a:ext cx="652808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reto 198">
            <a:extLst>
              <a:ext uri="{FF2B5EF4-FFF2-40B4-BE49-F238E27FC236}">
                <a16:creationId xmlns:a16="http://schemas.microsoft.com/office/drawing/2014/main" id="{24D2528A-B1D2-4F3F-B7AB-9C7552C06431}"/>
              </a:ext>
            </a:extLst>
          </p:cNvPr>
          <p:cNvCxnSpPr>
            <a:cxnSpLocks/>
            <a:stCxn id="32" idx="6"/>
            <a:endCxn id="45" idx="2"/>
          </p:cNvCxnSpPr>
          <p:nvPr/>
        </p:nvCxnSpPr>
        <p:spPr>
          <a:xfrm>
            <a:off x="5474966" y="2951545"/>
            <a:ext cx="652808" cy="130022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reto 201">
            <a:extLst>
              <a:ext uri="{FF2B5EF4-FFF2-40B4-BE49-F238E27FC236}">
                <a16:creationId xmlns:a16="http://schemas.microsoft.com/office/drawing/2014/main" id="{60434A42-FDA7-4683-919F-439871D36EF4}"/>
              </a:ext>
            </a:extLst>
          </p:cNvPr>
          <p:cNvCxnSpPr>
            <a:cxnSpLocks/>
            <a:stCxn id="32" idx="6"/>
            <a:endCxn id="39" idx="2"/>
          </p:cNvCxnSpPr>
          <p:nvPr/>
        </p:nvCxnSpPr>
        <p:spPr>
          <a:xfrm>
            <a:off x="5474966" y="2951545"/>
            <a:ext cx="652801" cy="194979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reto 204">
            <a:extLst>
              <a:ext uri="{FF2B5EF4-FFF2-40B4-BE49-F238E27FC236}">
                <a16:creationId xmlns:a16="http://schemas.microsoft.com/office/drawing/2014/main" id="{FADBF655-1094-459E-8EEC-1D493C22EB59}"/>
              </a:ext>
            </a:extLst>
          </p:cNvPr>
          <p:cNvCxnSpPr>
            <a:cxnSpLocks/>
            <a:stCxn id="32" idx="6"/>
            <a:endCxn id="38" idx="2"/>
          </p:cNvCxnSpPr>
          <p:nvPr/>
        </p:nvCxnSpPr>
        <p:spPr>
          <a:xfrm>
            <a:off x="5474966" y="2951545"/>
            <a:ext cx="652801" cy="3419601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reto 207">
            <a:extLst>
              <a:ext uri="{FF2B5EF4-FFF2-40B4-BE49-F238E27FC236}">
                <a16:creationId xmlns:a16="http://schemas.microsoft.com/office/drawing/2014/main" id="{C7464A30-DFB1-4D75-853A-ABA6BA83C129}"/>
              </a:ext>
            </a:extLst>
          </p:cNvPr>
          <p:cNvCxnSpPr>
            <a:cxnSpLocks/>
            <a:stCxn id="32" idx="6"/>
            <a:endCxn id="80" idx="2"/>
          </p:cNvCxnSpPr>
          <p:nvPr/>
        </p:nvCxnSpPr>
        <p:spPr>
          <a:xfrm>
            <a:off x="5474966" y="2951545"/>
            <a:ext cx="652801" cy="4072673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to 213">
            <a:extLst>
              <a:ext uri="{FF2B5EF4-FFF2-40B4-BE49-F238E27FC236}">
                <a16:creationId xmlns:a16="http://schemas.microsoft.com/office/drawing/2014/main" id="{1F774EEA-D48F-4DEE-B794-0F0D1C20517E}"/>
              </a:ext>
            </a:extLst>
          </p:cNvPr>
          <p:cNvCxnSpPr>
            <a:cxnSpLocks/>
            <a:stCxn id="33" idx="6"/>
            <a:endCxn id="45" idx="2"/>
          </p:cNvCxnSpPr>
          <p:nvPr/>
        </p:nvCxnSpPr>
        <p:spPr>
          <a:xfrm>
            <a:off x="5474966" y="3601656"/>
            <a:ext cx="652808" cy="650111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reto 216">
            <a:extLst>
              <a:ext uri="{FF2B5EF4-FFF2-40B4-BE49-F238E27FC236}">
                <a16:creationId xmlns:a16="http://schemas.microsoft.com/office/drawing/2014/main" id="{F294A3DA-B510-4DE4-B3B4-0DDFD8279A01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5578997" y="3601657"/>
            <a:ext cx="548770" cy="1299684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ctor reto 219">
            <a:extLst>
              <a:ext uri="{FF2B5EF4-FFF2-40B4-BE49-F238E27FC236}">
                <a16:creationId xmlns:a16="http://schemas.microsoft.com/office/drawing/2014/main" id="{EBD64AE3-5D89-4AD9-80A0-19A416D5AE47}"/>
              </a:ext>
            </a:extLst>
          </p:cNvPr>
          <p:cNvCxnSpPr>
            <a:cxnSpLocks/>
            <a:stCxn id="33" idx="6"/>
            <a:endCxn id="38" idx="2"/>
          </p:cNvCxnSpPr>
          <p:nvPr/>
        </p:nvCxnSpPr>
        <p:spPr>
          <a:xfrm>
            <a:off x="5474966" y="3601656"/>
            <a:ext cx="652801" cy="276949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to 223">
            <a:extLst>
              <a:ext uri="{FF2B5EF4-FFF2-40B4-BE49-F238E27FC236}">
                <a16:creationId xmlns:a16="http://schemas.microsoft.com/office/drawing/2014/main" id="{72E3D155-C02E-4CAE-8BA5-2294A19A2E6C}"/>
              </a:ext>
            </a:extLst>
          </p:cNvPr>
          <p:cNvCxnSpPr>
            <a:cxnSpLocks/>
            <a:stCxn id="33" idx="6"/>
            <a:endCxn id="80" idx="2"/>
          </p:cNvCxnSpPr>
          <p:nvPr/>
        </p:nvCxnSpPr>
        <p:spPr>
          <a:xfrm>
            <a:off x="5474966" y="3601656"/>
            <a:ext cx="652801" cy="342256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reto 229">
            <a:extLst>
              <a:ext uri="{FF2B5EF4-FFF2-40B4-BE49-F238E27FC236}">
                <a16:creationId xmlns:a16="http://schemas.microsoft.com/office/drawing/2014/main" id="{8C3C6ADF-665D-4362-9AF8-AAE241946839}"/>
              </a:ext>
            </a:extLst>
          </p:cNvPr>
          <p:cNvCxnSpPr>
            <a:cxnSpLocks/>
            <a:stCxn id="34" idx="6"/>
            <a:endCxn id="44" idx="2"/>
          </p:cNvCxnSpPr>
          <p:nvPr/>
        </p:nvCxnSpPr>
        <p:spPr>
          <a:xfrm flipV="1">
            <a:off x="5474966" y="3601656"/>
            <a:ext cx="652808" cy="650111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to 233">
            <a:extLst>
              <a:ext uri="{FF2B5EF4-FFF2-40B4-BE49-F238E27FC236}">
                <a16:creationId xmlns:a16="http://schemas.microsoft.com/office/drawing/2014/main" id="{32911F57-B9E6-4916-B099-2DF16B7BA4D4}"/>
              </a:ext>
            </a:extLst>
          </p:cNvPr>
          <p:cNvCxnSpPr>
            <a:cxnSpLocks/>
            <a:stCxn id="34" idx="6"/>
            <a:endCxn id="39" idx="2"/>
          </p:cNvCxnSpPr>
          <p:nvPr/>
        </p:nvCxnSpPr>
        <p:spPr>
          <a:xfrm>
            <a:off x="5474966" y="4251767"/>
            <a:ext cx="652801" cy="649574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ector reto 242">
            <a:extLst>
              <a:ext uri="{FF2B5EF4-FFF2-40B4-BE49-F238E27FC236}">
                <a16:creationId xmlns:a16="http://schemas.microsoft.com/office/drawing/2014/main" id="{FCF59A45-ED89-4BB8-9943-61F3CBBEBAE2}"/>
              </a:ext>
            </a:extLst>
          </p:cNvPr>
          <p:cNvCxnSpPr>
            <a:cxnSpLocks/>
            <a:stCxn id="28" idx="6"/>
            <a:endCxn id="38" idx="2"/>
          </p:cNvCxnSpPr>
          <p:nvPr/>
        </p:nvCxnSpPr>
        <p:spPr>
          <a:xfrm>
            <a:off x="5474959" y="4901341"/>
            <a:ext cx="652808" cy="1469805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ector reto 248">
            <a:extLst>
              <a:ext uri="{FF2B5EF4-FFF2-40B4-BE49-F238E27FC236}">
                <a16:creationId xmlns:a16="http://schemas.microsoft.com/office/drawing/2014/main" id="{1F392CD9-D818-441D-94DE-BFF2E111284F}"/>
              </a:ext>
            </a:extLst>
          </p:cNvPr>
          <p:cNvCxnSpPr>
            <a:cxnSpLocks/>
            <a:stCxn id="27" idx="6"/>
            <a:endCxn id="39" idx="2"/>
          </p:cNvCxnSpPr>
          <p:nvPr/>
        </p:nvCxnSpPr>
        <p:spPr>
          <a:xfrm flipV="1">
            <a:off x="5474959" y="4901341"/>
            <a:ext cx="652808" cy="1469805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reto 251">
            <a:extLst>
              <a:ext uri="{FF2B5EF4-FFF2-40B4-BE49-F238E27FC236}">
                <a16:creationId xmlns:a16="http://schemas.microsoft.com/office/drawing/2014/main" id="{EAB14C2C-AA91-4AD1-B19C-7F1E6945FFFE}"/>
              </a:ext>
            </a:extLst>
          </p:cNvPr>
          <p:cNvCxnSpPr>
            <a:cxnSpLocks/>
            <a:stCxn id="27" idx="6"/>
            <a:endCxn id="80" idx="2"/>
          </p:cNvCxnSpPr>
          <p:nvPr/>
        </p:nvCxnSpPr>
        <p:spPr>
          <a:xfrm>
            <a:off x="5474959" y="6371146"/>
            <a:ext cx="652808" cy="65307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ector reto 257">
            <a:extLst>
              <a:ext uri="{FF2B5EF4-FFF2-40B4-BE49-F238E27FC236}">
                <a16:creationId xmlns:a16="http://schemas.microsoft.com/office/drawing/2014/main" id="{8375A0F7-38E1-45E8-91A0-E07C76F6C01E}"/>
              </a:ext>
            </a:extLst>
          </p:cNvPr>
          <p:cNvCxnSpPr>
            <a:cxnSpLocks/>
            <a:stCxn id="79" idx="6"/>
            <a:endCxn id="39" idx="2"/>
          </p:cNvCxnSpPr>
          <p:nvPr/>
        </p:nvCxnSpPr>
        <p:spPr>
          <a:xfrm flipV="1">
            <a:off x="5474959" y="4901341"/>
            <a:ext cx="652808" cy="212287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7" name="Agrupar 266">
            <a:extLst>
              <a:ext uri="{FF2B5EF4-FFF2-40B4-BE49-F238E27FC236}">
                <a16:creationId xmlns:a16="http://schemas.microsoft.com/office/drawing/2014/main" id="{8A906AB9-A3DB-4E45-A187-253FCC9817ED}"/>
              </a:ext>
            </a:extLst>
          </p:cNvPr>
          <p:cNvGrpSpPr/>
          <p:nvPr/>
        </p:nvGrpSpPr>
        <p:grpSpPr>
          <a:xfrm>
            <a:off x="5474959" y="2951545"/>
            <a:ext cx="652815" cy="4074604"/>
            <a:chOff x="5474959" y="2951545"/>
            <a:chExt cx="652815" cy="4074604"/>
          </a:xfrm>
        </p:grpSpPr>
        <p:cxnSp>
          <p:nvCxnSpPr>
            <p:cNvPr id="195" name="Conector reto 194">
              <a:extLst>
                <a:ext uri="{FF2B5EF4-FFF2-40B4-BE49-F238E27FC236}">
                  <a16:creationId xmlns:a16="http://schemas.microsoft.com/office/drawing/2014/main" id="{5E074879-071B-4C9A-BDC4-A994DEAF389F}"/>
                </a:ext>
              </a:extLst>
            </p:cNvPr>
            <p:cNvCxnSpPr/>
            <p:nvPr/>
          </p:nvCxnSpPr>
          <p:spPr>
            <a:xfrm>
              <a:off x="5474959" y="7026149"/>
              <a:ext cx="652808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to 195">
              <a:extLst>
                <a:ext uri="{FF2B5EF4-FFF2-40B4-BE49-F238E27FC236}">
                  <a16:creationId xmlns:a16="http://schemas.microsoft.com/office/drawing/2014/main" id="{68101AFF-B653-404B-8230-5DC54D7BD4C8}"/>
                </a:ext>
              </a:extLst>
            </p:cNvPr>
            <p:cNvCxnSpPr>
              <a:cxnSpLocks/>
              <a:stCxn id="32" idx="6"/>
              <a:endCxn id="44" idx="2"/>
            </p:cNvCxnSpPr>
            <p:nvPr/>
          </p:nvCxnSpPr>
          <p:spPr>
            <a:xfrm>
              <a:off x="5474966" y="2951545"/>
              <a:ext cx="652808" cy="650111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reto 210">
              <a:extLst>
                <a:ext uri="{FF2B5EF4-FFF2-40B4-BE49-F238E27FC236}">
                  <a16:creationId xmlns:a16="http://schemas.microsoft.com/office/drawing/2014/main" id="{D23541C5-E760-4116-9CE5-16B388A87D4B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 flipV="1">
              <a:off x="5474959" y="2951545"/>
              <a:ext cx="652815" cy="650112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ector reto 226">
              <a:extLst>
                <a:ext uri="{FF2B5EF4-FFF2-40B4-BE49-F238E27FC236}">
                  <a16:creationId xmlns:a16="http://schemas.microsoft.com/office/drawing/2014/main" id="{C229F3EA-EBF2-42F7-90B7-B500B6D15775}"/>
                </a:ext>
              </a:extLst>
            </p:cNvPr>
            <p:cNvCxnSpPr>
              <a:cxnSpLocks/>
              <a:stCxn id="34" idx="6"/>
              <a:endCxn id="43" idx="2"/>
            </p:cNvCxnSpPr>
            <p:nvPr/>
          </p:nvCxnSpPr>
          <p:spPr>
            <a:xfrm flipV="1">
              <a:off x="5474966" y="2951545"/>
              <a:ext cx="652808" cy="1300222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ector reto 236">
              <a:extLst>
                <a:ext uri="{FF2B5EF4-FFF2-40B4-BE49-F238E27FC236}">
                  <a16:creationId xmlns:a16="http://schemas.microsoft.com/office/drawing/2014/main" id="{A602BFCC-8237-48FE-A42A-921416CA42E3}"/>
                </a:ext>
              </a:extLst>
            </p:cNvPr>
            <p:cNvCxnSpPr>
              <a:cxnSpLocks/>
              <a:stCxn id="28" idx="6"/>
              <a:endCxn id="44" idx="2"/>
            </p:cNvCxnSpPr>
            <p:nvPr/>
          </p:nvCxnSpPr>
          <p:spPr>
            <a:xfrm flipV="1">
              <a:off x="5474959" y="3601656"/>
              <a:ext cx="652815" cy="1299685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ector reto 239">
              <a:extLst>
                <a:ext uri="{FF2B5EF4-FFF2-40B4-BE49-F238E27FC236}">
                  <a16:creationId xmlns:a16="http://schemas.microsoft.com/office/drawing/2014/main" id="{3B4F5786-6672-4E70-8E28-044488A79B08}"/>
                </a:ext>
              </a:extLst>
            </p:cNvPr>
            <p:cNvCxnSpPr>
              <a:cxnSpLocks/>
              <a:stCxn id="28" idx="6"/>
              <a:endCxn id="45" idx="2"/>
            </p:cNvCxnSpPr>
            <p:nvPr/>
          </p:nvCxnSpPr>
          <p:spPr>
            <a:xfrm flipV="1">
              <a:off x="5474959" y="4251767"/>
              <a:ext cx="652815" cy="649574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ector reto 245">
              <a:extLst>
                <a:ext uri="{FF2B5EF4-FFF2-40B4-BE49-F238E27FC236}">
                  <a16:creationId xmlns:a16="http://schemas.microsoft.com/office/drawing/2014/main" id="{7CB84964-D740-4914-865F-E6F934A7E51D}"/>
                </a:ext>
              </a:extLst>
            </p:cNvPr>
            <p:cNvCxnSpPr>
              <a:cxnSpLocks/>
              <a:stCxn id="28" idx="6"/>
              <a:endCxn id="80" idx="2"/>
            </p:cNvCxnSpPr>
            <p:nvPr/>
          </p:nvCxnSpPr>
          <p:spPr>
            <a:xfrm>
              <a:off x="5474959" y="4901341"/>
              <a:ext cx="652808" cy="2122877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ector reto 254">
              <a:extLst>
                <a:ext uri="{FF2B5EF4-FFF2-40B4-BE49-F238E27FC236}">
                  <a16:creationId xmlns:a16="http://schemas.microsoft.com/office/drawing/2014/main" id="{176C74B3-966A-430B-A691-D2B9659E8F11}"/>
                </a:ext>
              </a:extLst>
            </p:cNvPr>
            <p:cNvCxnSpPr>
              <a:cxnSpLocks/>
              <a:stCxn id="79" idx="6"/>
              <a:endCxn id="38" idx="2"/>
            </p:cNvCxnSpPr>
            <p:nvPr/>
          </p:nvCxnSpPr>
          <p:spPr>
            <a:xfrm flipV="1">
              <a:off x="5474959" y="6371146"/>
              <a:ext cx="652808" cy="653073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to 260">
              <a:extLst>
                <a:ext uri="{FF2B5EF4-FFF2-40B4-BE49-F238E27FC236}">
                  <a16:creationId xmlns:a16="http://schemas.microsoft.com/office/drawing/2014/main" id="{D387097B-E9F4-4331-903E-C2D1771D8A97}"/>
                </a:ext>
              </a:extLst>
            </p:cNvPr>
            <p:cNvCxnSpPr>
              <a:cxnSpLocks/>
              <a:stCxn id="79" idx="6"/>
              <a:endCxn id="45" idx="2"/>
            </p:cNvCxnSpPr>
            <p:nvPr/>
          </p:nvCxnSpPr>
          <p:spPr>
            <a:xfrm flipV="1">
              <a:off x="5474959" y="4251767"/>
              <a:ext cx="652815" cy="2772452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ector reto 263">
              <a:extLst>
                <a:ext uri="{FF2B5EF4-FFF2-40B4-BE49-F238E27FC236}">
                  <a16:creationId xmlns:a16="http://schemas.microsoft.com/office/drawing/2014/main" id="{7EBD50E8-3842-45E5-98D7-97FBC281963D}"/>
                </a:ext>
              </a:extLst>
            </p:cNvPr>
            <p:cNvCxnSpPr>
              <a:cxnSpLocks/>
              <a:stCxn id="27" idx="6"/>
              <a:endCxn id="45" idx="2"/>
            </p:cNvCxnSpPr>
            <p:nvPr/>
          </p:nvCxnSpPr>
          <p:spPr>
            <a:xfrm flipV="1">
              <a:off x="5474959" y="4251767"/>
              <a:ext cx="652815" cy="2119379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Agrupar 267">
            <a:extLst>
              <a:ext uri="{FF2B5EF4-FFF2-40B4-BE49-F238E27FC236}">
                <a16:creationId xmlns:a16="http://schemas.microsoft.com/office/drawing/2014/main" id="{000724B7-344E-4417-AB8A-5EDB7EBB14EF}"/>
              </a:ext>
            </a:extLst>
          </p:cNvPr>
          <p:cNvGrpSpPr/>
          <p:nvPr/>
        </p:nvGrpSpPr>
        <p:grpSpPr>
          <a:xfrm>
            <a:off x="6623505" y="3003966"/>
            <a:ext cx="652815" cy="4074604"/>
            <a:chOff x="5474959" y="2951545"/>
            <a:chExt cx="652815" cy="4074604"/>
          </a:xfrm>
        </p:grpSpPr>
        <p:cxnSp>
          <p:nvCxnSpPr>
            <p:cNvPr id="269" name="Conector reto 268">
              <a:extLst>
                <a:ext uri="{FF2B5EF4-FFF2-40B4-BE49-F238E27FC236}">
                  <a16:creationId xmlns:a16="http://schemas.microsoft.com/office/drawing/2014/main" id="{74ED4C07-B8DD-4388-851B-A45140DA6754}"/>
                </a:ext>
              </a:extLst>
            </p:cNvPr>
            <p:cNvCxnSpPr/>
            <p:nvPr/>
          </p:nvCxnSpPr>
          <p:spPr>
            <a:xfrm>
              <a:off x="5474959" y="7026149"/>
              <a:ext cx="652808" cy="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to 269">
              <a:extLst>
                <a:ext uri="{FF2B5EF4-FFF2-40B4-BE49-F238E27FC236}">
                  <a16:creationId xmlns:a16="http://schemas.microsoft.com/office/drawing/2014/main" id="{C15BA524-9FB7-4BD0-8463-3C609027A95F}"/>
                </a:ext>
              </a:extLst>
            </p:cNvPr>
            <p:cNvCxnSpPr>
              <a:cxnSpLocks/>
            </p:cNvCxnSpPr>
            <p:nvPr/>
          </p:nvCxnSpPr>
          <p:spPr>
            <a:xfrm>
              <a:off x="5474966" y="2951545"/>
              <a:ext cx="652808" cy="650111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to 270">
              <a:extLst>
                <a:ext uri="{FF2B5EF4-FFF2-40B4-BE49-F238E27FC236}">
                  <a16:creationId xmlns:a16="http://schemas.microsoft.com/office/drawing/2014/main" id="{030DB0B0-E0D5-428F-B6C4-CA52F1682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4959" y="2951545"/>
              <a:ext cx="652815" cy="650112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ector reto 271">
              <a:extLst>
                <a:ext uri="{FF2B5EF4-FFF2-40B4-BE49-F238E27FC236}">
                  <a16:creationId xmlns:a16="http://schemas.microsoft.com/office/drawing/2014/main" id="{656C2DE0-3E42-4EB0-8F97-ED9ED6E84F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4966" y="2951545"/>
              <a:ext cx="652808" cy="1300222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to 272">
              <a:extLst>
                <a:ext uri="{FF2B5EF4-FFF2-40B4-BE49-F238E27FC236}">
                  <a16:creationId xmlns:a16="http://schemas.microsoft.com/office/drawing/2014/main" id="{55789DFE-81A7-4493-8424-C24491750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4959" y="3601656"/>
              <a:ext cx="652815" cy="1299685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ector reto 273">
              <a:extLst>
                <a:ext uri="{FF2B5EF4-FFF2-40B4-BE49-F238E27FC236}">
                  <a16:creationId xmlns:a16="http://schemas.microsoft.com/office/drawing/2014/main" id="{63D40314-EF5D-47D5-9F8C-64D1AE3B41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4959" y="4251767"/>
              <a:ext cx="652815" cy="649574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to 274">
              <a:extLst>
                <a:ext uri="{FF2B5EF4-FFF2-40B4-BE49-F238E27FC236}">
                  <a16:creationId xmlns:a16="http://schemas.microsoft.com/office/drawing/2014/main" id="{B388D897-EC66-4250-9B35-7854D04E746D}"/>
                </a:ext>
              </a:extLst>
            </p:cNvPr>
            <p:cNvCxnSpPr>
              <a:cxnSpLocks/>
            </p:cNvCxnSpPr>
            <p:nvPr/>
          </p:nvCxnSpPr>
          <p:spPr>
            <a:xfrm>
              <a:off x="5474959" y="4901341"/>
              <a:ext cx="652808" cy="2122877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ector reto 275">
              <a:extLst>
                <a:ext uri="{FF2B5EF4-FFF2-40B4-BE49-F238E27FC236}">
                  <a16:creationId xmlns:a16="http://schemas.microsoft.com/office/drawing/2014/main" id="{C07C730D-6973-4310-B927-C619BF9743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4959" y="6371146"/>
              <a:ext cx="652808" cy="653073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ector reto 276">
              <a:extLst>
                <a:ext uri="{FF2B5EF4-FFF2-40B4-BE49-F238E27FC236}">
                  <a16:creationId xmlns:a16="http://schemas.microsoft.com/office/drawing/2014/main" id="{E3E959C4-19AD-449E-A8AD-9F0B22D5DD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4959" y="4251767"/>
              <a:ext cx="652815" cy="2772452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ector reto 277">
              <a:extLst>
                <a:ext uri="{FF2B5EF4-FFF2-40B4-BE49-F238E27FC236}">
                  <a16:creationId xmlns:a16="http://schemas.microsoft.com/office/drawing/2014/main" id="{CD5D5831-4971-4A16-9889-BF0253D134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4959" y="4251767"/>
              <a:ext cx="652815" cy="2119379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9" name="Conector reto 278">
            <a:extLst>
              <a:ext uri="{FF2B5EF4-FFF2-40B4-BE49-F238E27FC236}">
                <a16:creationId xmlns:a16="http://schemas.microsoft.com/office/drawing/2014/main" id="{EB28CEA2-9448-4792-93A8-B2B76BF702CF}"/>
              </a:ext>
            </a:extLst>
          </p:cNvPr>
          <p:cNvCxnSpPr/>
          <p:nvPr/>
        </p:nvCxnSpPr>
        <p:spPr>
          <a:xfrm>
            <a:off x="6623505" y="2988198"/>
            <a:ext cx="652808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ector reto 279">
            <a:extLst>
              <a:ext uri="{FF2B5EF4-FFF2-40B4-BE49-F238E27FC236}">
                <a16:creationId xmlns:a16="http://schemas.microsoft.com/office/drawing/2014/main" id="{3DBA8167-81C7-46A4-8093-779EB0682D6A}"/>
              </a:ext>
            </a:extLst>
          </p:cNvPr>
          <p:cNvCxnSpPr/>
          <p:nvPr/>
        </p:nvCxnSpPr>
        <p:spPr>
          <a:xfrm>
            <a:off x="6623505" y="3654077"/>
            <a:ext cx="652808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ector reto 280">
            <a:extLst>
              <a:ext uri="{FF2B5EF4-FFF2-40B4-BE49-F238E27FC236}">
                <a16:creationId xmlns:a16="http://schemas.microsoft.com/office/drawing/2014/main" id="{B316FD80-DB94-4CFD-9B8A-8819D9C188E0}"/>
              </a:ext>
            </a:extLst>
          </p:cNvPr>
          <p:cNvCxnSpPr/>
          <p:nvPr/>
        </p:nvCxnSpPr>
        <p:spPr>
          <a:xfrm>
            <a:off x="6627888" y="4317423"/>
            <a:ext cx="652808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ector reto 281">
            <a:extLst>
              <a:ext uri="{FF2B5EF4-FFF2-40B4-BE49-F238E27FC236}">
                <a16:creationId xmlns:a16="http://schemas.microsoft.com/office/drawing/2014/main" id="{2B3165CF-DF06-4E12-AB62-48284E678309}"/>
              </a:ext>
            </a:extLst>
          </p:cNvPr>
          <p:cNvCxnSpPr/>
          <p:nvPr/>
        </p:nvCxnSpPr>
        <p:spPr>
          <a:xfrm>
            <a:off x="6623505" y="4937274"/>
            <a:ext cx="652808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760CE278-083B-4903-8291-0A0D55F88C86}"/>
              </a:ext>
            </a:extLst>
          </p:cNvPr>
          <p:cNvCxnSpPr/>
          <p:nvPr/>
        </p:nvCxnSpPr>
        <p:spPr>
          <a:xfrm>
            <a:off x="6623505" y="6423567"/>
            <a:ext cx="652808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ector reto 283">
            <a:extLst>
              <a:ext uri="{FF2B5EF4-FFF2-40B4-BE49-F238E27FC236}">
                <a16:creationId xmlns:a16="http://schemas.microsoft.com/office/drawing/2014/main" id="{28A5CCE3-3FAF-4920-8E5F-3DE7E9C4BD5C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6613904" y="2988198"/>
            <a:ext cx="656036" cy="1263569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ector reto 285">
            <a:extLst>
              <a:ext uri="{FF2B5EF4-FFF2-40B4-BE49-F238E27FC236}">
                <a16:creationId xmlns:a16="http://schemas.microsoft.com/office/drawing/2014/main" id="{B85721CE-FAD3-4F6F-AB2A-D74AD75CD0E3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6623505" y="2988198"/>
            <a:ext cx="646428" cy="1913143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ctor reto 287">
            <a:extLst>
              <a:ext uri="{FF2B5EF4-FFF2-40B4-BE49-F238E27FC236}">
                <a16:creationId xmlns:a16="http://schemas.microsoft.com/office/drawing/2014/main" id="{F0A9B4D7-E9D8-4E89-B99A-894B1E65F33E}"/>
              </a:ext>
            </a:extLst>
          </p:cNvPr>
          <p:cNvCxnSpPr>
            <a:cxnSpLocks/>
            <a:stCxn id="43" idx="6"/>
            <a:endCxn id="49" idx="2"/>
          </p:cNvCxnSpPr>
          <p:nvPr/>
        </p:nvCxnSpPr>
        <p:spPr>
          <a:xfrm>
            <a:off x="6613911" y="2951545"/>
            <a:ext cx="656022" cy="3419601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ector reto 290">
            <a:extLst>
              <a:ext uri="{FF2B5EF4-FFF2-40B4-BE49-F238E27FC236}">
                <a16:creationId xmlns:a16="http://schemas.microsoft.com/office/drawing/2014/main" id="{76771709-6D49-443C-BEEE-C7AFF6A50E6C}"/>
              </a:ext>
            </a:extLst>
          </p:cNvPr>
          <p:cNvCxnSpPr>
            <a:cxnSpLocks/>
            <a:endCxn id="81" idx="2"/>
          </p:cNvCxnSpPr>
          <p:nvPr/>
        </p:nvCxnSpPr>
        <p:spPr>
          <a:xfrm>
            <a:off x="6623505" y="3003966"/>
            <a:ext cx="646428" cy="4040074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 reto 292">
            <a:extLst>
              <a:ext uri="{FF2B5EF4-FFF2-40B4-BE49-F238E27FC236}">
                <a16:creationId xmlns:a16="http://schemas.microsoft.com/office/drawing/2014/main" id="{411B5377-53C3-4F52-903A-085C254EAFCC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6613904" y="4901341"/>
            <a:ext cx="656029" cy="152222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ector reto 294">
            <a:extLst>
              <a:ext uri="{FF2B5EF4-FFF2-40B4-BE49-F238E27FC236}">
                <a16:creationId xmlns:a16="http://schemas.microsoft.com/office/drawing/2014/main" id="{7E81A08C-AA9E-44F8-9C43-1FC944994F05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6623505" y="4901341"/>
            <a:ext cx="646428" cy="217529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ector reto 296">
            <a:extLst>
              <a:ext uri="{FF2B5EF4-FFF2-40B4-BE49-F238E27FC236}">
                <a16:creationId xmlns:a16="http://schemas.microsoft.com/office/drawing/2014/main" id="{7C4F43EE-9FBD-47DB-A755-97F9C6843262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6623505" y="3601656"/>
            <a:ext cx="646435" cy="69261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ector reto 298">
            <a:extLst>
              <a:ext uri="{FF2B5EF4-FFF2-40B4-BE49-F238E27FC236}">
                <a16:creationId xmlns:a16="http://schemas.microsoft.com/office/drawing/2014/main" id="{5E21B28F-F601-4859-BD95-DC236609CFC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6623505" y="4329276"/>
            <a:ext cx="646428" cy="204187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ector reto 300">
            <a:extLst>
              <a:ext uri="{FF2B5EF4-FFF2-40B4-BE49-F238E27FC236}">
                <a16:creationId xmlns:a16="http://schemas.microsoft.com/office/drawing/2014/main" id="{1D31549D-ADD7-4017-AB7A-7070383BD167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6623505" y="2951545"/>
            <a:ext cx="646435" cy="200221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ector reto 302">
            <a:extLst>
              <a:ext uri="{FF2B5EF4-FFF2-40B4-BE49-F238E27FC236}">
                <a16:creationId xmlns:a16="http://schemas.microsoft.com/office/drawing/2014/main" id="{E796D145-65E8-436F-BA00-786C4741A1FD}"/>
              </a:ext>
            </a:extLst>
          </p:cNvPr>
          <p:cNvCxnSpPr>
            <a:cxnSpLocks/>
            <a:stCxn id="76" idx="6"/>
            <a:endCxn id="162" idx="2"/>
          </p:cNvCxnSpPr>
          <p:nvPr/>
        </p:nvCxnSpPr>
        <p:spPr>
          <a:xfrm flipV="1">
            <a:off x="13294380" y="2896930"/>
            <a:ext cx="1787911" cy="54615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ector reto 306">
            <a:extLst>
              <a:ext uri="{FF2B5EF4-FFF2-40B4-BE49-F238E27FC236}">
                <a16:creationId xmlns:a16="http://schemas.microsoft.com/office/drawing/2014/main" id="{0C30FEE1-A7CE-4378-84DB-5DF74B896AD4}"/>
              </a:ext>
            </a:extLst>
          </p:cNvPr>
          <p:cNvCxnSpPr>
            <a:cxnSpLocks/>
            <a:endCxn id="163" idx="2"/>
          </p:cNvCxnSpPr>
          <p:nvPr/>
        </p:nvCxnSpPr>
        <p:spPr>
          <a:xfrm flipV="1">
            <a:off x="13294379" y="3393662"/>
            <a:ext cx="1787912" cy="17243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ector reto 308">
            <a:extLst>
              <a:ext uri="{FF2B5EF4-FFF2-40B4-BE49-F238E27FC236}">
                <a16:creationId xmlns:a16="http://schemas.microsoft.com/office/drawing/2014/main" id="{063A8ECA-3019-4DC7-B2E0-33FF0099EFC2}"/>
              </a:ext>
            </a:extLst>
          </p:cNvPr>
          <p:cNvCxnSpPr>
            <a:cxnSpLocks/>
            <a:endCxn id="164" idx="2"/>
          </p:cNvCxnSpPr>
          <p:nvPr/>
        </p:nvCxnSpPr>
        <p:spPr>
          <a:xfrm flipV="1">
            <a:off x="13287991" y="3890393"/>
            <a:ext cx="1794300" cy="40880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ector reto 310">
            <a:extLst>
              <a:ext uri="{FF2B5EF4-FFF2-40B4-BE49-F238E27FC236}">
                <a16:creationId xmlns:a16="http://schemas.microsoft.com/office/drawing/2014/main" id="{644A6D6F-E28F-440B-AE87-B0B326540A4F}"/>
              </a:ext>
            </a:extLst>
          </p:cNvPr>
          <p:cNvCxnSpPr>
            <a:cxnSpLocks/>
            <a:endCxn id="181" idx="2"/>
          </p:cNvCxnSpPr>
          <p:nvPr/>
        </p:nvCxnSpPr>
        <p:spPr>
          <a:xfrm flipV="1">
            <a:off x="13287991" y="4367658"/>
            <a:ext cx="1794298" cy="53259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ector reto 312">
            <a:extLst>
              <a:ext uri="{FF2B5EF4-FFF2-40B4-BE49-F238E27FC236}">
                <a16:creationId xmlns:a16="http://schemas.microsoft.com/office/drawing/2014/main" id="{2599E79A-E643-4240-9358-A99EB1E17241}"/>
              </a:ext>
            </a:extLst>
          </p:cNvPr>
          <p:cNvCxnSpPr>
            <a:cxnSpLocks/>
            <a:stCxn id="76" idx="6"/>
            <a:endCxn id="163" idx="2"/>
          </p:cNvCxnSpPr>
          <p:nvPr/>
        </p:nvCxnSpPr>
        <p:spPr>
          <a:xfrm>
            <a:off x="13294380" y="2951545"/>
            <a:ext cx="1787911" cy="44211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ector reto 315">
            <a:extLst>
              <a:ext uri="{FF2B5EF4-FFF2-40B4-BE49-F238E27FC236}">
                <a16:creationId xmlns:a16="http://schemas.microsoft.com/office/drawing/2014/main" id="{A3B2F4AB-8279-42D2-A42B-642C0393A296}"/>
              </a:ext>
            </a:extLst>
          </p:cNvPr>
          <p:cNvCxnSpPr>
            <a:cxnSpLocks/>
            <a:endCxn id="164" idx="2"/>
          </p:cNvCxnSpPr>
          <p:nvPr/>
        </p:nvCxnSpPr>
        <p:spPr>
          <a:xfrm>
            <a:off x="13287991" y="3589601"/>
            <a:ext cx="1794300" cy="300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ector reto 319">
            <a:extLst>
              <a:ext uri="{FF2B5EF4-FFF2-40B4-BE49-F238E27FC236}">
                <a16:creationId xmlns:a16="http://schemas.microsoft.com/office/drawing/2014/main" id="{AAC4F710-5D9B-4AA8-82C8-6B02DC8652A0}"/>
              </a:ext>
            </a:extLst>
          </p:cNvPr>
          <p:cNvCxnSpPr>
            <a:cxnSpLocks/>
            <a:endCxn id="186" idx="2"/>
          </p:cNvCxnSpPr>
          <p:nvPr/>
        </p:nvCxnSpPr>
        <p:spPr>
          <a:xfrm flipV="1">
            <a:off x="13327615" y="6350611"/>
            <a:ext cx="1754675" cy="15924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ector reto 321">
            <a:extLst>
              <a:ext uri="{FF2B5EF4-FFF2-40B4-BE49-F238E27FC236}">
                <a16:creationId xmlns:a16="http://schemas.microsoft.com/office/drawing/2014/main" id="{1086050C-2572-4F74-B1D5-64AEF74C6BAE}"/>
              </a:ext>
            </a:extLst>
          </p:cNvPr>
          <p:cNvCxnSpPr>
            <a:cxnSpLocks/>
            <a:endCxn id="185" idx="2"/>
          </p:cNvCxnSpPr>
          <p:nvPr/>
        </p:nvCxnSpPr>
        <p:spPr>
          <a:xfrm flipV="1">
            <a:off x="13294374" y="5853879"/>
            <a:ext cx="1787916" cy="550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ector reto 323">
            <a:extLst>
              <a:ext uri="{FF2B5EF4-FFF2-40B4-BE49-F238E27FC236}">
                <a16:creationId xmlns:a16="http://schemas.microsoft.com/office/drawing/2014/main" id="{C90695C8-EC6A-4E20-A244-C172E4E95AFE}"/>
              </a:ext>
            </a:extLst>
          </p:cNvPr>
          <p:cNvCxnSpPr>
            <a:cxnSpLocks/>
            <a:endCxn id="183" idx="2"/>
          </p:cNvCxnSpPr>
          <p:nvPr/>
        </p:nvCxnSpPr>
        <p:spPr>
          <a:xfrm flipV="1">
            <a:off x="13294638" y="5361121"/>
            <a:ext cx="1787651" cy="104207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ector reto 325">
            <a:extLst>
              <a:ext uri="{FF2B5EF4-FFF2-40B4-BE49-F238E27FC236}">
                <a16:creationId xmlns:a16="http://schemas.microsoft.com/office/drawing/2014/main" id="{2E363CAA-943D-4F45-9225-09EA9A6702FE}"/>
              </a:ext>
            </a:extLst>
          </p:cNvPr>
          <p:cNvCxnSpPr>
            <a:cxnSpLocks/>
            <a:stCxn id="78" idx="6"/>
            <a:endCxn id="182" idx="2"/>
          </p:cNvCxnSpPr>
          <p:nvPr/>
        </p:nvCxnSpPr>
        <p:spPr>
          <a:xfrm>
            <a:off x="13294380" y="4251767"/>
            <a:ext cx="1787909" cy="612623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reto 328">
            <a:extLst>
              <a:ext uri="{FF2B5EF4-FFF2-40B4-BE49-F238E27FC236}">
                <a16:creationId xmlns:a16="http://schemas.microsoft.com/office/drawing/2014/main" id="{76DE2D47-EF0E-4CFE-833B-F66B9E70F323}"/>
              </a:ext>
            </a:extLst>
          </p:cNvPr>
          <p:cNvCxnSpPr>
            <a:cxnSpLocks/>
            <a:stCxn id="72" idx="6"/>
            <a:endCxn id="183" idx="2"/>
          </p:cNvCxnSpPr>
          <p:nvPr/>
        </p:nvCxnSpPr>
        <p:spPr>
          <a:xfrm>
            <a:off x="13294373" y="4901341"/>
            <a:ext cx="1787916" cy="45978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ector reto 331">
            <a:extLst>
              <a:ext uri="{FF2B5EF4-FFF2-40B4-BE49-F238E27FC236}">
                <a16:creationId xmlns:a16="http://schemas.microsoft.com/office/drawing/2014/main" id="{12535F69-1C8C-402F-9C43-8CA5E119901B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13327615" y="4932855"/>
            <a:ext cx="1754675" cy="921024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ector reto 334">
            <a:extLst>
              <a:ext uri="{FF2B5EF4-FFF2-40B4-BE49-F238E27FC236}">
                <a16:creationId xmlns:a16="http://schemas.microsoft.com/office/drawing/2014/main" id="{01ED712A-D3CA-40AE-B6EA-58E2122AE584}"/>
              </a:ext>
            </a:extLst>
          </p:cNvPr>
          <p:cNvCxnSpPr>
            <a:cxnSpLocks/>
            <a:stCxn id="77" idx="6"/>
            <a:endCxn id="186" idx="2"/>
          </p:cNvCxnSpPr>
          <p:nvPr/>
        </p:nvCxnSpPr>
        <p:spPr>
          <a:xfrm>
            <a:off x="13294380" y="3601656"/>
            <a:ext cx="1787910" cy="2748955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ector reto 337">
            <a:extLst>
              <a:ext uri="{FF2B5EF4-FFF2-40B4-BE49-F238E27FC236}">
                <a16:creationId xmlns:a16="http://schemas.microsoft.com/office/drawing/2014/main" id="{068D409F-0D1C-4E5D-8312-303EA0C7B37B}"/>
              </a:ext>
            </a:extLst>
          </p:cNvPr>
          <p:cNvCxnSpPr>
            <a:cxnSpLocks/>
            <a:stCxn id="76" idx="6"/>
            <a:endCxn id="182" idx="2"/>
          </p:cNvCxnSpPr>
          <p:nvPr/>
        </p:nvCxnSpPr>
        <p:spPr>
          <a:xfrm>
            <a:off x="13294380" y="2951545"/>
            <a:ext cx="1787909" cy="1912845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ector reto 340">
            <a:extLst>
              <a:ext uri="{FF2B5EF4-FFF2-40B4-BE49-F238E27FC236}">
                <a16:creationId xmlns:a16="http://schemas.microsoft.com/office/drawing/2014/main" id="{027EEB48-7B74-415D-9E6C-B1F7E3532CCA}"/>
              </a:ext>
            </a:extLst>
          </p:cNvPr>
          <p:cNvCxnSpPr>
            <a:cxnSpLocks/>
            <a:stCxn id="71" idx="6"/>
            <a:endCxn id="164" idx="2"/>
          </p:cNvCxnSpPr>
          <p:nvPr/>
        </p:nvCxnSpPr>
        <p:spPr>
          <a:xfrm flipV="1">
            <a:off x="13294373" y="3890393"/>
            <a:ext cx="1787918" cy="2480753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onector reto 345">
            <a:extLst>
              <a:ext uri="{FF2B5EF4-FFF2-40B4-BE49-F238E27FC236}">
                <a16:creationId xmlns:a16="http://schemas.microsoft.com/office/drawing/2014/main" id="{6293CBEE-3820-41BC-97D9-ED60B1BDC6F1}"/>
              </a:ext>
            </a:extLst>
          </p:cNvPr>
          <p:cNvCxnSpPr>
            <a:cxnSpLocks/>
            <a:stCxn id="65" idx="6"/>
            <a:endCxn id="76" idx="2"/>
          </p:cNvCxnSpPr>
          <p:nvPr/>
        </p:nvCxnSpPr>
        <p:spPr>
          <a:xfrm>
            <a:off x="10687474" y="2951545"/>
            <a:ext cx="2120769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reto 348">
            <a:extLst>
              <a:ext uri="{FF2B5EF4-FFF2-40B4-BE49-F238E27FC236}">
                <a16:creationId xmlns:a16="http://schemas.microsoft.com/office/drawing/2014/main" id="{8D3326F3-BC40-498B-8A59-3C49B05F53B8}"/>
              </a:ext>
            </a:extLst>
          </p:cNvPr>
          <p:cNvCxnSpPr>
            <a:cxnSpLocks/>
          </p:cNvCxnSpPr>
          <p:nvPr/>
        </p:nvCxnSpPr>
        <p:spPr>
          <a:xfrm>
            <a:off x="10687473" y="3579956"/>
            <a:ext cx="2120769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ector reto 349">
            <a:extLst>
              <a:ext uri="{FF2B5EF4-FFF2-40B4-BE49-F238E27FC236}">
                <a16:creationId xmlns:a16="http://schemas.microsoft.com/office/drawing/2014/main" id="{18A0AE7B-97EB-489F-B390-61CD6FC17545}"/>
              </a:ext>
            </a:extLst>
          </p:cNvPr>
          <p:cNvCxnSpPr>
            <a:cxnSpLocks/>
          </p:cNvCxnSpPr>
          <p:nvPr/>
        </p:nvCxnSpPr>
        <p:spPr>
          <a:xfrm>
            <a:off x="10687472" y="4273952"/>
            <a:ext cx="2120769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ector reto 350">
            <a:extLst>
              <a:ext uri="{FF2B5EF4-FFF2-40B4-BE49-F238E27FC236}">
                <a16:creationId xmlns:a16="http://schemas.microsoft.com/office/drawing/2014/main" id="{3814F830-B5F9-405C-8F99-31341D41C656}"/>
              </a:ext>
            </a:extLst>
          </p:cNvPr>
          <p:cNvCxnSpPr>
            <a:cxnSpLocks/>
          </p:cNvCxnSpPr>
          <p:nvPr/>
        </p:nvCxnSpPr>
        <p:spPr>
          <a:xfrm flipV="1">
            <a:off x="10687467" y="4913454"/>
            <a:ext cx="2120773" cy="143715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ector reto 351">
            <a:extLst>
              <a:ext uri="{FF2B5EF4-FFF2-40B4-BE49-F238E27FC236}">
                <a16:creationId xmlns:a16="http://schemas.microsoft.com/office/drawing/2014/main" id="{DE54797A-1F2E-4A97-AD41-83943720343D}"/>
              </a:ext>
            </a:extLst>
          </p:cNvPr>
          <p:cNvCxnSpPr>
            <a:cxnSpLocks/>
          </p:cNvCxnSpPr>
          <p:nvPr/>
        </p:nvCxnSpPr>
        <p:spPr>
          <a:xfrm>
            <a:off x="10687470" y="6381971"/>
            <a:ext cx="2120769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Conector reto 352">
            <a:extLst>
              <a:ext uri="{FF2B5EF4-FFF2-40B4-BE49-F238E27FC236}">
                <a16:creationId xmlns:a16="http://schemas.microsoft.com/office/drawing/2014/main" id="{FE6038C4-BDC6-4A21-A3F5-38B76AEFA2E6}"/>
              </a:ext>
            </a:extLst>
          </p:cNvPr>
          <p:cNvCxnSpPr>
            <a:cxnSpLocks/>
            <a:stCxn id="54" idx="6"/>
            <a:endCxn id="65" idx="2"/>
          </p:cNvCxnSpPr>
          <p:nvPr/>
        </p:nvCxnSpPr>
        <p:spPr>
          <a:xfrm>
            <a:off x="7756077" y="2951545"/>
            <a:ext cx="2445260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ector reto 355">
            <a:extLst>
              <a:ext uri="{FF2B5EF4-FFF2-40B4-BE49-F238E27FC236}">
                <a16:creationId xmlns:a16="http://schemas.microsoft.com/office/drawing/2014/main" id="{EEFBE164-DD47-40E9-B125-ABACF9FD63BF}"/>
              </a:ext>
            </a:extLst>
          </p:cNvPr>
          <p:cNvCxnSpPr>
            <a:cxnSpLocks/>
            <a:stCxn id="65" idx="6"/>
            <a:endCxn id="77" idx="2"/>
          </p:cNvCxnSpPr>
          <p:nvPr/>
        </p:nvCxnSpPr>
        <p:spPr>
          <a:xfrm>
            <a:off x="10687474" y="2951545"/>
            <a:ext cx="2120769" cy="650111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Conector reto 358">
            <a:extLst>
              <a:ext uri="{FF2B5EF4-FFF2-40B4-BE49-F238E27FC236}">
                <a16:creationId xmlns:a16="http://schemas.microsoft.com/office/drawing/2014/main" id="{28FB5AE3-46D1-4A2A-8867-C43B1222E9FC}"/>
              </a:ext>
            </a:extLst>
          </p:cNvPr>
          <p:cNvCxnSpPr>
            <a:cxnSpLocks/>
            <a:stCxn id="66" idx="6"/>
            <a:endCxn id="76" idx="2"/>
          </p:cNvCxnSpPr>
          <p:nvPr/>
        </p:nvCxnSpPr>
        <p:spPr>
          <a:xfrm flipV="1">
            <a:off x="10687474" y="2951545"/>
            <a:ext cx="2120769" cy="650111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onector reto 362">
            <a:extLst>
              <a:ext uri="{FF2B5EF4-FFF2-40B4-BE49-F238E27FC236}">
                <a16:creationId xmlns:a16="http://schemas.microsoft.com/office/drawing/2014/main" id="{B8F93B52-E356-40C7-965E-518BA32E1575}"/>
              </a:ext>
            </a:extLst>
          </p:cNvPr>
          <p:cNvCxnSpPr>
            <a:cxnSpLocks/>
            <a:stCxn id="67" idx="6"/>
            <a:endCxn id="76" idx="2"/>
          </p:cNvCxnSpPr>
          <p:nvPr/>
        </p:nvCxnSpPr>
        <p:spPr>
          <a:xfrm flipV="1">
            <a:off x="10687474" y="2951545"/>
            <a:ext cx="2120769" cy="130022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Conector reto 365">
            <a:extLst>
              <a:ext uri="{FF2B5EF4-FFF2-40B4-BE49-F238E27FC236}">
                <a16:creationId xmlns:a16="http://schemas.microsoft.com/office/drawing/2014/main" id="{8D129217-6AB0-4C6C-AE81-F6C55E9F160B}"/>
              </a:ext>
            </a:extLst>
          </p:cNvPr>
          <p:cNvCxnSpPr>
            <a:cxnSpLocks/>
            <a:stCxn id="67" idx="6"/>
            <a:endCxn id="72" idx="2"/>
          </p:cNvCxnSpPr>
          <p:nvPr/>
        </p:nvCxnSpPr>
        <p:spPr>
          <a:xfrm>
            <a:off x="10687474" y="4251767"/>
            <a:ext cx="2120762" cy="649574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reto 368">
            <a:extLst>
              <a:ext uri="{FF2B5EF4-FFF2-40B4-BE49-F238E27FC236}">
                <a16:creationId xmlns:a16="http://schemas.microsoft.com/office/drawing/2014/main" id="{9DEF68B5-BBF6-48AA-8D6C-647B2B99C2F5}"/>
              </a:ext>
            </a:extLst>
          </p:cNvPr>
          <p:cNvCxnSpPr>
            <a:cxnSpLocks/>
            <a:stCxn id="66" idx="6"/>
            <a:endCxn id="71" idx="2"/>
          </p:cNvCxnSpPr>
          <p:nvPr/>
        </p:nvCxnSpPr>
        <p:spPr>
          <a:xfrm>
            <a:off x="10687474" y="3601656"/>
            <a:ext cx="2120762" cy="276949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Conector reto 371">
            <a:extLst>
              <a:ext uri="{FF2B5EF4-FFF2-40B4-BE49-F238E27FC236}">
                <a16:creationId xmlns:a16="http://schemas.microsoft.com/office/drawing/2014/main" id="{325039DF-F842-4B2A-BBF0-D30C4451FB82}"/>
              </a:ext>
            </a:extLst>
          </p:cNvPr>
          <p:cNvCxnSpPr>
            <a:cxnSpLocks/>
            <a:stCxn id="60" idx="6"/>
            <a:endCxn id="77" idx="2"/>
          </p:cNvCxnSpPr>
          <p:nvPr/>
        </p:nvCxnSpPr>
        <p:spPr>
          <a:xfrm flipV="1">
            <a:off x="10687467" y="3601656"/>
            <a:ext cx="2120776" cy="276949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ector reto 374">
            <a:extLst>
              <a:ext uri="{FF2B5EF4-FFF2-40B4-BE49-F238E27FC236}">
                <a16:creationId xmlns:a16="http://schemas.microsoft.com/office/drawing/2014/main" id="{276D81F4-5C9F-4AD4-B0E1-DD2DF53A02E8}"/>
              </a:ext>
            </a:extLst>
          </p:cNvPr>
          <p:cNvCxnSpPr>
            <a:cxnSpLocks/>
            <a:stCxn id="67" idx="6"/>
            <a:endCxn id="71" idx="2"/>
          </p:cNvCxnSpPr>
          <p:nvPr/>
        </p:nvCxnSpPr>
        <p:spPr>
          <a:xfrm>
            <a:off x="10687474" y="4251767"/>
            <a:ext cx="2120762" cy="2119379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ector reto 377">
            <a:extLst>
              <a:ext uri="{FF2B5EF4-FFF2-40B4-BE49-F238E27FC236}">
                <a16:creationId xmlns:a16="http://schemas.microsoft.com/office/drawing/2014/main" id="{C5382AFA-8BF7-40BA-BFDB-ED814746769E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10687467" y="4251767"/>
            <a:ext cx="2120776" cy="210680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ector reto 379">
            <a:extLst>
              <a:ext uri="{FF2B5EF4-FFF2-40B4-BE49-F238E27FC236}">
                <a16:creationId xmlns:a16="http://schemas.microsoft.com/office/drawing/2014/main" id="{5FDEF380-56FA-43DB-8122-E0BE776650B2}"/>
              </a:ext>
            </a:extLst>
          </p:cNvPr>
          <p:cNvCxnSpPr>
            <a:cxnSpLocks/>
          </p:cNvCxnSpPr>
          <p:nvPr/>
        </p:nvCxnSpPr>
        <p:spPr>
          <a:xfrm>
            <a:off x="7731364" y="3621283"/>
            <a:ext cx="2445260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ector reto 380">
            <a:extLst>
              <a:ext uri="{FF2B5EF4-FFF2-40B4-BE49-F238E27FC236}">
                <a16:creationId xmlns:a16="http://schemas.microsoft.com/office/drawing/2014/main" id="{4050C727-37E2-4ABC-9983-383D81754679}"/>
              </a:ext>
            </a:extLst>
          </p:cNvPr>
          <p:cNvCxnSpPr>
            <a:cxnSpLocks/>
          </p:cNvCxnSpPr>
          <p:nvPr/>
        </p:nvCxnSpPr>
        <p:spPr>
          <a:xfrm>
            <a:off x="7731364" y="4251498"/>
            <a:ext cx="2445260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ector reto 381">
            <a:extLst>
              <a:ext uri="{FF2B5EF4-FFF2-40B4-BE49-F238E27FC236}">
                <a16:creationId xmlns:a16="http://schemas.microsoft.com/office/drawing/2014/main" id="{FDA84F9E-3B39-46A9-8364-D7CBCC8551E2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7756077" y="4251767"/>
            <a:ext cx="2445260" cy="64849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ector reto 382">
            <a:extLst>
              <a:ext uri="{FF2B5EF4-FFF2-40B4-BE49-F238E27FC236}">
                <a16:creationId xmlns:a16="http://schemas.microsoft.com/office/drawing/2014/main" id="{40405231-0D32-4689-8312-7EE81084B884}"/>
              </a:ext>
            </a:extLst>
          </p:cNvPr>
          <p:cNvCxnSpPr>
            <a:cxnSpLocks/>
          </p:cNvCxnSpPr>
          <p:nvPr/>
        </p:nvCxnSpPr>
        <p:spPr>
          <a:xfrm>
            <a:off x="7756077" y="6405121"/>
            <a:ext cx="2445260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ector reto 383">
            <a:extLst>
              <a:ext uri="{FF2B5EF4-FFF2-40B4-BE49-F238E27FC236}">
                <a16:creationId xmlns:a16="http://schemas.microsoft.com/office/drawing/2014/main" id="{2B69F439-E50A-43B1-B6A5-D160F8732F17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7756077" y="6371146"/>
            <a:ext cx="2445253" cy="684274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ector reto 385">
            <a:extLst>
              <a:ext uri="{FF2B5EF4-FFF2-40B4-BE49-F238E27FC236}">
                <a16:creationId xmlns:a16="http://schemas.microsoft.com/office/drawing/2014/main" id="{BFF7D15F-E937-4B48-9A36-26FA24925C1A}"/>
              </a:ext>
            </a:extLst>
          </p:cNvPr>
          <p:cNvCxnSpPr>
            <a:cxnSpLocks/>
            <a:stCxn id="54" idx="6"/>
            <a:endCxn id="66" idx="2"/>
          </p:cNvCxnSpPr>
          <p:nvPr/>
        </p:nvCxnSpPr>
        <p:spPr>
          <a:xfrm>
            <a:off x="7756077" y="2951545"/>
            <a:ext cx="2445260" cy="650111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Fluxograma: Conector 391">
            <a:extLst>
              <a:ext uri="{FF2B5EF4-FFF2-40B4-BE49-F238E27FC236}">
                <a16:creationId xmlns:a16="http://schemas.microsoft.com/office/drawing/2014/main" id="{7E86B22D-33EB-4194-A357-E5EC2B1DDB4B}"/>
              </a:ext>
            </a:extLst>
          </p:cNvPr>
          <p:cNvSpPr/>
          <p:nvPr/>
        </p:nvSpPr>
        <p:spPr>
          <a:xfrm>
            <a:off x="10204525" y="4717982"/>
            <a:ext cx="486137" cy="462987"/>
          </a:xfrm>
          <a:prstGeom prst="flowChartConnector">
            <a:avLst/>
          </a:prstGeom>
          <a:noFill/>
          <a:ln>
            <a:solidFill>
              <a:srgbClr val="638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7" name="Conector reto 396">
            <a:extLst>
              <a:ext uri="{FF2B5EF4-FFF2-40B4-BE49-F238E27FC236}">
                <a16:creationId xmlns:a16="http://schemas.microsoft.com/office/drawing/2014/main" id="{AD1CEB67-EDD4-42EB-AD83-2A8AA85EAE83}"/>
              </a:ext>
            </a:extLst>
          </p:cNvPr>
          <p:cNvCxnSpPr>
            <a:cxnSpLocks/>
            <a:stCxn id="54" idx="6"/>
            <a:endCxn id="67" idx="2"/>
          </p:cNvCxnSpPr>
          <p:nvPr/>
        </p:nvCxnSpPr>
        <p:spPr>
          <a:xfrm>
            <a:off x="7756077" y="2951545"/>
            <a:ext cx="2445260" cy="130022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Conector reto 399">
            <a:extLst>
              <a:ext uri="{FF2B5EF4-FFF2-40B4-BE49-F238E27FC236}">
                <a16:creationId xmlns:a16="http://schemas.microsoft.com/office/drawing/2014/main" id="{D41E8A43-4F8A-4A61-AAEF-248E60D5A5F8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7780790" y="3635631"/>
            <a:ext cx="2420540" cy="2735515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ector reto 402">
            <a:extLst>
              <a:ext uri="{FF2B5EF4-FFF2-40B4-BE49-F238E27FC236}">
                <a16:creationId xmlns:a16="http://schemas.microsoft.com/office/drawing/2014/main" id="{61328EC4-38E8-4085-B51E-F8A629E49751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7780783" y="2951545"/>
            <a:ext cx="2420554" cy="130864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ector reto 405">
            <a:extLst>
              <a:ext uri="{FF2B5EF4-FFF2-40B4-BE49-F238E27FC236}">
                <a16:creationId xmlns:a16="http://schemas.microsoft.com/office/drawing/2014/main" id="{F204EC5D-1CD8-46D7-8CEC-50EBFF444FD2}"/>
              </a:ext>
            </a:extLst>
          </p:cNvPr>
          <p:cNvCxnSpPr>
            <a:cxnSpLocks/>
            <a:stCxn id="50" idx="6"/>
            <a:endCxn id="60" idx="2"/>
          </p:cNvCxnSpPr>
          <p:nvPr/>
        </p:nvCxnSpPr>
        <p:spPr>
          <a:xfrm>
            <a:off x="7756070" y="4901341"/>
            <a:ext cx="2445260" cy="1469805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onector reto 408">
            <a:extLst>
              <a:ext uri="{FF2B5EF4-FFF2-40B4-BE49-F238E27FC236}">
                <a16:creationId xmlns:a16="http://schemas.microsoft.com/office/drawing/2014/main" id="{F1640856-1931-4AD6-8E42-0D89FAC2AE45}"/>
              </a:ext>
            </a:extLst>
          </p:cNvPr>
          <p:cNvCxnSpPr>
            <a:cxnSpLocks/>
            <a:stCxn id="49" idx="6"/>
            <a:endCxn id="66" idx="2"/>
          </p:cNvCxnSpPr>
          <p:nvPr/>
        </p:nvCxnSpPr>
        <p:spPr>
          <a:xfrm flipV="1">
            <a:off x="7756070" y="3601656"/>
            <a:ext cx="2445267" cy="276949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Chave Esquerda 414">
            <a:extLst>
              <a:ext uri="{FF2B5EF4-FFF2-40B4-BE49-F238E27FC236}">
                <a16:creationId xmlns:a16="http://schemas.microsoft.com/office/drawing/2014/main" id="{6DDD639D-9E2D-423E-A27A-F8C378EBA79F}"/>
              </a:ext>
            </a:extLst>
          </p:cNvPr>
          <p:cNvSpPr/>
          <p:nvPr/>
        </p:nvSpPr>
        <p:spPr>
          <a:xfrm rot="10800000">
            <a:off x="15881854" y="2638033"/>
            <a:ext cx="321910" cy="4189773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6" name="CaixaDeTexto 415">
            <a:extLst>
              <a:ext uri="{FF2B5EF4-FFF2-40B4-BE49-F238E27FC236}">
                <a16:creationId xmlns:a16="http://schemas.microsoft.com/office/drawing/2014/main" id="{B329CED0-1C57-4F0A-9F6A-0FA7D746B042}"/>
              </a:ext>
            </a:extLst>
          </p:cNvPr>
          <p:cNvSpPr txBox="1"/>
          <p:nvPr/>
        </p:nvSpPr>
        <p:spPr>
          <a:xfrm>
            <a:off x="16297456" y="4378108"/>
            <a:ext cx="104280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dirty="0">
                <a:solidFill>
                  <a:schemeClr val="bg2">
                    <a:lumMod val="75000"/>
                  </a:schemeClr>
                </a:solidFill>
                <a:latin typeface="Lato" panose="020B0604020202020204" charset="0"/>
              </a:rPr>
              <a:t>54</a:t>
            </a:r>
          </a:p>
        </p:txBody>
      </p:sp>
      <p:sp>
        <p:nvSpPr>
          <p:cNvPr id="417" name="Google Shape;208;p20">
            <a:extLst>
              <a:ext uri="{FF2B5EF4-FFF2-40B4-BE49-F238E27FC236}">
                <a16:creationId xmlns:a16="http://schemas.microsoft.com/office/drawing/2014/main" id="{2F5D8277-1F62-427D-BB54-B5D9AEF0EADD}"/>
              </a:ext>
            </a:extLst>
          </p:cNvPr>
          <p:cNvSpPr txBox="1"/>
          <p:nvPr/>
        </p:nvSpPr>
        <p:spPr>
          <a:xfrm>
            <a:off x="15410330" y="9170894"/>
            <a:ext cx="1694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solidFill>
                  <a:schemeClr val="dk2"/>
                </a:solidFill>
                <a:latin typeface="Lato"/>
                <a:sym typeface="Lato"/>
              </a:rPr>
              <a:t>13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9746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EFAE970-7121-43F9-950A-77CB2050A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3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578380-F9FB-48E8-8EB2-75DEDDDB6CD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159649" y="2087173"/>
            <a:ext cx="15469731" cy="3352791"/>
          </a:xfrm>
        </p:spPr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pt-BR" dirty="0" err="1"/>
              <a:t>Adagrad</a:t>
            </a:r>
            <a:r>
              <a:rPr lang="pt-BR" dirty="0"/>
              <a:t> </a:t>
            </a:r>
            <a:r>
              <a:rPr lang="pt-BR" dirty="0" err="1"/>
              <a:t>Optimizer</a:t>
            </a:r>
            <a:endParaRPr lang="pt-BR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Absolut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 for </a:t>
            </a:r>
            <a:r>
              <a:rPr lang="pt-BR" dirty="0" err="1"/>
              <a:t>loss</a:t>
            </a:r>
            <a:r>
              <a:rPr lang="pt-BR" dirty="0"/>
              <a:t> </a:t>
            </a:r>
            <a:r>
              <a:rPr lang="pt-BR" dirty="0" err="1"/>
              <a:t>function</a:t>
            </a:r>
            <a:endParaRPr lang="pt-BR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pt-BR" dirty="0"/>
              <a:t>Learning Rate = 0.001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pt-BR" dirty="0"/>
              <a:t>100 </a:t>
            </a:r>
            <a:r>
              <a:rPr lang="pt-BR" dirty="0" err="1"/>
              <a:t>Epochs</a:t>
            </a:r>
            <a:endParaRPr lang="pt-BR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pt-BR" dirty="0"/>
              <a:t>Batch </a:t>
            </a:r>
            <a:r>
              <a:rPr lang="pt-BR" dirty="0" err="1"/>
              <a:t>size</a:t>
            </a:r>
            <a:r>
              <a:rPr lang="pt-BR" dirty="0"/>
              <a:t> = 200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4729F2-56DC-45D7-A7C1-73D99DCA77E2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2853035" y="487160"/>
            <a:ext cx="12680190" cy="890692"/>
          </a:xfrm>
        </p:spPr>
        <p:txBody>
          <a:bodyPr/>
          <a:lstStyle/>
          <a:p>
            <a:r>
              <a:rPr lang="pt-BR" dirty="0"/>
              <a:t>Neural Network </a:t>
            </a:r>
            <a:r>
              <a:rPr lang="pt-BR" dirty="0" err="1"/>
              <a:t>Parameters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484D8B-6EAB-46EC-A8BB-7E79128F7328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3061082" y="692516"/>
            <a:ext cx="4932362" cy="522917"/>
          </a:xfrm>
        </p:spPr>
        <p:txBody>
          <a:bodyPr/>
          <a:lstStyle/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Keras</a:t>
            </a:r>
            <a:endParaRPr lang="pt-BR" dirty="0"/>
          </a:p>
        </p:txBody>
      </p:sp>
      <p:sp>
        <p:nvSpPr>
          <p:cNvPr id="8" name="Google Shape;208;p20">
            <a:extLst>
              <a:ext uri="{FF2B5EF4-FFF2-40B4-BE49-F238E27FC236}">
                <a16:creationId xmlns:a16="http://schemas.microsoft.com/office/drawing/2014/main" id="{0C90BF10-2440-4DCA-9BF8-F92E46282B3D}"/>
              </a:ext>
            </a:extLst>
          </p:cNvPr>
          <p:cNvSpPr txBox="1"/>
          <p:nvPr/>
        </p:nvSpPr>
        <p:spPr>
          <a:xfrm>
            <a:off x="15410330" y="9170894"/>
            <a:ext cx="1694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solidFill>
                  <a:schemeClr val="dk2"/>
                </a:solidFill>
                <a:latin typeface="Lato"/>
                <a:sym typeface="Lato"/>
              </a:rPr>
              <a:t>14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5391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D138DCE-007D-4394-9D46-F0A0388DF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17913" y="1034379"/>
            <a:ext cx="1227909" cy="1554163"/>
          </a:xfrm>
        </p:spPr>
        <p:txBody>
          <a:bodyPr/>
          <a:lstStyle/>
          <a:p>
            <a:r>
              <a:rPr lang="pt-BR" dirty="0"/>
              <a:t>4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66AFC0-D6EF-4D0A-BC0B-9C86A399983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t-BR" dirty="0" err="1"/>
              <a:t>Metrics</a:t>
            </a:r>
            <a:r>
              <a:rPr lang="pt-BR" dirty="0"/>
              <a:t> &amp; </a:t>
            </a:r>
            <a:r>
              <a:rPr lang="pt-BR" dirty="0" err="1"/>
              <a:t>Results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6927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5BB29B6-61EA-4DDF-94C8-6EBE71C29E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4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E62729-66C8-4451-938A-C7D05E524A8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159286" y="2592986"/>
            <a:ext cx="7324957" cy="3352791"/>
          </a:xfrm>
        </p:spPr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pt-BR" dirty="0" err="1"/>
              <a:t>Multiclass</a:t>
            </a:r>
            <a:r>
              <a:rPr lang="pt-BR" dirty="0"/>
              <a:t> F1 score: 0.56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pt-BR" dirty="0" err="1"/>
              <a:t>Logistic</a:t>
            </a:r>
            <a:r>
              <a:rPr lang="pt-BR" dirty="0"/>
              <a:t> </a:t>
            </a:r>
            <a:r>
              <a:rPr lang="pt-BR" dirty="0" err="1"/>
              <a:t>Loss</a:t>
            </a:r>
            <a:r>
              <a:rPr lang="pt-BR" dirty="0"/>
              <a:t>: 15.113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pt-BR" dirty="0" err="1"/>
              <a:t>Accuracy</a:t>
            </a:r>
            <a:r>
              <a:rPr lang="pt-BR" dirty="0"/>
              <a:t>: 0.562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E6034D-FDB1-4C4B-97CD-77A6B01673CD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pt-BR" dirty="0" err="1"/>
              <a:t>Metrics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F9C957C-CA80-4AFD-A1E7-8B34EF066D70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2968485" y="692051"/>
            <a:ext cx="4932362" cy="522917"/>
          </a:xfrm>
        </p:spPr>
        <p:txBody>
          <a:bodyPr/>
          <a:lstStyle/>
          <a:p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test</a:t>
            </a:r>
            <a:r>
              <a:rPr lang="pt-BR" dirty="0"/>
              <a:t> set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7A7B4FE-AD10-4A44-8C92-7055A40C9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112" y="2851250"/>
            <a:ext cx="5488045" cy="3872276"/>
          </a:xfrm>
          <a:prstGeom prst="rect">
            <a:avLst/>
          </a:prstGeom>
        </p:spPr>
      </p:pic>
      <p:sp>
        <p:nvSpPr>
          <p:cNvPr id="10" name="Google Shape;208;p20">
            <a:extLst>
              <a:ext uri="{FF2B5EF4-FFF2-40B4-BE49-F238E27FC236}">
                <a16:creationId xmlns:a16="http://schemas.microsoft.com/office/drawing/2014/main" id="{47BBAB0C-5C78-4261-92AA-22A78AAD23BD}"/>
              </a:ext>
            </a:extLst>
          </p:cNvPr>
          <p:cNvSpPr txBox="1"/>
          <p:nvPr/>
        </p:nvSpPr>
        <p:spPr>
          <a:xfrm>
            <a:off x="15410330" y="9170894"/>
            <a:ext cx="1694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solidFill>
                  <a:schemeClr val="dk2"/>
                </a:solidFill>
                <a:latin typeface="Lato"/>
                <a:sym typeface="Lato"/>
              </a:rPr>
              <a:t>16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5771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4A4B6E4-CF64-4CAE-88DC-80188DBB1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7361" y="1007107"/>
            <a:ext cx="1227909" cy="1554163"/>
          </a:xfrm>
        </p:spPr>
        <p:txBody>
          <a:bodyPr/>
          <a:lstStyle/>
          <a:p>
            <a:r>
              <a:rPr lang="pt-BR" dirty="0"/>
              <a:t>5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F0C3BE-01A6-4B4F-9C0E-5D043571893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t-BR" dirty="0" err="1"/>
              <a:t>Conclusion</a:t>
            </a:r>
            <a:r>
              <a:rPr lang="pt-BR" dirty="0"/>
              <a:t>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73B943-4B39-4273-AA3E-158FF8BE943A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Other</a:t>
            </a:r>
            <a:r>
              <a:rPr lang="pt-BR" dirty="0"/>
              <a:t> </a:t>
            </a:r>
            <a:r>
              <a:rPr lang="pt-BR" dirty="0" err="1"/>
              <a:t>Ideas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9328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5BB29B6-61EA-4DDF-94C8-6EBE71C29E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4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E62729-66C8-4451-938A-C7D05E524A8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159286" y="2592986"/>
            <a:ext cx="15024341" cy="3352791"/>
          </a:xfrm>
        </p:spPr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pt-BR" dirty="0"/>
              <a:t>The </a:t>
            </a:r>
            <a:r>
              <a:rPr lang="pt-BR" dirty="0" err="1"/>
              <a:t>biggest</a:t>
            </a:r>
            <a:r>
              <a:rPr lang="pt-BR" dirty="0"/>
              <a:t> </a:t>
            </a:r>
            <a:r>
              <a:rPr lang="pt-BR" dirty="0" err="1"/>
              <a:t>problem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dataset</a:t>
            </a:r>
            <a:r>
              <a:rPr lang="pt-BR" dirty="0"/>
              <a:t> </a:t>
            </a:r>
            <a:r>
              <a:rPr lang="pt-BR" dirty="0" err="1"/>
              <a:t>was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classes </a:t>
            </a:r>
            <a:r>
              <a:rPr lang="pt-BR" dirty="0" err="1"/>
              <a:t>distribution</a:t>
            </a:r>
            <a:endParaRPr lang="pt-BR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pt-BR" dirty="0" err="1"/>
              <a:t>Good</a:t>
            </a:r>
            <a:r>
              <a:rPr lang="pt-BR" dirty="0"/>
              <a:t> </a:t>
            </a:r>
            <a:r>
              <a:rPr lang="pt-BR" dirty="0" err="1"/>
              <a:t>accuracy</a:t>
            </a:r>
            <a:r>
              <a:rPr lang="pt-BR" dirty="0"/>
              <a:t> </a:t>
            </a:r>
            <a:r>
              <a:rPr lang="pt-BR" dirty="0" err="1"/>
              <a:t>when</a:t>
            </a:r>
            <a:r>
              <a:rPr lang="pt-BR" dirty="0"/>
              <a:t> </a:t>
            </a:r>
            <a:r>
              <a:rPr lang="pt-BR" dirty="0" err="1"/>
              <a:t>compared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guessing</a:t>
            </a:r>
            <a:r>
              <a:rPr lang="pt-BR" dirty="0"/>
              <a:t> (0.18 </a:t>
            </a:r>
            <a:r>
              <a:rPr lang="pt-BR" dirty="0" err="1"/>
              <a:t>probability</a:t>
            </a:r>
            <a:r>
              <a:rPr lang="pt-BR" dirty="0"/>
              <a:t>)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pt-BR" dirty="0" err="1"/>
              <a:t>Good</a:t>
            </a:r>
            <a:r>
              <a:rPr lang="pt-BR" dirty="0"/>
              <a:t> F1 score, </a:t>
            </a:r>
            <a:r>
              <a:rPr lang="pt-BR" dirty="0" err="1"/>
              <a:t>meaning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Precision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Recall are </a:t>
            </a:r>
            <a:r>
              <a:rPr lang="pt-BR" dirty="0" err="1"/>
              <a:t>balanced</a:t>
            </a:r>
            <a:r>
              <a:rPr lang="pt-BR" dirty="0"/>
              <a:t>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E6034D-FDB1-4C4B-97CD-77A6B01673CD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pt-BR" dirty="0" err="1"/>
              <a:t>Conclusion</a:t>
            </a:r>
            <a:endParaRPr lang="pt-BR" dirty="0"/>
          </a:p>
        </p:txBody>
      </p:sp>
      <p:sp>
        <p:nvSpPr>
          <p:cNvPr id="10" name="Google Shape;208;p20">
            <a:extLst>
              <a:ext uri="{FF2B5EF4-FFF2-40B4-BE49-F238E27FC236}">
                <a16:creationId xmlns:a16="http://schemas.microsoft.com/office/drawing/2014/main" id="{47BBAB0C-5C78-4261-92AA-22A78AAD23BD}"/>
              </a:ext>
            </a:extLst>
          </p:cNvPr>
          <p:cNvSpPr txBox="1"/>
          <p:nvPr/>
        </p:nvSpPr>
        <p:spPr>
          <a:xfrm>
            <a:off x="15410330" y="9170894"/>
            <a:ext cx="1694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solidFill>
                  <a:schemeClr val="dk2"/>
                </a:solidFill>
                <a:latin typeface="Lato"/>
                <a:sym typeface="Lato"/>
              </a:rPr>
              <a:t>18</a:t>
            </a:r>
            <a:endParaRPr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30404615-EF13-469D-B307-70A5BFFE494E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3523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5BB29B6-61EA-4DDF-94C8-6EBE71C29E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4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E62729-66C8-4451-938A-C7D05E524A8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159286" y="2592986"/>
            <a:ext cx="15024341" cy="3352791"/>
          </a:xfrm>
        </p:spPr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pt-BR" dirty="0" err="1"/>
              <a:t>Try</a:t>
            </a:r>
            <a:r>
              <a:rPr lang="pt-BR" dirty="0"/>
              <a:t> </a:t>
            </a:r>
            <a:r>
              <a:rPr lang="pt-BR" dirty="0" err="1"/>
              <a:t>another</a:t>
            </a:r>
            <a:r>
              <a:rPr lang="pt-BR" dirty="0"/>
              <a:t> </a:t>
            </a:r>
            <a:r>
              <a:rPr lang="pt-BR" dirty="0" err="1"/>
              <a:t>resampling</a:t>
            </a:r>
            <a:r>
              <a:rPr lang="pt-BR" dirty="0"/>
              <a:t> </a:t>
            </a:r>
            <a:r>
              <a:rPr lang="pt-BR" dirty="0" err="1"/>
              <a:t>method</a:t>
            </a:r>
            <a:r>
              <a:rPr lang="pt-BR" dirty="0"/>
              <a:t>, </a:t>
            </a:r>
            <a:r>
              <a:rPr lang="pt-BR" dirty="0" err="1"/>
              <a:t>maybe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choose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best</a:t>
            </a:r>
            <a:r>
              <a:rPr lang="pt-BR" dirty="0"/>
              <a:t> </a:t>
            </a:r>
            <a:r>
              <a:rPr lang="pt-BR" dirty="0" err="1"/>
              <a:t>examples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keep</a:t>
            </a:r>
            <a:endParaRPr lang="pt-BR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pt-BR" dirty="0" err="1"/>
              <a:t>Try</a:t>
            </a:r>
            <a:r>
              <a:rPr lang="pt-BR" dirty="0"/>
              <a:t> </a:t>
            </a:r>
            <a:r>
              <a:rPr lang="pt-BR" dirty="0" err="1"/>
              <a:t>different</a:t>
            </a:r>
            <a:r>
              <a:rPr lang="pt-BR" dirty="0"/>
              <a:t> </a:t>
            </a:r>
            <a:r>
              <a:rPr lang="pt-BR" dirty="0" err="1"/>
              <a:t>optmizers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E6034D-FDB1-4C4B-97CD-77A6B01673CD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2853035" y="487160"/>
            <a:ext cx="9096795" cy="890692"/>
          </a:xfrm>
        </p:spPr>
        <p:txBody>
          <a:bodyPr/>
          <a:lstStyle/>
          <a:p>
            <a:r>
              <a:rPr lang="pt-BR" dirty="0" err="1"/>
              <a:t>Other</a:t>
            </a:r>
            <a:r>
              <a:rPr lang="pt-BR" dirty="0"/>
              <a:t> </a:t>
            </a:r>
            <a:r>
              <a:rPr lang="pt-BR" dirty="0" err="1"/>
              <a:t>ideas</a:t>
            </a:r>
            <a:endParaRPr lang="pt-BR" dirty="0"/>
          </a:p>
        </p:txBody>
      </p:sp>
      <p:sp>
        <p:nvSpPr>
          <p:cNvPr id="10" name="Google Shape;208;p20">
            <a:extLst>
              <a:ext uri="{FF2B5EF4-FFF2-40B4-BE49-F238E27FC236}">
                <a16:creationId xmlns:a16="http://schemas.microsoft.com/office/drawing/2014/main" id="{47BBAB0C-5C78-4261-92AA-22A78AAD23BD}"/>
              </a:ext>
            </a:extLst>
          </p:cNvPr>
          <p:cNvSpPr txBox="1"/>
          <p:nvPr/>
        </p:nvSpPr>
        <p:spPr>
          <a:xfrm>
            <a:off x="15410330" y="9170894"/>
            <a:ext cx="1694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solidFill>
                  <a:schemeClr val="dk2"/>
                </a:solidFill>
                <a:latin typeface="Lato"/>
                <a:sym typeface="Lato"/>
              </a:rPr>
              <a:t>19</a:t>
            </a:r>
            <a:endParaRPr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30404615-EF13-469D-B307-70A5BFFE494E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pt-BR" dirty="0"/>
              <a:t>For </a:t>
            </a:r>
            <a:r>
              <a:rPr lang="pt-BR" dirty="0" err="1"/>
              <a:t>further</a:t>
            </a:r>
            <a:r>
              <a:rPr lang="pt-BR" dirty="0"/>
              <a:t> </a:t>
            </a:r>
            <a:r>
              <a:rPr lang="pt-BR" dirty="0" err="1"/>
              <a:t>improvements</a:t>
            </a:r>
            <a:r>
              <a:rPr lang="pt-BR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85410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>
            <a:spLocks noGrp="1"/>
          </p:cNvSpPr>
          <p:nvPr>
            <p:ph type="body" idx="1"/>
          </p:nvPr>
        </p:nvSpPr>
        <p:spPr>
          <a:xfrm>
            <a:off x="2294799" y="6542741"/>
            <a:ext cx="834900" cy="13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52" name="Google Shape;152;p14"/>
          <p:cNvSpPr txBox="1">
            <a:spLocks noGrp="1"/>
          </p:cNvSpPr>
          <p:nvPr>
            <p:ph type="body" idx="2"/>
          </p:nvPr>
        </p:nvSpPr>
        <p:spPr>
          <a:xfrm>
            <a:off x="2236704" y="4278563"/>
            <a:ext cx="834900" cy="13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53" name="Google Shape;153;p14"/>
          <p:cNvSpPr txBox="1">
            <a:spLocks noGrp="1"/>
          </p:cNvSpPr>
          <p:nvPr>
            <p:ph type="body" idx="3"/>
          </p:nvPr>
        </p:nvSpPr>
        <p:spPr>
          <a:xfrm>
            <a:off x="2236704" y="1961369"/>
            <a:ext cx="834900" cy="13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54" name="Google Shape;154;p14"/>
          <p:cNvSpPr txBox="1">
            <a:spLocks noGrp="1"/>
          </p:cNvSpPr>
          <p:nvPr>
            <p:ph type="body" idx="4"/>
          </p:nvPr>
        </p:nvSpPr>
        <p:spPr>
          <a:xfrm>
            <a:off x="10002695" y="6542741"/>
            <a:ext cx="834900" cy="13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5"/>
          </p:nvPr>
        </p:nvSpPr>
        <p:spPr>
          <a:xfrm>
            <a:off x="9944600" y="4278563"/>
            <a:ext cx="834900" cy="13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56" name="Google Shape;156;p14"/>
          <p:cNvSpPr txBox="1">
            <a:spLocks noGrp="1"/>
          </p:cNvSpPr>
          <p:nvPr>
            <p:ph type="body" idx="6"/>
          </p:nvPr>
        </p:nvSpPr>
        <p:spPr>
          <a:xfrm>
            <a:off x="9944600" y="1961369"/>
            <a:ext cx="834900" cy="13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body" idx="7"/>
          </p:nvPr>
        </p:nvSpPr>
        <p:spPr>
          <a:xfrm>
            <a:off x="4105367" y="1176225"/>
            <a:ext cx="5240339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600"/>
              </a:spcBef>
              <a:spcAft>
                <a:spcPts val="0"/>
              </a:spcAft>
              <a:buNone/>
            </a:pPr>
            <a:r>
              <a:rPr lang="pt-BR" sz="5000" dirty="0" err="1"/>
              <a:t>Problem</a:t>
            </a:r>
            <a:r>
              <a:rPr lang="pt-BR" sz="5000" dirty="0"/>
              <a:t> </a:t>
            </a:r>
            <a:r>
              <a:rPr lang="pt-BR" sz="5000" dirty="0" err="1"/>
              <a:t>Context</a:t>
            </a:r>
            <a:endParaRPr sz="5000" dirty="0"/>
          </a:p>
        </p:txBody>
      </p:sp>
      <p:sp>
        <p:nvSpPr>
          <p:cNvPr id="158" name="Google Shape;158;p14"/>
          <p:cNvSpPr txBox="1">
            <a:spLocks noGrp="1"/>
          </p:cNvSpPr>
          <p:nvPr>
            <p:ph type="body" idx="8"/>
          </p:nvPr>
        </p:nvSpPr>
        <p:spPr>
          <a:xfrm>
            <a:off x="4105366" y="3571153"/>
            <a:ext cx="5240339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600"/>
              </a:spcBef>
              <a:spcAft>
                <a:spcPts val="0"/>
              </a:spcAft>
              <a:buNone/>
            </a:pPr>
            <a:r>
              <a:rPr lang="pt-BR" sz="5000" dirty="0"/>
              <a:t>EDA &amp; </a:t>
            </a:r>
            <a:r>
              <a:rPr lang="pt-BR" sz="5000" dirty="0" err="1"/>
              <a:t>Preprocessing</a:t>
            </a:r>
            <a:r>
              <a:rPr lang="pt-BR" sz="5000" dirty="0"/>
              <a:t> </a:t>
            </a:r>
            <a:r>
              <a:rPr lang="pt-BR" sz="5000" dirty="0" err="1"/>
              <a:t>Steps</a:t>
            </a:r>
            <a:endParaRPr sz="5000" dirty="0"/>
          </a:p>
        </p:txBody>
      </p:sp>
      <p:sp>
        <p:nvSpPr>
          <p:cNvPr id="159" name="Google Shape;159;p14"/>
          <p:cNvSpPr txBox="1">
            <a:spLocks noGrp="1"/>
          </p:cNvSpPr>
          <p:nvPr>
            <p:ph type="body" idx="9"/>
          </p:nvPr>
        </p:nvSpPr>
        <p:spPr>
          <a:xfrm>
            <a:off x="4105367" y="6260419"/>
            <a:ext cx="43386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600"/>
              </a:spcBef>
              <a:spcAft>
                <a:spcPts val="0"/>
              </a:spcAft>
              <a:buNone/>
            </a:pPr>
            <a:r>
              <a:rPr lang="pt-BR" dirty="0" err="1"/>
              <a:t>Model</a:t>
            </a:r>
            <a:endParaRPr dirty="0"/>
          </a:p>
        </p:txBody>
      </p:sp>
      <p:sp>
        <p:nvSpPr>
          <p:cNvPr id="160" name="Google Shape;160;p14"/>
          <p:cNvSpPr txBox="1">
            <a:spLocks noGrp="1"/>
          </p:cNvSpPr>
          <p:nvPr>
            <p:ph type="body" idx="13"/>
          </p:nvPr>
        </p:nvSpPr>
        <p:spPr>
          <a:xfrm>
            <a:off x="11840367" y="1685475"/>
            <a:ext cx="43386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600"/>
              </a:spcBef>
              <a:spcAft>
                <a:spcPts val="0"/>
              </a:spcAft>
              <a:buNone/>
            </a:pPr>
            <a:r>
              <a:rPr lang="pt-BR" dirty="0" err="1"/>
              <a:t>Metrics</a:t>
            </a:r>
            <a:r>
              <a:rPr lang="pt-BR" dirty="0"/>
              <a:t> &amp; </a:t>
            </a:r>
            <a:r>
              <a:rPr lang="pt-BR" dirty="0" err="1"/>
              <a:t>Results</a:t>
            </a:r>
            <a:endParaRPr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36C4F1-DEDB-4628-88C1-65864EFE21CD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827CCE5-F618-43FA-A8DB-009ACB6A4071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83"/>
          <p:cNvSpPr txBox="1">
            <a:spLocks noGrp="1"/>
          </p:cNvSpPr>
          <p:nvPr>
            <p:ph type="body" idx="1"/>
          </p:nvPr>
        </p:nvSpPr>
        <p:spPr>
          <a:xfrm>
            <a:off x="5804375" y="4165250"/>
            <a:ext cx="57315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</a:pPr>
            <a:r>
              <a:rPr lang="pt-BR"/>
              <a:t>Thank you</a:t>
            </a:r>
            <a:r>
              <a:rPr lang="pt-BR" sz="7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70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3" name="Google Shape;813;p83"/>
          <p:cNvSpPr txBox="1">
            <a:spLocks noGrp="1"/>
          </p:cNvSpPr>
          <p:nvPr>
            <p:ph type="body" idx="2"/>
          </p:nvPr>
        </p:nvSpPr>
        <p:spPr>
          <a:xfrm>
            <a:off x="436743" y="6888184"/>
            <a:ext cx="6527937" cy="1676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r>
              <a:rPr lang="pt-BR"/>
              <a:t>livia.parente@agilesolutions.com</a:t>
            </a:r>
            <a:endParaRPr/>
          </a:p>
        </p:txBody>
      </p:sp>
      <p:sp>
        <p:nvSpPr>
          <p:cNvPr id="814" name="Google Shape;814;p83"/>
          <p:cNvSpPr txBox="1">
            <a:spLocks noGrp="1"/>
          </p:cNvSpPr>
          <p:nvPr>
            <p:ph type="body" idx="3"/>
          </p:nvPr>
        </p:nvSpPr>
        <p:spPr>
          <a:xfrm>
            <a:off x="436742" y="5886251"/>
            <a:ext cx="6527937" cy="821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</a:pPr>
            <a:r>
              <a:rPr lang="pt-BR"/>
              <a:t>Lívia Parente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>
            <a:spLocks noGrp="1"/>
          </p:cNvSpPr>
          <p:nvPr>
            <p:ph type="body" idx="1"/>
          </p:nvPr>
        </p:nvSpPr>
        <p:spPr>
          <a:xfrm>
            <a:off x="14126761" y="1198087"/>
            <a:ext cx="1227900" cy="15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560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body" idx="2"/>
          </p:nvPr>
        </p:nvSpPr>
        <p:spPr>
          <a:xfrm>
            <a:off x="1270000" y="4524375"/>
            <a:ext cx="14795400" cy="12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5600"/>
              </a:spcBef>
              <a:spcAft>
                <a:spcPts val="0"/>
              </a:spcAft>
              <a:buNone/>
            </a:pPr>
            <a:r>
              <a:rPr lang="pt-BR" dirty="0" err="1"/>
              <a:t>Problem</a:t>
            </a:r>
            <a:r>
              <a:rPr lang="pt-BR" dirty="0"/>
              <a:t> </a:t>
            </a:r>
            <a:r>
              <a:rPr lang="pt-BR" dirty="0" err="1"/>
              <a:t>Context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F18653F-E09F-44C7-82C1-CFF31CB96D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54CA23-BE03-4F74-A719-8E13622773F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159649" y="2217205"/>
            <a:ext cx="11529217" cy="4158543"/>
          </a:xfrm>
        </p:spPr>
        <p:txBody>
          <a:bodyPr/>
          <a:lstStyle/>
          <a:p>
            <a:r>
              <a:rPr lang="en-US" sz="2800" dirty="0"/>
              <a:t>Recipes of dishes with: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800" dirty="0"/>
              <a:t> Their country as labels </a:t>
            </a:r>
            <a:endParaRPr lang="en-US" sz="4900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800" dirty="0"/>
              <a:t>Their ingredients in binary format (Yes / No)</a:t>
            </a:r>
          </a:p>
          <a:p>
            <a:pPr lvl="1"/>
            <a:r>
              <a:rPr lang="en-US" sz="4000" dirty="0"/>
              <a:t>No. of rows:                       57,691</a:t>
            </a:r>
          </a:p>
          <a:p>
            <a:pPr lvl="1"/>
            <a:r>
              <a:rPr lang="en-US" sz="4000" dirty="0"/>
              <a:t>No. of columns:                      384</a:t>
            </a:r>
          </a:p>
          <a:p>
            <a:pPr lvl="1"/>
            <a:r>
              <a:rPr lang="en-US" sz="4000" dirty="0"/>
              <a:t>No. of countries:                       </a:t>
            </a:r>
          </a:p>
          <a:p>
            <a:pPr lvl="1"/>
            <a:r>
              <a:rPr lang="en-US" sz="4000" dirty="0"/>
              <a:t>No. of ingredients:                  383</a:t>
            </a:r>
          </a:p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9743A4-61A6-4C9A-9B68-5255715C4EF8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pt-BR" dirty="0" err="1"/>
              <a:t>Problem</a:t>
            </a:r>
            <a:r>
              <a:rPr lang="pt-BR" dirty="0"/>
              <a:t> </a:t>
            </a:r>
            <a:r>
              <a:rPr lang="pt-BR" dirty="0" err="1"/>
              <a:t>Context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1F6430-FC46-4EC0-960B-F562F643C001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3028102" y="692051"/>
            <a:ext cx="4932362" cy="522917"/>
          </a:xfrm>
        </p:spPr>
        <p:txBody>
          <a:bodyPr/>
          <a:lstStyle/>
          <a:p>
            <a:r>
              <a:rPr lang="pt-BR" dirty="0" err="1"/>
              <a:t>Recipes</a:t>
            </a:r>
            <a:r>
              <a:rPr lang="pt-BR" dirty="0"/>
              <a:t> country </a:t>
            </a:r>
            <a:r>
              <a:rPr lang="pt-BR" dirty="0" err="1"/>
              <a:t>prediction</a:t>
            </a:r>
            <a:endParaRPr lang="pt-BR" dirty="0"/>
          </a:p>
        </p:txBody>
      </p:sp>
      <p:sp>
        <p:nvSpPr>
          <p:cNvPr id="6" name="Google Shape;208;p20">
            <a:extLst>
              <a:ext uri="{FF2B5EF4-FFF2-40B4-BE49-F238E27FC236}">
                <a16:creationId xmlns:a16="http://schemas.microsoft.com/office/drawing/2014/main" id="{E3F286E7-EC09-4185-8FEB-128DCAC00B67}"/>
              </a:ext>
            </a:extLst>
          </p:cNvPr>
          <p:cNvSpPr txBox="1"/>
          <p:nvPr/>
        </p:nvSpPr>
        <p:spPr>
          <a:xfrm>
            <a:off x="15410330" y="9170894"/>
            <a:ext cx="1694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solidFill>
                  <a:schemeClr val="dk2"/>
                </a:solidFill>
                <a:latin typeface="Lato"/>
                <a:sym typeface="Lato"/>
              </a:rP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312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F18653F-E09F-44C7-82C1-CFF31CB96D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9743A4-61A6-4C9A-9B68-5255715C4EF8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pt-BR" dirty="0" err="1"/>
              <a:t>Problem</a:t>
            </a:r>
            <a:r>
              <a:rPr lang="pt-BR" dirty="0"/>
              <a:t> </a:t>
            </a:r>
            <a:r>
              <a:rPr lang="pt-BR" dirty="0" err="1"/>
              <a:t>Context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1F6430-FC46-4EC0-960B-F562F643C001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3028102" y="692051"/>
            <a:ext cx="4932362" cy="522917"/>
          </a:xfrm>
        </p:spPr>
        <p:txBody>
          <a:bodyPr/>
          <a:lstStyle/>
          <a:p>
            <a:r>
              <a:rPr lang="pt-BR" dirty="0" err="1"/>
              <a:t>Recipes</a:t>
            </a:r>
            <a:r>
              <a:rPr lang="pt-BR" dirty="0"/>
              <a:t> country </a:t>
            </a:r>
            <a:r>
              <a:rPr lang="pt-BR" dirty="0" err="1"/>
              <a:t>prediction</a:t>
            </a:r>
            <a:endParaRPr lang="pt-BR" dirty="0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92C57E0-9FC8-41E2-BA83-03B940C67295}"/>
              </a:ext>
            </a:extLst>
          </p:cNvPr>
          <p:cNvGrpSpPr/>
          <p:nvPr/>
        </p:nvGrpSpPr>
        <p:grpSpPr>
          <a:xfrm>
            <a:off x="3637234" y="2077779"/>
            <a:ext cx="6995123" cy="5648092"/>
            <a:chOff x="3841509" y="2304789"/>
            <a:chExt cx="4989340" cy="3670126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B7E884C-D3B3-46D5-9AA3-8A4753A2DCA5}"/>
                </a:ext>
              </a:extLst>
            </p:cNvPr>
            <p:cNvSpPr/>
            <p:nvPr/>
          </p:nvSpPr>
          <p:spPr>
            <a:xfrm>
              <a:off x="4045907" y="2304789"/>
              <a:ext cx="4784942" cy="367012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9CF04E76-1286-42AB-8C11-B7F2743787AC}"/>
                </a:ext>
              </a:extLst>
            </p:cNvPr>
            <p:cNvSpPr txBox="1"/>
            <p:nvPr/>
          </p:nvSpPr>
          <p:spPr>
            <a:xfrm>
              <a:off x="3841509" y="3284882"/>
              <a:ext cx="4898186" cy="1709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500" b="1" dirty="0" err="1">
                  <a:solidFill>
                    <a:schemeClr val="bg1"/>
                  </a:solidFill>
                  <a:latin typeface="Lato"/>
                </a:rPr>
                <a:t>Multiclass</a:t>
              </a:r>
              <a:r>
                <a:rPr lang="pt-BR" sz="5500" b="1" dirty="0">
                  <a:solidFill>
                    <a:schemeClr val="bg1"/>
                  </a:solidFill>
                  <a:latin typeface="Lato"/>
                </a:rPr>
                <a:t> </a:t>
              </a:r>
              <a:r>
                <a:rPr lang="pt-BR" sz="5500" b="1" dirty="0" err="1">
                  <a:solidFill>
                    <a:schemeClr val="bg1"/>
                  </a:solidFill>
                  <a:latin typeface="Lato"/>
                </a:rPr>
                <a:t>Classification</a:t>
              </a:r>
              <a:r>
                <a:rPr lang="pt-BR" sz="5500" b="1" dirty="0">
                  <a:solidFill>
                    <a:schemeClr val="bg1"/>
                  </a:solidFill>
                  <a:latin typeface="Lato"/>
                </a:rPr>
                <a:t> </a:t>
              </a:r>
              <a:r>
                <a:rPr lang="pt-BR" sz="5500" b="1" dirty="0" err="1">
                  <a:solidFill>
                    <a:schemeClr val="bg1"/>
                  </a:solidFill>
                  <a:latin typeface="Lato"/>
                </a:rPr>
                <a:t>Problem</a:t>
              </a:r>
              <a:endParaRPr lang="pt-BR" sz="5500" b="1" dirty="0">
                <a:solidFill>
                  <a:schemeClr val="bg1"/>
                </a:solidFill>
                <a:latin typeface="Lato"/>
              </a:endParaRP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C0C06C0-AD6D-4D13-808A-5191F4E4E7B1}"/>
              </a:ext>
            </a:extLst>
          </p:cNvPr>
          <p:cNvGrpSpPr/>
          <p:nvPr/>
        </p:nvGrpSpPr>
        <p:grpSpPr>
          <a:xfrm>
            <a:off x="483265" y="2851151"/>
            <a:ext cx="3233933" cy="2025649"/>
            <a:chOff x="2853035" y="2304789"/>
            <a:chExt cx="7079821" cy="3670126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A1A1C84B-B2B9-4DC2-B1B4-433D2E99DD02}"/>
                </a:ext>
              </a:extLst>
            </p:cNvPr>
            <p:cNvSpPr/>
            <p:nvPr/>
          </p:nvSpPr>
          <p:spPr>
            <a:xfrm>
              <a:off x="4045907" y="2304789"/>
              <a:ext cx="4784942" cy="367012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B49E9966-65A1-4338-9654-D8D27C2354BC}"/>
                </a:ext>
              </a:extLst>
            </p:cNvPr>
            <p:cNvSpPr txBox="1"/>
            <p:nvPr/>
          </p:nvSpPr>
          <p:spPr>
            <a:xfrm>
              <a:off x="2853035" y="2768253"/>
              <a:ext cx="7079821" cy="2397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dirty="0">
                  <a:solidFill>
                    <a:schemeClr val="bg1"/>
                  </a:solidFill>
                  <a:latin typeface="Lato"/>
                </a:rPr>
                <a:t>69</a:t>
              </a:r>
            </a:p>
            <a:p>
              <a:pPr algn="ctr"/>
              <a:r>
                <a:rPr lang="pt-BR" sz="4000" dirty="0">
                  <a:solidFill>
                    <a:schemeClr val="bg1"/>
                  </a:solidFill>
                  <a:latin typeface="Lato"/>
                </a:rPr>
                <a:t>classes</a:t>
              </a: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9AF4607A-2E83-435D-8E1A-05EC72324781}"/>
              </a:ext>
            </a:extLst>
          </p:cNvPr>
          <p:cNvGrpSpPr/>
          <p:nvPr/>
        </p:nvGrpSpPr>
        <p:grpSpPr>
          <a:xfrm>
            <a:off x="17212" y="6146796"/>
            <a:ext cx="4498038" cy="2279002"/>
            <a:chOff x="2853035" y="2452347"/>
            <a:chExt cx="7079821" cy="3670126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20F1AE6-B4A6-4988-BF18-91EF6C4C8A20}"/>
                </a:ext>
              </a:extLst>
            </p:cNvPr>
            <p:cNvSpPr/>
            <p:nvPr/>
          </p:nvSpPr>
          <p:spPr>
            <a:xfrm>
              <a:off x="4045907" y="2452347"/>
              <a:ext cx="4784942" cy="367012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776F1B22-9274-4E41-8231-BEC9B933FE9E}"/>
                </a:ext>
              </a:extLst>
            </p:cNvPr>
            <p:cNvSpPr txBox="1"/>
            <p:nvPr/>
          </p:nvSpPr>
          <p:spPr>
            <a:xfrm>
              <a:off x="2853035" y="2768253"/>
              <a:ext cx="7079821" cy="2131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dirty="0">
                  <a:solidFill>
                    <a:schemeClr val="bg1"/>
                  </a:solidFill>
                  <a:latin typeface="Lato"/>
                </a:rPr>
                <a:t>383</a:t>
              </a:r>
            </a:p>
            <a:p>
              <a:pPr algn="ctr"/>
              <a:r>
                <a:rPr lang="pt-BR" sz="4000" dirty="0" err="1">
                  <a:solidFill>
                    <a:schemeClr val="bg1"/>
                  </a:solidFill>
                  <a:latin typeface="Lato"/>
                </a:rPr>
                <a:t>ingredients</a:t>
              </a:r>
              <a:endParaRPr lang="pt-BR" sz="4000" dirty="0">
                <a:solidFill>
                  <a:schemeClr val="bg1"/>
                </a:solidFill>
                <a:latin typeface="Lato"/>
              </a:endParaRP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320E25E7-7325-42B5-95C9-E287A6A2EEE2}"/>
              </a:ext>
            </a:extLst>
          </p:cNvPr>
          <p:cNvGrpSpPr/>
          <p:nvPr/>
        </p:nvGrpSpPr>
        <p:grpSpPr>
          <a:xfrm>
            <a:off x="11023989" y="2216206"/>
            <a:ext cx="4784942" cy="2739748"/>
            <a:chOff x="3013631" y="2304789"/>
            <a:chExt cx="7079821" cy="3670126"/>
          </a:xfrm>
        </p:grpSpPr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36620112-A8E2-4ED9-95F6-DB917F9DDB62}"/>
                </a:ext>
              </a:extLst>
            </p:cNvPr>
            <p:cNvSpPr/>
            <p:nvPr/>
          </p:nvSpPr>
          <p:spPr>
            <a:xfrm>
              <a:off x="4045907" y="2304789"/>
              <a:ext cx="4784942" cy="367012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CF3B89AF-8395-432D-9A88-D2D0EBD033BA}"/>
                </a:ext>
              </a:extLst>
            </p:cNvPr>
            <p:cNvSpPr txBox="1"/>
            <p:nvPr/>
          </p:nvSpPr>
          <p:spPr>
            <a:xfrm>
              <a:off x="3013631" y="3120627"/>
              <a:ext cx="7079821" cy="1772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dirty="0">
                  <a:solidFill>
                    <a:schemeClr val="bg1"/>
                  </a:solidFill>
                  <a:latin typeface="Lato"/>
                </a:rPr>
                <a:t>57,691</a:t>
              </a:r>
            </a:p>
            <a:p>
              <a:pPr algn="ctr"/>
              <a:r>
                <a:rPr lang="pt-BR" sz="4000" dirty="0" err="1">
                  <a:solidFill>
                    <a:schemeClr val="bg1"/>
                  </a:solidFill>
                  <a:latin typeface="Lato"/>
                </a:rPr>
                <a:t>examples</a:t>
              </a:r>
              <a:endParaRPr lang="pt-BR" sz="4000" dirty="0">
                <a:solidFill>
                  <a:schemeClr val="bg1"/>
                </a:solidFill>
                <a:latin typeface="Lato"/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DC32772E-A415-4939-82DE-777C8F925B4E}"/>
              </a:ext>
            </a:extLst>
          </p:cNvPr>
          <p:cNvGrpSpPr/>
          <p:nvPr/>
        </p:nvGrpSpPr>
        <p:grpSpPr>
          <a:xfrm>
            <a:off x="11721659" y="5686050"/>
            <a:ext cx="3661345" cy="2739748"/>
            <a:chOff x="3763967" y="2304789"/>
            <a:chExt cx="5417342" cy="3670126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31E80F5E-F757-4116-BA71-F66977CA2F24}"/>
                </a:ext>
              </a:extLst>
            </p:cNvPr>
            <p:cNvSpPr/>
            <p:nvPr/>
          </p:nvSpPr>
          <p:spPr>
            <a:xfrm>
              <a:off x="4045907" y="2304789"/>
              <a:ext cx="4784942" cy="367012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74002263-6E2C-443D-9587-15D4E85723DD}"/>
                </a:ext>
              </a:extLst>
            </p:cNvPr>
            <p:cNvSpPr txBox="1"/>
            <p:nvPr/>
          </p:nvSpPr>
          <p:spPr>
            <a:xfrm>
              <a:off x="3763967" y="3253422"/>
              <a:ext cx="5417342" cy="1772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dirty="0" err="1">
                  <a:solidFill>
                    <a:schemeClr val="bg1"/>
                  </a:solidFill>
                  <a:latin typeface="Lato"/>
                </a:rPr>
                <a:t>Binary</a:t>
              </a:r>
              <a:r>
                <a:rPr lang="pt-BR" sz="4000" dirty="0">
                  <a:solidFill>
                    <a:schemeClr val="bg1"/>
                  </a:solidFill>
                  <a:latin typeface="Lato"/>
                </a:rPr>
                <a:t> </a:t>
              </a:r>
              <a:r>
                <a:rPr lang="pt-BR" sz="4000" dirty="0" err="1">
                  <a:solidFill>
                    <a:schemeClr val="bg1"/>
                  </a:solidFill>
                  <a:latin typeface="Lato"/>
                </a:rPr>
                <a:t>attributes</a:t>
              </a:r>
              <a:endParaRPr lang="pt-BR" sz="4000" dirty="0">
                <a:solidFill>
                  <a:schemeClr val="bg1"/>
                </a:solidFill>
                <a:latin typeface="Lato"/>
              </a:endParaRPr>
            </a:p>
          </p:txBody>
        </p:sp>
      </p:grpSp>
      <p:sp>
        <p:nvSpPr>
          <p:cNvPr id="33" name="Google Shape;208;p20">
            <a:extLst>
              <a:ext uri="{FF2B5EF4-FFF2-40B4-BE49-F238E27FC236}">
                <a16:creationId xmlns:a16="http://schemas.microsoft.com/office/drawing/2014/main" id="{77188502-3752-41BB-847C-4E3DD687FF89}"/>
              </a:ext>
            </a:extLst>
          </p:cNvPr>
          <p:cNvSpPr txBox="1"/>
          <p:nvPr/>
        </p:nvSpPr>
        <p:spPr>
          <a:xfrm>
            <a:off x="15410330" y="9170894"/>
            <a:ext cx="1694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solidFill>
                  <a:schemeClr val="dk2"/>
                </a:solidFill>
                <a:latin typeface="Lato"/>
                <a:sym typeface="Lato"/>
              </a:rPr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938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13993231" y="891058"/>
            <a:ext cx="1227909" cy="155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body" idx="2"/>
          </p:nvPr>
        </p:nvSpPr>
        <p:spPr>
          <a:xfrm>
            <a:off x="1271454" y="3513689"/>
            <a:ext cx="14795500" cy="121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r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</a:pPr>
            <a:r>
              <a:rPr lang="pt-BR" dirty="0"/>
              <a:t>EDA &amp; </a:t>
            </a:r>
            <a:r>
              <a:rPr lang="pt-BR" dirty="0" err="1"/>
              <a:t>Preprocessing</a:t>
            </a:r>
            <a:r>
              <a:rPr lang="pt-BR" dirty="0"/>
              <a:t> </a:t>
            </a:r>
            <a:r>
              <a:rPr lang="pt-BR" dirty="0" err="1"/>
              <a:t>Steps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F18653F-E09F-44C7-82C1-CFF31CB96D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9743A4-61A6-4C9A-9B68-5255715C4EF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2853035" y="487160"/>
            <a:ext cx="9322264" cy="890692"/>
          </a:xfrm>
        </p:spPr>
        <p:txBody>
          <a:bodyPr/>
          <a:lstStyle/>
          <a:p>
            <a:r>
              <a:rPr lang="pt-BR" dirty="0" err="1"/>
              <a:t>Exploratory</a:t>
            </a:r>
            <a:r>
              <a:rPr lang="pt-BR" dirty="0"/>
              <a:t> Data </a:t>
            </a:r>
            <a:r>
              <a:rPr lang="pt-BR" dirty="0" err="1"/>
              <a:t>Analysis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1F6430-FC46-4EC0-960B-F562F643C001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153334" y="1495502"/>
            <a:ext cx="4932362" cy="522917"/>
          </a:xfrm>
        </p:spPr>
        <p:txBody>
          <a:bodyPr/>
          <a:lstStyle/>
          <a:p>
            <a:r>
              <a:rPr lang="pt-BR" dirty="0" err="1">
                <a:solidFill>
                  <a:srgbClr val="575757"/>
                </a:solidFill>
              </a:rPr>
              <a:t>Raw</a:t>
            </a:r>
            <a:r>
              <a:rPr lang="pt-BR" dirty="0">
                <a:solidFill>
                  <a:srgbClr val="575757"/>
                </a:solidFill>
              </a:rPr>
              <a:t> Data </a:t>
            </a:r>
            <a:r>
              <a:rPr lang="pt-BR" dirty="0" err="1">
                <a:solidFill>
                  <a:srgbClr val="575757"/>
                </a:solidFill>
              </a:rPr>
              <a:t>Visualization</a:t>
            </a:r>
            <a:r>
              <a:rPr lang="pt-BR" dirty="0"/>
              <a:t>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86037D9-BF95-4119-A730-D723FD081B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173"/>
          <a:stretch/>
        </p:blipFill>
        <p:spPr>
          <a:xfrm>
            <a:off x="1159649" y="2668614"/>
            <a:ext cx="9049222" cy="3198775"/>
          </a:xfrm>
          <a:prstGeom prst="rect">
            <a:avLst/>
          </a:prstGeom>
        </p:spPr>
      </p:pic>
      <p:sp>
        <p:nvSpPr>
          <p:cNvPr id="33" name="Espaço Reservado para Texto 4">
            <a:extLst>
              <a:ext uri="{FF2B5EF4-FFF2-40B4-BE49-F238E27FC236}">
                <a16:creationId xmlns:a16="http://schemas.microsoft.com/office/drawing/2014/main" id="{599049E5-DD03-4E6E-A5A8-B2513D491055}"/>
              </a:ext>
            </a:extLst>
          </p:cNvPr>
          <p:cNvSpPr txBox="1">
            <a:spLocks/>
          </p:cNvSpPr>
          <p:nvPr/>
        </p:nvSpPr>
        <p:spPr>
          <a:xfrm>
            <a:off x="1153334" y="5434128"/>
            <a:ext cx="4932362" cy="522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4259A7"/>
              </a:buClr>
              <a:buSzPts val="1400"/>
              <a:buFont typeface="Lato"/>
              <a:buNone/>
              <a:defRPr sz="2500" b="0" i="0" u="none" strike="noStrike" cap="none">
                <a:solidFill>
                  <a:srgbClr val="4259A7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pt-BR" dirty="0" err="1">
                <a:solidFill>
                  <a:srgbClr val="575757"/>
                </a:solidFill>
              </a:rPr>
              <a:t>Describe</a:t>
            </a:r>
            <a:r>
              <a:rPr lang="pt-BR" dirty="0">
                <a:solidFill>
                  <a:srgbClr val="575757"/>
                </a:solidFill>
              </a:rPr>
              <a:t> </a:t>
            </a:r>
            <a:r>
              <a:rPr lang="pt-BR" dirty="0" err="1">
                <a:solidFill>
                  <a:srgbClr val="575757"/>
                </a:solidFill>
              </a:rPr>
              <a:t>function</a:t>
            </a:r>
            <a:r>
              <a:rPr lang="pt-BR" dirty="0">
                <a:solidFill>
                  <a:srgbClr val="575757"/>
                </a:solidFill>
              </a:rPr>
              <a:t>: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EF85BF1D-5A67-4728-BE76-3775AC4AE1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55"/>
          <a:stretch/>
        </p:blipFill>
        <p:spPr>
          <a:xfrm>
            <a:off x="1159649" y="6654187"/>
            <a:ext cx="9535359" cy="1740513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1D7F6A98-375A-4236-BC26-7A5C1A00475F}"/>
              </a:ext>
            </a:extLst>
          </p:cNvPr>
          <p:cNvGrpSpPr/>
          <p:nvPr/>
        </p:nvGrpSpPr>
        <p:grpSpPr>
          <a:xfrm>
            <a:off x="11407592" y="2744489"/>
            <a:ext cx="5144205" cy="4264621"/>
            <a:chOff x="11777982" y="2668614"/>
            <a:chExt cx="5144205" cy="4264621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1C1E08AE-873D-4D90-BDBF-20BAC2ED54FD}"/>
                </a:ext>
              </a:extLst>
            </p:cNvPr>
            <p:cNvSpPr/>
            <p:nvPr/>
          </p:nvSpPr>
          <p:spPr>
            <a:xfrm>
              <a:off x="11829327" y="2668614"/>
              <a:ext cx="5092860" cy="4264621"/>
            </a:xfrm>
            <a:prstGeom prst="roundRect">
              <a:avLst/>
            </a:prstGeom>
            <a:noFill/>
            <a:ln w="57150">
              <a:solidFill>
                <a:srgbClr val="638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0DCE60F-1999-4041-BD46-BCCC3EE53CED}"/>
                </a:ext>
              </a:extLst>
            </p:cNvPr>
            <p:cNvSpPr/>
            <p:nvPr/>
          </p:nvSpPr>
          <p:spPr>
            <a:xfrm>
              <a:off x="11777982" y="3137381"/>
              <a:ext cx="5040033" cy="34788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pt-BR" sz="2500" dirty="0">
                  <a:solidFill>
                    <a:schemeClr val="tx1"/>
                  </a:solidFill>
                  <a:latin typeface="Lato"/>
                  <a:sym typeface="Lato"/>
                </a:rPr>
                <a:t>No </a:t>
              </a:r>
              <a:r>
                <a:rPr lang="pt-BR" sz="2500" dirty="0" err="1">
                  <a:solidFill>
                    <a:schemeClr val="tx1"/>
                  </a:solidFill>
                  <a:latin typeface="Lato"/>
                  <a:sym typeface="Lato"/>
                </a:rPr>
                <a:t>missing</a:t>
              </a:r>
              <a:r>
                <a:rPr lang="pt-BR" sz="2500" dirty="0">
                  <a:solidFill>
                    <a:schemeClr val="tx1"/>
                  </a:solidFill>
                  <a:latin typeface="Lato"/>
                  <a:sym typeface="Lato"/>
                </a:rPr>
                <a:t> </a:t>
              </a:r>
              <a:r>
                <a:rPr lang="pt-BR" sz="2500" dirty="0" err="1">
                  <a:solidFill>
                    <a:schemeClr val="tx1"/>
                  </a:solidFill>
                  <a:latin typeface="Lato"/>
                  <a:sym typeface="Lato"/>
                </a:rPr>
                <a:t>values</a:t>
              </a:r>
              <a:endParaRPr lang="pt-BR" sz="2500" dirty="0">
                <a:solidFill>
                  <a:schemeClr val="tx1"/>
                </a:solidFill>
                <a:latin typeface="Lato"/>
                <a:sym typeface="Lato"/>
              </a:endParaRPr>
            </a:p>
            <a:p>
              <a:pPr marL="6858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pt-BR" sz="2500" dirty="0">
                  <a:solidFill>
                    <a:schemeClr val="tx1"/>
                  </a:solidFill>
                  <a:latin typeface="Lato"/>
                  <a:sym typeface="Lato"/>
                </a:rPr>
                <a:t>The ‘American’ </a:t>
              </a:r>
              <a:r>
                <a:rPr lang="pt-BR" sz="2500" dirty="0" err="1">
                  <a:solidFill>
                    <a:schemeClr val="tx1"/>
                  </a:solidFill>
                  <a:latin typeface="Lato"/>
                  <a:sym typeface="Lato"/>
                </a:rPr>
                <a:t>class</a:t>
              </a:r>
              <a:r>
                <a:rPr lang="pt-BR" sz="2500" dirty="0">
                  <a:solidFill>
                    <a:schemeClr val="tx1"/>
                  </a:solidFill>
                  <a:latin typeface="Lato"/>
                  <a:sym typeface="Lato"/>
                </a:rPr>
                <a:t> </a:t>
              </a:r>
              <a:r>
                <a:rPr lang="pt-BR" sz="2500" dirty="0" err="1">
                  <a:solidFill>
                    <a:schemeClr val="tx1"/>
                  </a:solidFill>
                  <a:latin typeface="Lato"/>
                  <a:sym typeface="Lato"/>
                </a:rPr>
                <a:t>is</a:t>
              </a:r>
              <a:r>
                <a:rPr lang="pt-BR" sz="2500" dirty="0">
                  <a:solidFill>
                    <a:schemeClr val="tx1"/>
                  </a:solidFill>
                  <a:latin typeface="Lato"/>
                  <a:sym typeface="Lato"/>
                </a:rPr>
                <a:t> </a:t>
              </a:r>
              <a:r>
                <a:rPr lang="pt-BR" sz="2500" dirty="0" err="1">
                  <a:solidFill>
                    <a:schemeClr val="tx1"/>
                  </a:solidFill>
                  <a:latin typeface="Lato"/>
                  <a:sym typeface="Lato"/>
                </a:rPr>
                <a:t>the</a:t>
              </a:r>
              <a:r>
                <a:rPr lang="pt-BR" sz="2500" dirty="0">
                  <a:solidFill>
                    <a:schemeClr val="tx1"/>
                  </a:solidFill>
                  <a:latin typeface="Lato"/>
                  <a:sym typeface="Lato"/>
                </a:rPr>
                <a:t> </a:t>
              </a:r>
              <a:r>
                <a:rPr lang="pt-BR" sz="2500" dirty="0" err="1">
                  <a:solidFill>
                    <a:schemeClr val="tx1"/>
                  </a:solidFill>
                  <a:latin typeface="Lato"/>
                  <a:sym typeface="Lato"/>
                </a:rPr>
                <a:t>biggest</a:t>
              </a:r>
              <a:r>
                <a:rPr lang="pt-BR" sz="2500" dirty="0">
                  <a:solidFill>
                    <a:schemeClr val="tx1"/>
                  </a:solidFill>
                  <a:latin typeface="Lato"/>
                  <a:sym typeface="Lato"/>
                </a:rPr>
                <a:t> </a:t>
              </a:r>
              <a:r>
                <a:rPr lang="pt-BR" sz="2500" dirty="0" err="1">
                  <a:solidFill>
                    <a:schemeClr val="tx1"/>
                  </a:solidFill>
                  <a:latin typeface="Lato"/>
                  <a:sym typeface="Lato"/>
                </a:rPr>
                <a:t>one</a:t>
              </a:r>
              <a:r>
                <a:rPr lang="pt-BR" sz="2500" dirty="0">
                  <a:solidFill>
                    <a:schemeClr val="tx1"/>
                  </a:solidFill>
                  <a:latin typeface="Lato"/>
                  <a:sym typeface="Lato"/>
                </a:rPr>
                <a:t> </a:t>
              </a:r>
            </a:p>
            <a:p>
              <a:pPr marL="6858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pt-BR" sz="2500" dirty="0" err="1">
                  <a:solidFill>
                    <a:schemeClr val="tx1"/>
                  </a:solidFill>
                  <a:latin typeface="Lato"/>
                  <a:sym typeface="Lato"/>
                </a:rPr>
                <a:t>Highly</a:t>
              </a:r>
              <a:r>
                <a:rPr lang="pt-BR" sz="2500" dirty="0">
                  <a:solidFill>
                    <a:schemeClr val="tx1"/>
                  </a:solidFill>
                  <a:latin typeface="Lato"/>
                  <a:sym typeface="Lato"/>
                </a:rPr>
                <a:t> </a:t>
              </a:r>
              <a:r>
                <a:rPr lang="pt-BR" sz="2500" dirty="0" err="1">
                  <a:solidFill>
                    <a:schemeClr val="tx1"/>
                  </a:solidFill>
                  <a:latin typeface="Lato"/>
                  <a:sym typeface="Lato"/>
                </a:rPr>
                <a:t>unbalanced</a:t>
              </a:r>
              <a:r>
                <a:rPr lang="pt-BR" sz="2500" dirty="0">
                  <a:solidFill>
                    <a:schemeClr val="tx1"/>
                  </a:solidFill>
                  <a:latin typeface="Lato"/>
                  <a:sym typeface="Lato"/>
                </a:rPr>
                <a:t> </a:t>
              </a:r>
              <a:r>
                <a:rPr lang="pt-BR" sz="2500" dirty="0" err="1">
                  <a:solidFill>
                    <a:schemeClr val="tx1"/>
                  </a:solidFill>
                  <a:latin typeface="Lato"/>
                  <a:sym typeface="Lato"/>
                </a:rPr>
                <a:t>dataset</a:t>
              </a:r>
              <a:r>
                <a:rPr lang="pt-BR" sz="2500" dirty="0">
                  <a:solidFill>
                    <a:schemeClr val="tx1"/>
                  </a:solidFill>
                  <a:latin typeface="Lato"/>
                  <a:sym typeface="Lato"/>
                </a:rPr>
                <a:t> (70% </a:t>
              </a:r>
              <a:r>
                <a:rPr lang="pt-BR" sz="2500" dirty="0" err="1">
                  <a:solidFill>
                    <a:schemeClr val="tx1"/>
                  </a:solidFill>
                  <a:latin typeface="Lato"/>
                  <a:sym typeface="Lato"/>
                </a:rPr>
                <a:t>of</a:t>
              </a:r>
              <a:r>
                <a:rPr lang="pt-BR" sz="2500" dirty="0">
                  <a:solidFill>
                    <a:schemeClr val="tx1"/>
                  </a:solidFill>
                  <a:latin typeface="Lato"/>
                  <a:sym typeface="Lato"/>
                </a:rPr>
                <a:t> </a:t>
              </a:r>
              <a:r>
                <a:rPr lang="pt-BR" sz="2500" dirty="0" err="1">
                  <a:solidFill>
                    <a:schemeClr val="tx1"/>
                  </a:solidFill>
                  <a:latin typeface="Lato"/>
                  <a:sym typeface="Lato"/>
                </a:rPr>
                <a:t>examples</a:t>
              </a:r>
              <a:r>
                <a:rPr lang="pt-BR" sz="2500" dirty="0">
                  <a:solidFill>
                    <a:schemeClr val="tx1"/>
                  </a:solidFill>
                  <a:latin typeface="Lato"/>
                  <a:sym typeface="Lato"/>
                </a:rPr>
                <a:t> are ‘American’) </a:t>
              </a:r>
            </a:p>
          </p:txBody>
        </p:sp>
      </p:grpSp>
      <p:sp>
        <p:nvSpPr>
          <p:cNvPr id="35" name="Google Shape;208;p20">
            <a:extLst>
              <a:ext uri="{FF2B5EF4-FFF2-40B4-BE49-F238E27FC236}">
                <a16:creationId xmlns:a16="http://schemas.microsoft.com/office/drawing/2014/main" id="{F46A8E14-A077-47C4-B8EC-EF314A466706}"/>
              </a:ext>
            </a:extLst>
          </p:cNvPr>
          <p:cNvSpPr txBox="1"/>
          <p:nvPr/>
        </p:nvSpPr>
        <p:spPr>
          <a:xfrm>
            <a:off x="15410330" y="9170894"/>
            <a:ext cx="1694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solidFill>
                  <a:schemeClr val="dk2"/>
                </a:solidFill>
                <a:latin typeface="Lato"/>
                <a:sym typeface="Lato"/>
              </a:rPr>
              <a:t>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159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6D6097-EF97-4E3B-8A38-B0741672F6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0BAC21-EB8B-4A57-8C45-C11F5E69DA7A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2853035" y="487160"/>
            <a:ext cx="8633332" cy="890692"/>
          </a:xfrm>
        </p:spPr>
        <p:txBody>
          <a:bodyPr/>
          <a:lstStyle/>
          <a:p>
            <a:r>
              <a:rPr lang="pt-BR" dirty="0" err="1"/>
              <a:t>Preprocessing</a:t>
            </a:r>
            <a:r>
              <a:rPr lang="pt-BR" dirty="0"/>
              <a:t> </a:t>
            </a:r>
            <a:r>
              <a:rPr lang="pt-BR" dirty="0" err="1"/>
              <a:t>Steps</a:t>
            </a:r>
            <a:endParaRPr lang="pt-BR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A08FBE2-F64E-4937-B683-B01752DE3B6A}"/>
              </a:ext>
            </a:extLst>
          </p:cNvPr>
          <p:cNvGrpSpPr/>
          <p:nvPr/>
        </p:nvGrpSpPr>
        <p:grpSpPr>
          <a:xfrm>
            <a:off x="2852738" y="3043824"/>
            <a:ext cx="7801167" cy="2777803"/>
            <a:chOff x="2260772" y="2860368"/>
            <a:chExt cx="9172620" cy="3895086"/>
          </a:xfrm>
        </p:grpSpPr>
        <p:sp>
          <p:nvSpPr>
            <p:cNvPr id="6" name="Seta: para a Direita 5">
              <a:extLst>
                <a:ext uri="{FF2B5EF4-FFF2-40B4-BE49-F238E27FC236}">
                  <a16:creationId xmlns:a16="http://schemas.microsoft.com/office/drawing/2014/main" id="{1856B6F3-0218-4B4D-AFD6-FC8762977986}"/>
                </a:ext>
              </a:extLst>
            </p:cNvPr>
            <p:cNvSpPr/>
            <p:nvPr/>
          </p:nvSpPr>
          <p:spPr>
            <a:xfrm>
              <a:off x="5984570" y="4015459"/>
              <a:ext cx="1590806" cy="522917"/>
            </a:xfrm>
            <a:prstGeom prst="rightArrow">
              <a:avLst/>
            </a:prstGeom>
            <a:solidFill>
              <a:srgbClr val="6385FF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0934308-03B4-432D-AAA3-9B6236D82520}"/>
                </a:ext>
              </a:extLst>
            </p:cNvPr>
            <p:cNvSpPr txBox="1"/>
            <p:nvPr/>
          </p:nvSpPr>
          <p:spPr>
            <a:xfrm>
              <a:off x="7575376" y="3079918"/>
              <a:ext cx="3858016" cy="3675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algn="ctr">
                <a:spcBef>
                  <a:spcPts val="5600"/>
                </a:spcBef>
                <a:buClr>
                  <a:srgbClr val="575757"/>
                </a:buClr>
                <a:buSzPts val="1400"/>
              </a:pPr>
              <a:r>
                <a:rPr lang="pt-BR" sz="2200" b="1" dirty="0" err="1">
                  <a:solidFill>
                    <a:srgbClr val="575757"/>
                  </a:solidFill>
                  <a:latin typeface="Lato"/>
                  <a:sym typeface="Lato"/>
                </a:rPr>
                <a:t>Numerical</a:t>
              </a:r>
              <a:r>
                <a:rPr lang="pt-BR" sz="2200" b="1" dirty="0">
                  <a:solidFill>
                    <a:srgbClr val="575757"/>
                  </a:solidFill>
                  <a:latin typeface="Lato"/>
                  <a:sym typeface="Lato"/>
                </a:rPr>
                <a:t> </a:t>
              </a:r>
              <a:r>
                <a:rPr lang="pt-BR" sz="2200" b="1" dirty="0" err="1">
                  <a:solidFill>
                    <a:srgbClr val="575757"/>
                  </a:solidFill>
                  <a:latin typeface="Lato"/>
                  <a:sym typeface="Lato"/>
                </a:rPr>
                <a:t>Attribute</a:t>
              </a:r>
              <a:endParaRPr lang="pt-BR" sz="2200" b="1" dirty="0">
                <a:solidFill>
                  <a:srgbClr val="575757"/>
                </a:solidFill>
                <a:latin typeface="Lato"/>
                <a:sym typeface="Lato"/>
              </a:endParaRPr>
            </a:p>
            <a:p>
              <a:pPr marL="228600" algn="ctr">
                <a:spcBef>
                  <a:spcPts val="5600"/>
                </a:spcBef>
                <a:buClr>
                  <a:srgbClr val="575757"/>
                </a:buClr>
                <a:buSzPts val="1400"/>
              </a:pPr>
              <a:r>
                <a:rPr lang="pt-BR" sz="2200" b="1" dirty="0">
                  <a:solidFill>
                    <a:srgbClr val="575757"/>
                  </a:solidFill>
                  <a:latin typeface="Lato"/>
                  <a:sym typeface="Lato"/>
                </a:rPr>
                <a:t>1/0</a:t>
              </a:r>
            </a:p>
            <a:p>
              <a:pPr marL="228600">
                <a:spcBef>
                  <a:spcPts val="5600"/>
                </a:spcBef>
                <a:buClr>
                  <a:srgbClr val="575757"/>
                </a:buClr>
                <a:buSzPts val="1400"/>
              </a:pPr>
              <a:endParaRPr lang="pt-BR" sz="2700" b="1" dirty="0">
                <a:solidFill>
                  <a:srgbClr val="575757"/>
                </a:solidFill>
                <a:latin typeface="Lato"/>
                <a:sym typeface="Lato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4A3B2FC-FB9A-4946-A7E9-03C5C3CA34B0}"/>
                </a:ext>
              </a:extLst>
            </p:cNvPr>
            <p:cNvSpPr txBox="1"/>
            <p:nvPr/>
          </p:nvSpPr>
          <p:spPr>
            <a:xfrm>
              <a:off x="2260772" y="3119145"/>
              <a:ext cx="3259986" cy="208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algn="ctr">
                <a:spcBef>
                  <a:spcPts val="5600"/>
                </a:spcBef>
                <a:buClr>
                  <a:srgbClr val="575757"/>
                </a:buClr>
                <a:buSzPts val="1400"/>
              </a:pPr>
              <a:r>
                <a:rPr lang="pt-BR" sz="2200" b="1" dirty="0" err="1">
                  <a:solidFill>
                    <a:srgbClr val="575757"/>
                  </a:solidFill>
                  <a:latin typeface="Lato"/>
                  <a:sym typeface="Lato"/>
                </a:rPr>
                <a:t>Binary</a:t>
              </a:r>
              <a:r>
                <a:rPr lang="pt-BR" sz="2200" b="1" dirty="0">
                  <a:solidFill>
                    <a:srgbClr val="575757"/>
                  </a:solidFill>
                  <a:latin typeface="Lato"/>
                  <a:sym typeface="Lato"/>
                </a:rPr>
                <a:t> </a:t>
              </a:r>
              <a:r>
                <a:rPr lang="pt-BR" sz="2200" b="1" dirty="0" err="1">
                  <a:solidFill>
                    <a:srgbClr val="575757"/>
                  </a:solidFill>
                  <a:latin typeface="Lato"/>
                  <a:sym typeface="Lato"/>
                </a:rPr>
                <a:t>Attribute</a:t>
              </a:r>
              <a:endParaRPr lang="pt-BR" sz="2200" b="1" dirty="0">
                <a:solidFill>
                  <a:srgbClr val="575757"/>
                </a:solidFill>
                <a:latin typeface="Lato"/>
                <a:sym typeface="Lato"/>
              </a:endParaRPr>
            </a:p>
            <a:p>
              <a:pPr marL="228600" algn="ctr">
                <a:spcBef>
                  <a:spcPts val="5600"/>
                </a:spcBef>
                <a:buClr>
                  <a:srgbClr val="575757"/>
                </a:buClr>
                <a:buSzPts val="1400"/>
              </a:pPr>
              <a:r>
                <a:rPr lang="pt-BR" sz="2200" b="1" dirty="0">
                  <a:solidFill>
                    <a:srgbClr val="575757"/>
                  </a:solidFill>
                  <a:latin typeface="Lato"/>
                  <a:sym typeface="Lato"/>
                </a:rPr>
                <a:t>‘Yes’/’No’</a:t>
              </a: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FA255131-43BD-4EFF-A35F-A226302EE75F}"/>
                </a:ext>
              </a:extLst>
            </p:cNvPr>
            <p:cNvSpPr/>
            <p:nvPr/>
          </p:nvSpPr>
          <p:spPr>
            <a:xfrm>
              <a:off x="2260772" y="2914834"/>
              <a:ext cx="3453964" cy="2375512"/>
            </a:xfrm>
            <a:prstGeom prst="roundRect">
              <a:avLst/>
            </a:prstGeom>
            <a:noFill/>
            <a:ln w="76200">
              <a:solidFill>
                <a:srgbClr val="638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8421A0B2-A35B-4876-83E8-CF57D54B433D}"/>
                </a:ext>
              </a:extLst>
            </p:cNvPr>
            <p:cNvSpPr/>
            <p:nvPr/>
          </p:nvSpPr>
          <p:spPr>
            <a:xfrm>
              <a:off x="7838423" y="2860368"/>
              <a:ext cx="3529121" cy="2375512"/>
            </a:xfrm>
            <a:prstGeom prst="roundRect">
              <a:avLst/>
            </a:prstGeom>
            <a:noFill/>
            <a:ln w="76200">
              <a:solidFill>
                <a:srgbClr val="638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33C407A4-709F-4BC7-96DA-7C9C5DF54D68}"/>
              </a:ext>
            </a:extLst>
          </p:cNvPr>
          <p:cNvGrpSpPr/>
          <p:nvPr/>
        </p:nvGrpSpPr>
        <p:grpSpPr>
          <a:xfrm>
            <a:off x="2852738" y="5813691"/>
            <a:ext cx="9585608" cy="2780020"/>
            <a:chOff x="2852737" y="5523728"/>
            <a:chExt cx="9585608" cy="2780020"/>
          </a:xfrm>
        </p:grpSpPr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0F22DBC3-C6E3-4199-89F2-6B8343E580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0541"/>
            <a:stretch/>
          </p:blipFill>
          <p:spPr>
            <a:xfrm>
              <a:off x="2877427" y="5545703"/>
              <a:ext cx="9438027" cy="2621230"/>
            </a:xfrm>
            <a:prstGeom prst="rect">
              <a:avLst/>
            </a:prstGeom>
          </p:spPr>
        </p:pic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2C47D609-0CF4-4429-92DF-5A2FFBD87FEB}"/>
                </a:ext>
              </a:extLst>
            </p:cNvPr>
            <p:cNvSpPr/>
            <p:nvPr/>
          </p:nvSpPr>
          <p:spPr>
            <a:xfrm>
              <a:off x="2852737" y="5523728"/>
              <a:ext cx="779811" cy="2780020"/>
            </a:xfrm>
            <a:prstGeom prst="roundRect">
              <a:avLst/>
            </a:prstGeom>
            <a:noFill/>
            <a:ln>
              <a:solidFill>
                <a:srgbClr val="638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9D7E878D-DA06-45B7-8EA0-F022D65C0A9B}"/>
                </a:ext>
              </a:extLst>
            </p:cNvPr>
            <p:cNvSpPr/>
            <p:nvPr/>
          </p:nvSpPr>
          <p:spPr>
            <a:xfrm>
              <a:off x="3632548" y="5523728"/>
              <a:ext cx="8805797" cy="2780020"/>
            </a:xfrm>
            <a:prstGeom prst="roundRect">
              <a:avLst/>
            </a:prstGeom>
            <a:noFill/>
            <a:ln>
              <a:solidFill>
                <a:srgbClr val="638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E747CD6-99BA-432C-8816-79680C964326}"/>
              </a:ext>
            </a:extLst>
          </p:cNvPr>
          <p:cNvSpPr txBox="1"/>
          <p:nvPr/>
        </p:nvSpPr>
        <p:spPr>
          <a:xfrm>
            <a:off x="2766615" y="2304522"/>
            <a:ext cx="434142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dirty="0">
                <a:solidFill>
                  <a:srgbClr val="575757"/>
                </a:solidFill>
                <a:latin typeface="Lato"/>
                <a:sym typeface="Lato"/>
              </a:rPr>
              <a:t>Matrix </a:t>
            </a:r>
            <a:r>
              <a:rPr lang="pt-BR" sz="2300" dirty="0" err="1">
                <a:solidFill>
                  <a:srgbClr val="575757"/>
                </a:solidFill>
                <a:latin typeface="Lato"/>
                <a:sym typeface="Lato"/>
              </a:rPr>
              <a:t>type</a:t>
            </a:r>
            <a:r>
              <a:rPr lang="pt-BR" sz="2300" dirty="0">
                <a:solidFill>
                  <a:srgbClr val="575757"/>
                </a:solidFill>
                <a:latin typeface="Lato"/>
                <a:sym typeface="Lato"/>
              </a:rPr>
              <a:t> </a:t>
            </a:r>
            <a:r>
              <a:rPr lang="pt-BR" sz="2300" dirty="0" err="1">
                <a:solidFill>
                  <a:srgbClr val="575757"/>
                </a:solidFill>
                <a:latin typeface="Lato"/>
                <a:sym typeface="Lato"/>
              </a:rPr>
              <a:t>transformation</a:t>
            </a:r>
            <a:r>
              <a:rPr lang="pt-BR" sz="2300" dirty="0">
                <a:solidFill>
                  <a:srgbClr val="575757"/>
                </a:solidFill>
                <a:latin typeface="Lato"/>
                <a:sym typeface="Lato"/>
              </a:rPr>
              <a:t>: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BDEBDFE-A245-4C5D-8D94-B5917338C025}"/>
              </a:ext>
            </a:extLst>
          </p:cNvPr>
          <p:cNvSpPr txBox="1"/>
          <p:nvPr/>
        </p:nvSpPr>
        <p:spPr>
          <a:xfrm>
            <a:off x="2766615" y="5153773"/>
            <a:ext cx="434142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dirty="0">
                <a:solidFill>
                  <a:srgbClr val="575757"/>
                </a:solidFill>
                <a:latin typeface="Lato"/>
                <a:sym typeface="Lato"/>
              </a:rPr>
              <a:t>Split </a:t>
            </a:r>
            <a:r>
              <a:rPr lang="pt-BR" sz="2300" dirty="0" err="1">
                <a:solidFill>
                  <a:srgbClr val="575757"/>
                </a:solidFill>
                <a:latin typeface="Lato"/>
                <a:sym typeface="Lato"/>
              </a:rPr>
              <a:t>labels</a:t>
            </a:r>
            <a:r>
              <a:rPr lang="pt-BR" sz="2300" dirty="0">
                <a:solidFill>
                  <a:srgbClr val="575757"/>
                </a:solidFill>
                <a:latin typeface="Lato"/>
                <a:sym typeface="Lato"/>
              </a:rPr>
              <a:t> </a:t>
            </a:r>
            <a:r>
              <a:rPr lang="pt-BR" sz="2300" dirty="0" err="1">
                <a:solidFill>
                  <a:srgbClr val="575757"/>
                </a:solidFill>
                <a:latin typeface="Lato"/>
                <a:sym typeface="Lato"/>
              </a:rPr>
              <a:t>and</a:t>
            </a:r>
            <a:r>
              <a:rPr lang="pt-BR" sz="2300" dirty="0">
                <a:solidFill>
                  <a:srgbClr val="575757"/>
                </a:solidFill>
                <a:latin typeface="Lato"/>
                <a:sym typeface="Lato"/>
              </a:rPr>
              <a:t> </a:t>
            </a:r>
            <a:r>
              <a:rPr lang="pt-BR" sz="2300" dirty="0" err="1">
                <a:solidFill>
                  <a:srgbClr val="575757"/>
                </a:solidFill>
                <a:latin typeface="Lato"/>
                <a:sym typeface="Lato"/>
              </a:rPr>
              <a:t>attributes</a:t>
            </a:r>
            <a:r>
              <a:rPr lang="pt-BR" sz="2300" dirty="0">
                <a:solidFill>
                  <a:srgbClr val="575757"/>
                </a:solidFill>
                <a:latin typeface="Lato"/>
                <a:sym typeface="Lato"/>
              </a:rPr>
              <a:t>:</a:t>
            </a:r>
          </a:p>
        </p:txBody>
      </p:sp>
      <p:sp>
        <p:nvSpPr>
          <p:cNvPr id="23" name="Google Shape;208;p20">
            <a:extLst>
              <a:ext uri="{FF2B5EF4-FFF2-40B4-BE49-F238E27FC236}">
                <a16:creationId xmlns:a16="http://schemas.microsoft.com/office/drawing/2014/main" id="{76D93804-2091-477C-A2CF-365D1F024621}"/>
              </a:ext>
            </a:extLst>
          </p:cNvPr>
          <p:cNvSpPr txBox="1"/>
          <p:nvPr/>
        </p:nvSpPr>
        <p:spPr>
          <a:xfrm>
            <a:off x="15410330" y="9170894"/>
            <a:ext cx="1694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solidFill>
                  <a:schemeClr val="dk2"/>
                </a:solidFill>
                <a:latin typeface="Lato"/>
                <a:sym typeface="Lato"/>
              </a:rPr>
              <a:t>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9720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F18653F-E09F-44C7-82C1-CFF31CB96D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9743A4-61A6-4C9A-9B68-5255715C4EF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2853035" y="487160"/>
            <a:ext cx="9322264" cy="890692"/>
          </a:xfrm>
        </p:spPr>
        <p:txBody>
          <a:bodyPr/>
          <a:lstStyle/>
          <a:p>
            <a:r>
              <a:rPr lang="pt-BR" dirty="0" err="1"/>
              <a:t>Exploratory</a:t>
            </a:r>
            <a:r>
              <a:rPr lang="pt-BR" dirty="0"/>
              <a:t> Data </a:t>
            </a:r>
            <a:r>
              <a:rPr lang="pt-BR" dirty="0" err="1"/>
              <a:t>Analysis</a:t>
            </a:r>
            <a:endParaRPr lang="pt-BR" dirty="0"/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ADC7FBD8-74AB-48E5-9A2E-B9236046978B}"/>
              </a:ext>
            </a:extLst>
          </p:cNvPr>
          <p:cNvSpPr txBox="1">
            <a:spLocks/>
          </p:cNvSpPr>
          <p:nvPr/>
        </p:nvSpPr>
        <p:spPr>
          <a:xfrm>
            <a:off x="2658900" y="1620358"/>
            <a:ext cx="4932362" cy="522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4259A7"/>
              </a:buClr>
              <a:buSzPts val="1400"/>
              <a:buFont typeface="Lato"/>
              <a:buNone/>
              <a:defRPr sz="2500" b="0" i="0" u="none" strike="noStrike" cap="none">
                <a:solidFill>
                  <a:srgbClr val="4259A7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457200" algn="l" rtl="0">
              <a:lnSpc>
                <a:spcPct val="100000"/>
              </a:lnSpc>
              <a:spcBef>
                <a:spcPts val="56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"/>
              <a:buChar char="•"/>
              <a:defRPr sz="48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pt-BR" dirty="0" err="1">
                <a:solidFill>
                  <a:schemeClr val="tx2">
                    <a:lumMod val="25000"/>
                  </a:schemeClr>
                </a:solidFill>
              </a:rPr>
              <a:t>Class</a:t>
            </a:r>
            <a:r>
              <a:rPr lang="pt-BR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2">
                    <a:lumMod val="25000"/>
                  </a:schemeClr>
                </a:solidFill>
              </a:rPr>
              <a:t>Labels</a:t>
            </a:r>
            <a:r>
              <a:rPr lang="pt-BR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2">
                    <a:lumMod val="25000"/>
                  </a:schemeClr>
                </a:solidFill>
              </a:rPr>
              <a:t>Analysis</a:t>
            </a:r>
            <a:endParaRPr lang="pt-BR" dirty="0">
              <a:solidFill>
                <a:schemeClr val="tx2">
                  <a:lumMod val="25000"/>
                </a:schemeClr>
              </a:solidFill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176616D9-517C-40F3-A8D6-03AD30567375}"/>
              </a:ext>
            </a:extLst>
          </p:cNvPr>
          <p:cNvGrpSpPr/>
          <p:nvPr/>
        </p:nvGrpSpPr>
        <p:grpSpPr>
          <a:xfrm>
            <a:off x="2853035" y="3398710"/>
            <a:ext cx="13246283" cy="2326904"/>
            <a:chOff x="2733800" y="3671470"/>
            <a:chExt cx="13246283" cy="2326904"/>
          </a:xfrm>
        </p:grpSpPr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20F36412-3091-4816-B761-D6DFA1145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33800" y="3671470"/>
              <a:ext cx="13246283" cy="2326904"/>
            </a:xfrm>
            <a:prstGeom prst="rect">
              <a:avLst/>
            </a:prstGeom>
          </p:spPr>
        </p:pic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B72DF7B7-DFEE-493B-8E86-D57DA5A10CEB}"/>
                </a:ext>
              </a:extLst>
            </p:cNvPr>
            <p:cNvSpPr/>
            <p:nvPr/>
          </p:nvSpPr>
          <p:spPr>
            <a:xfrm>
              <a:off x="9194105" y="5260931"/>
              <a:ext cx="901873" cy="22546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737EFD2F-C508-44D2-B5E7-CE7116511F0F}"/>
                </a:ext>
              </a:extLst>
            </p:cNvPr>
            <p:cNvSpPr/>
            <p:nvPr/>
          </p:nvSpPr>
          <p:spPr>
            <a:xfrm>
              <a:off x="9381993" y="4809809"/>
              <a:ext cx="901873" cy="225467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07FB77E9-AD07-4832-8163-42140571B6D5}"/>
                </a:ext>
              </a:extLst>
            </p:cNvPr>
            <p:cNvSpPr/>
            <p:nvPr/>
          </p:nvSpPr>
          <p:spPr>
            <a:xfrm>
              <a:off x="14018711" y="4110439"/>
              <a:ext cx="901873" cy="225467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D883FFAB-A684-495D-A682-1C30DEB1406A}"/>
                </a:ext>
              </a:extLst>
            </p:cNvPr>
            <p:cNvSpPr/>
            <p:nvPr/>
          </p:nvSpPr>
          <p:spPr>
            <a:xfrm>
              <a:off x="12951912" y="5260931"/>
              <a:ext cx="901873" cy="22546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7AAAA50C-AB69-4485-BEB4-4EB35CE2EB10}"/>
                </a:ext>
              </a:extLst>
            </p:cNvPr>
            <p:cNvSpPr/>
            <p:nvPr/>
          </p:nvSpPr>
          <p:spPr>
            <a:xfrm>
              <a:off x="5962389" y="4559290"/>
              <a:ext cx="989556" cy="26286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C28FC28B-B477-4E80-B2E4-91797E5FBE9E}"/>
                </a:ext>
              </a:extLst>
            </p:cNvPr>
            <p:cNvSpPr/>
            <p:nvPr/>
          </p:nvSpPr>
          <p:spPr>
            <a:xfrm>
              <a:off x="5661764" y="5260931"/>
              <a:ext cx="1077239" cy="225467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8A6724B0-A832-4CB3-9F15-FD97D1971ACF}"/>
                </a:ext>
              </a:extLst>
            </p:cNvPr>
            <p:cNvSpPr/>
            <p:nvPr/>
          </p:nvSpPr>
          <p:spPr>
            <a:xfrm>
              <a:off x="7067807" y="5035276"/>
              <a:ext cx="748434" cy="225467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D0BF9D21-77F9-4E27-BE97-F67C97A47D2F}"/>
                </a:ext>
              </a:extLst>
            </p:cNvPr>
            <p:cNvSpPr/>
            <p:nvPr/>
          </p:nvSpPr>
          <p:spPr>
            <a:xfrm>
              <a:off x="7067807" y="4335906"/>
              <a:ext cx="901873" cy="262861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C5A2A147-4936-45BF-BF99-FDDD8AAD6D2D}"/>
                </a:ext>
              </a:extLst>
            </p:cNvPr>
            <p:cNvSpPr/>
            <p:nvPr/>
          </p:nvSpPr>
          <p:spPr>
            <a:xfrm>
              <a:off x="13202433" y="5035276"/>
              <a:ext cx="748434" cy="225467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5BF42521-A6C3-4422-B985-1F11073BEBC8}"/>
              </a:ext>
            </a:extLst>
          </p:cNvPr>
          <p:cNvGrpSpPr/>
          <p:nvPr/>
        </p:nvGrpSpPr>
        <p:grpSpPr>
          <a:xfrm>
            <a:off x="2658900" y="5720144"/>
            <a:ext cx="10662768" cy="1745529"/>
            <a:chOff x="2658900" y="5720144"/>
            <a:chExt cx="10662768" cy="1745529"/>
          </a:xfrm>
        </p:grpSpPr>
        <p:sp>
          <p:nvSpPr>
            <p:cNvPr id="24" name="Espaço Reservado para Texto 4">
              <a:extLst>
                <a:ext uri="{FF2B5EF4-FFF2-40B4-BE49-F238E27FC236}">
                  <a16:creationId xmlns:a16="http://schemas.microsoft.com/office/drawing/2014/main" id="{CD179BD5-60CD-4880-9A24-EEFC4F79B1E5}"/>
                </a:ext>
              </a:extLst>
            </p:cNvPr>
            <p:cNvSpPr txBox="1">
              <a:spLocks/>
            </p:cNvSpPr>
            <p:nvPr/>
          </p:nvSpPr>
          <p:spPr>
            <a:xfrm>
              <a:off x="2658900" y="5720144"/>
              <a:ext cx="4932362" cy="522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28600" algn="l" rtl="0">
                <a:lnSpc>
                  <a:spcPct val="100000"/>
                </a:lnSpc>
                <a:spcBef>
                  <a:spcPts val="5600"/>
                </a:spcBef>
                <a:spcAft>
                  <a:spcPts val="0"/>
                </a:spcAft>
                <a:buClr>
                  <a:srgbClr val="4259A7"/>
                </a:buClr>
                <a:buSzPts val="1400"/>
                <a:buFont typeface="Lato"/>
                <a:buNone/>
                <a:defRPr sz="2500" b="0" i="0" u="none" strike="noStrike" cap="none">
                  <a:solidFill>
                    <a:srgbClr val="4259A7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457200" algn="l" rtl="0">
                <a:lnSpc>
                  <a:spcPct val="100000"/>
                </a:lnSpc>
                <a:spcBef>
                  <a:spcPts val="560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Lato"/>
                <a:buChar char="•"/>
                <a:defRPr sz="4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457200" algn="l" rtl="0">
                <a:lnSpc>
                  <a:spcPct val="100000"/>
                </a:lnSpc>
                <a:spcBef>
                  <a:spcPts val="560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Lato"/>
                <a:buChar char="•"/>
                <a:defRPr sz="4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457200" algn="l" rtl="0">
                <a:lnSpc>
                  <a:spcPct val="100000"/>
                </a:lnSpc>
                <a:spcBef>
                  <a:spcPts val="560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Lato"/>
                <a:buChar char="•"/>
                <a:defRPr sz="4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457200" algn="l" rtl="0">
                <a:lnSpc>
                  <a:spcPct val="100000"/>
                </a:lnSpc>
                <a:spcBef>
                  <a:spcPts val="560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Lato"/>
                <a:buChar char="•"/>
                <a:defRPr sz="4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457200" algn="l" rtl="0">
                <a:lnSpc>
                  <a:spcPct val="100000"/>
                </a:lnSpc>
                <a:spcBef>
                  <a:spcPts val="560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Lato"/>
                <a:buChar char="•"/>
                <a:defRPr sz="4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457200" algn="l" rtl="0">
                <a:lnSpc>
                  <a:spcPct val="100000"/>
                </a:lnSpc>
                <a:spcBef>
                  <a:spcPts val="560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Lato"/>
                <a:buChar char="•"/>
                <a:defRPr sz="4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457200" algn="l" rtl="0">
                <a:lnSpc>
                  <a:spcPct val="100000"/>
                </a:lnSpc>
                <a:spcBef>
                  <a:spcPts val="560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Lato"/>
                <a:buChar char="•"/>
                <a:defRPr sz="4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457200" algn="l" rtl="0">
                <a:lnSpc>
                  <a:spcPct val="100000"/>
                </a:lnSpc>
                <a:spcBef>
                  <a:spcPts val="560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Lato"/>
                <a:buChar char="•"/>
                <a:defRPr sz="4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r>
                <a:rPr lang="pt-BR" dirty="0" err="1">
                  <a:solidFill>
                    <a:schemeClr val="tx2">
                      <a:lumMod val="25000"/>
                    </a:schemeClr>
                  </a:solidFill>
                </a:rPr>
                <a:t>Eliminate</a:t>
              </a:r>
              <a:r>
                <a:rPr lang="pt-BR" dirty="0">
                  <a:solidFill>
                    <a:schemeClr val="tx2">
                      <a:lumMod val="25000"/>
                    </a:schemeClr>
                  </a:solidFill>
                </a:rPr>
                <a:t> </a:t>
              </a:r>
              <a:r>
                <a:rPr lang="pt-BR" dirty="0" err="1">
                  <a:solidFill>
                    <a:schemeClr val="tx2">
                      <a:lumMod val="25000"/>
                    </a:schemeClr>
                  </a:solidFill>
                </a:rPr>
                <a:t>Redundant</a:t>
              </a:r>
              <a:r>
                <a:rPr lang="pt-BR" dirty="0">
                  <a:solidFill>
                    <a:schemeClr val="tx2">
                      <a:lumMod val="25000"/>
                    </a:schemeClr>
                  </a:solidFill>
                </a:rPr>
                <a:t> </a:t>
              </a:r>
              <a:r>
                <a:rPr lang="pt-BR" dirty="0" err="1">
                  <a:solidFill>
                    <a:schemeClr val="tx2">
                      <a:lumMod val="25000"/>
                    </a:schemeClr>
                  </a:solidFill>
                </a:rPr>
                <a:t>Labels</a:t>
              </a:r>
              <a:endParaRPr lang="pt-BR" dirty="0">
                <a:solidFill>
                  <a:schemeClr val="tx2">
                    <a:lumMod val="25000"/>
                  </a:schemeClr>
                </a:solidFill>
              </a:endParaRPr>
            </a:p>
          </p:txBody>
        </p:sp>
        <p:sp>
          <p:nvSpPr>
            <p:cNvPr id="25" name="Seta: para a Direita 24">
              <a:extLst>
                <a:ext uri="{FF2B5EF4-FFF2-40B4-BE49-F238E27FC236}">
                  <a16:creationId xmlns:a16="http://schemas.microsoft.com/office/drawing/2014/main" id="{157CDD1A-BF8B-49B7-BD72-2BAA35ED199C}"/>
                </a:ext>
              </a:extLst>
            </p:cNvPr>
            <p:cNvSpPr/>
            <p:nvPr/>
          </p:nvSpPr>
          <p:spPr>
            <a:xfrm>
              <a:off x="7362529" y="6571617"/>
              <a:ext cx="726386" cy="403605"/>
            </a:xfrm>
            <a:prstGeom prst="rightArrow">
              <a:avLst/>
            </a:prstGeom>
            <a:solidFill>
              <a:srgbClr val="638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Espaço Reservado para Texto 4">
              <a:extLst>
                <a:ext uri="{FF2B5EF4-FFF2-40B4-BE49-F238E27FC236}">
                  <a16:creationId xmlns:a16="http://schemas.microsoft.com/office/drawing/2014/main" id="{30A83B0F-BE2F-4E00-8517-20E2AE24615D}"/>
                </a:ext>
              </a:extLst>
            </p:cNvPr>
            <p:cNvSpPr txBox="1">
              <a:spLocks/>
            </p:cNvSpPr>
            <p:nvPr/>
          </p:nvSpPr>
          <p:spPr>
            <a:xfrm>
              <a:off x="8389306" y="5720144"/>
              <a:ext cx="4932362" cy="522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228600" algn="l" rtl="0">
                <a:lnSpc>
                  <a:spcPct val="100000"/>
                </a:lnSpc>
                <a:spcBef>
                  <a:spcPts val="5600"/>
                </a:spcBef>
                <a:spcAft>
                  <a:spcPts val="0"/>
                </a:spcAft>
                <a:buClr>
                  <a:srgbClr val="4259A7"/>
                </a:buClr>
                <a:buSzPts val="1400"/>
                <a:buFont typeface="Lato"/>
                <a:buNone/>
                <a:defRPr sz="2500" b="0" i="0" u="none" strike="noStrike" cap="none">
                  <a:solidFill>
                    <a:srgbClr val="4259A7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457200" algn="l" rtl="0">
                <a:lnSpc>
                  <a:spcPct val="100000"/>
                </a:lnSpc>
                <a:spcBef>
                  <a:spcPts val="560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Lato"/>
                <a:buChar char="•"/>
                <a:defRPr sz="4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457200" algn="l" rtl="0">
                <a:lnSpc>
                  <a:spcPct val="100000"/>
                </a:lnSpc>
                <a:spcBef>
                  <a:spcPts val="560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Lato"/>
                <a:buChar char="•"/>
                <a:defRPr sz="4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457200" algn="l" rtl="0">
                <a:lnSpc>
                  <a:spcPct val="100000"/>
                </a:lnSpc>
                <a:spcBef>
                  <a:spcPts val="560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Lato"/>
                <a:buChar char="•"/>
                <a:defRPr sz="4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457200" algn="l" rtl="0">
                <a:lnSpc>
                  <a:spcPct val="100000"/>
                </a:lnSpc>
                <a:spcBef>
                  <a:spcPts val="560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Lato"/>
                <a:buChar char="•"/>
                <a:defRPr sz="4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457200" algn="l" rtl="0">
                <a:lnSpc>
                  <a:spcPct val="100000"/>
                </a:lnSpc>
                <a:spcBef>
                  <a:spcPts val="560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Lato"/>
                <a:buChar char="•"/>
                <a:defRPr sz="4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457200" algn="l" rtl="0">
                <a:lnSpc>
                  <a:spcPct val="100000"/>
                </a:lnSpc>
                <a:spcBef>
                  <a:spcPts val="560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Lato"/>
                <a:buChar char="•"/>
                <a:defRPr sz="4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457200" algn="l" rtl="0">
                <a:lnSpc>
                  <a:spcPct val="100000"/>
                </a:lnSpc>
                <a:spcBef>
                  <a:spcPts val="560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Lato"/>
                <a:buChar char="•"/>
                <a:defRPr sz="4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457200" algn="l" rtl="0">
                <a:lnSpc>
                  <a:spcPct val="100000"/>
                </a:lnSpc>
                <a:spcBef>
                  <a:spcPts val="560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Lato"/>
                <a:buChar char="•"/>
                <a:defRPr sz="4800" b="0" i="0" u="none" strike="noStrike" cap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r>
                <a:rPr lang="pt-BR" dirty="0">
                  <a:solidFill>
                    <a:schemeClr val="tx2">
                      <a:lumMod val="25000"/>
                    </a:schemeClr>
                  </a:solidFill>
                </a:rPr>
                <a:t>54 Classes</a:t>
              </a: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8B29F1C9-CD46-46F7-B63B-5B485949C74E}"/>
                </a:ext>
              </a:extLst>
            </p:cNvPr>
            <p:cNvSpPr/>
            <p:nvPr/>
          </p:nvSpPr>
          <p:spPr>
            <a:xfrm>
              <a:off x="2884588" y="6033461"/>
              <a:ext cx="7550066" cy="1432212"/>
            </a:xfrm>
            <a:prstGeom prst="roundRect">
              <a:avLst/>
            </a:prstGeom>
            <a:noFill/>
            <a:ln>
              <a:solidFill>
                <a:srgbClr val="638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9" name="Google Shape;208;p20">
            <a:extLst>
              <a:ext uri="{FF2B5EF4-FFF2-40B4-BE49-F238E27FC236}">
                <a16:creationId xmlns:a16="http://schemas.microsoft.com/office/drawing/2014/main" id="{C5D10799-D835-4841-B979-129D009EF64B}"/>
              </a:ext>
            </a:extLst>
          </p:cNvPr>
          <p:cNvSpPr txBox="1"/>
          <p:nvPr/>
        </p:nvSpPr>
        <p:spPr>
          <a:xfrm>
            <a:off x="15410330" y="9170894"/>
            <a:ext cx="1694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solidFill>
                  <a:schemeClr val="dk2"/>
                </a:solidFill>
                <a:latin typeface="Lato"/>
                <a:sym typeface="Lato"/>
              </a:rPr>
              <a:t>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2783150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2399</TotalTime>
  <Words>381</Words>
  <Application>Microsoft Office PowerPoint</Application>
  <PresentationFormat>Personalizar</PresentationFormat>
  <Paragraphs>156</Paragraphs>
  <Slides>20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Helvetica Neue</vt:lpstr>
      <vt:lpstr>Lato</vt:lpstr>
      <vt:lpstr>Montserrat</vt:lpstr>
      <vt:lpstr>Roboto</vt:lpstr>
      <vt:lpstr>Arial</vt:lpstr>
      <vt:lpstr>White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Agile</dc:creator>
  <cp:lastModifiedBy>Lívia Parente</cp:lastModifiedBy>
  <cp:revision>37</cp:revision>
  <dcterms:modified xsi:type="dcterms:W3CDTF">2019-04-08T18:07:28Z</dcterms:modified>
</cp:coreProperties>
</file>