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59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617" autoAdjust="0"/>
    <p:restoredTop sz="91804"/>
  </p:normalViewPr>
  <p:slideViewPr>
    <p:cSldViewPr snapToGrid="0">
      <p:cViewPr varScale="1">
        <p:scale>
          <a:sx n="147" d="100"/>
          <a:sy n="147" d="100"/>
        </p:scale>
        <p:origin x="1824" y="1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09AFEC-AD5F-6348-9C7C-E172668577D4}" type="datetimeFigureOut">
              <a:rPr kumimoji="1" lang="zh-CN" altLang="en-US" smtClean="0"/>
              <a:t>2019/2/24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单击此处编辑母版文本样式
二级
三级
四级
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DAA0F7-7F88-BE47-BE26-7BF958C632B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740372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8DAA0F7-7F88-BE47-BE26-7BF958C632B4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4688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55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5167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41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519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9620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0430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724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77345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3640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30017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3586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5307EA-E497-4FC9-9F2F-8750EDE85841}" type="datetimeFigureOut">
              <a:rPr lang="zh-CN" altLang="en-US" smtClean="0"/>
              <a:t>2019/2/24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6D0B5C-D711-4D7A-897B-8EDABD6E64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4432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D0FDD0-9880-440F-B352-DC19FBECAB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232219"/>
            <a:ext cx="6858000" cy="1790700"/>
          </a:xfrm>
        </p:spPr>
        <p:txBody>
          <a:bodyPr/>
          <a:lstStyle/>
          <a:p>
            <a:r>
              <a:rPr lang="zh-CN" altLang="en-US" b="1" dirty="0"/>
              <a:t>多媒体技术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BFA056-6AC2-4AAC-A2EC-36261831EE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48410" y="3291839"/>
            <a:ext cx="6858000" cy="2658564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授课教师： 吕培  副教授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         电子邮箱： </a:t>
            </a:r>
            <a:r>
              <a:rPr lang="en-US" altLang="zh-CN" dirty="0"/>
              <a:t>ielvpei@zzu.edu.cn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办公室：     外语学院中</a:t>
            </a:r>
            <a:r>
              <a:rPr lang="en-US" altLang="zh-CN" dirty="0"/>
              <a:t>1304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个人主页：</a:t>
            </a:r>
            <a:r>
              <a:rPr lang="en-US" altLang="zh-CN" dirty="0"/>
              <a:t>www.ciisr.com/lvp.html 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                                      </a:t>
            </a:r>
            <a:r>
              <a:rPr lang="en-US" altLang="zh-CN" dirty="0"/>
              <a:t>https://lvpei.github.io/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C1480D2-989E-EC48-B96C-BF010DEEDDC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0000"/>
          </a:blip>
          <a:srcRect/>
          <a:stretch/>
        </p:blipFill>
        <p:spPr>
          <a:xfrm>
            <a:off x="0" y="0"/>
            <a:ext cx="9144000" cy="1563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1627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D13094-8F9A-46D3-8E0B-CD23181A5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课程简介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58D3C32-46DD-4C25-9919-CE15C7D7A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教学课：  每周一上午，</a:t>
            </a:r>
            <a:r>
              <a:rPr lang="en-US" altLang="zh-CN" dirty="0"/>
              <a:t>8</a:t>
            </a:r>
            <a:r>
              <a:rPr lang="zh-CN" altLang="en-US" dirty="0"/>
              <a:t>周，共计</a:t>
            </a:r>
            <a:r>
              <a:rPr lang="en-US" altLang="zh-CN" dirty="0"/>
              <a:t>16</a:t>
            </a:r>
            <a:r>
              <a:rPr lang="zh-CN" altLang="en-US" dirty="0"/>
              <a:t>学时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北</a:t>
            </a:r>
            <a:r>
              <a:rPr lang="en-US" altLang="zh-CN" dirty="0"/>
              <a:t>1-104</a:t>
            </a:r>
            <a:r>
              <a:rPr lang="zh-CN" altLang="en-US" dirty="0"/>
              <a:t>（</a:t>
            </a:r>
            <a:r>
              <a:rPr lang="en-US" altLang="zh-CN" dirty="0"/>
              <a:t>1-2</a:t>
            </a:r>
            <a:r>
              <a:rPr lang="zh-CN" altLang="en-US" dirty="0"/>
              <a:t>节），计科班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北</a:t>
            </a:r>
            <a:r>
              <a:rPr lang="en-US" altLang="zh-CN" dirty="0"/>
              <a:t>1-103</a:t>
            </a:r>
            <a:r>
              <a:rPr lang="zh-CN" altLang="en-US" dirty="0"/>
              <a:t>（</a:t>
            </a:r>
            <a:r>
              <a:rPr lang="en-US" altLang="zh-CN" dirty="0"/>
              <a:t>3-4</a:t>
            </a:r>
            <a:r>
              <a:rPr lang="zh-CN" altLang="en-US" dirty="0"/>
              <a:t>节），软工班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实验课：  </a:t>
            </a:r>
            <a:r>
              <a:rPr lang="en-US" altLang="zh-CN" dirty="0"/>
              <a:t>24</a:t>
            </a:r>
            <a:r>
              <a:rPr lang="zh-CN" altLang="en-US" dirty="0"/>
              <a:t>学时， 时间待定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0235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9E895-47DE-4535-B349-A73563B2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课程特点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E09765-71B8-44D8-A8E6-85EE0EB1F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85992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名词、概念比较时髦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理论、原理略显枯燥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涉及较多的基础课程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与最新技术联系紧密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FF0000"/>
                </a:solidFill>
              </a:rPr>
              <a:t>强调并鼓励课堂交互</a:t>
            </a:r>
            <a:endParaRPr lang="en-US" altLang="zh-CN" dirty="0">
              <a:solidFill>
                <a:srgbClr val="FF0000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dirty="0"/>
              <a:t>讲授自学</a:t>
            </a:r>
            <a:r>
              <a:rPr lang="zh-CN" altLang="en-US" dirty="0">
                <a:solidFill>
                  <a:srgbClr val="FF0000"/>
                </a:solidFill>
              </a:rPr>
              <a:t>讨论</a:t>
            </a:r>
            <a:r>
              <a:rPr lang="zh-CN" altLang="en-US" dirty="0"/>
              <a:t>相结合</a:t>
            </a:r>
            <a:endParaRPr lang="en-US" altLang="zh-CN" dirty="0"/>
          </a:p>
          <a:p>
            <a:pPr>
              <a:lnSpc>
                <a:spcPct val="100000"/>
              </a:lnSpc>
            </a:pPr>
            <a:r>
              <a:rPr lang="zh-CN" altLang="en-US" dirty="0"/>
              <a:t>考试实验要认真对待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77999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F4880B-CE5B-4F4F-870A-9F73D9F01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参考资料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F8703B-0ECC-4F08-8894-DA4CD9EA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40000"/>
              </a:lnSpc>
            </a:pPr>
            <a:r>
              <a:rPr lang="zh-CN" altLang="en-US" dirty="0"/>
              <a:t>胡晓峰 </a:t>
            </a:r>
            <a:r>
              <a:rPr lang="en-US" altLang="zh-CN" dirty="0"/>
              <a:t>《</a:t>
            </a:r>
            <a:r>
              <a:rPr lang="zh-CN" altLang="en-US" dirty="0"/>
              <a:t>多媒体技术教程</a:t>
            </a:r>
            <a:r>
              <a:rPr lang="en-US" altLang="zh-CN" dirty="0"/>
              <a:t>》     </a:t>
            </a:r>
            <a:r>
              <a:rPr lang="zh-CN" altLang="en-US" dirty="0"/>
              <a:t>人民邮电出版社</a:t>
            </a:r>
            <a:endParaRPr lang="en-US" altLang="zh-CN" dirty="0"/>
          </a:p>
          <a:p>
            <a:pPr>
              <a:lnSpc>
                <a:spcPct val="140000"/>
              </a:lnSpc>
            </a:pPr>
            <a:r>
              <a:rPr lang="zh-CN" altLang="en-US" dirty="0"/>
              <a:t>黄纯国 </a:t>
            </a:r>
            <a:r>
              <a:rPr lang="en-US" altLang="zh-CN" dirty="0"/>
              <a:t>《</a:t>
            </a:r>
            <a:r>
              <a:rPr lang="zh-CN" altLang="en-US" dirty="0"/>
              <a:t>多媒体技术与应用</a:t>
            </a:r>
            <a:r>
              <a:rPr lang="en-US" altLang="zh-CN" dirty="0"/>
              <a:t>》 </a:t>
            </a:r>
            <a:r>
              <a:rPr lang="zh-CN" altLang="en-US" dirty="0"/>
              <a:t>清华大学出版社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Ralf Steinmetz 《Multimedia Computing Communications &amp; </a:t>
            </a:r>
            <a:r>
              <a:rPr lang="en-US" altLang="zh-CN" dirty="0" err="1"/>
              <a:t>Application》Prentice</a:t>
            </a:r>
            <a:r>
              <a:rPr lang="en-US" altLang="zh-CN" dirty="0"/>
              <a:t> Hall </a:t>
            </a:r>
            <a:r>
              <a:rPr lang="zh-CN" altLang="en-US" dirty="0"/>
              <a:t>清华大学出版社影印版</a:t>
            </a:r>
          </a:p>
          <a:p>
            <a:pPr>
              <a:lnSpc>
                <a:spcPct val="140000"/>
              </a:lnSpc>
            </a:pPr>
            <a:r>
              <a:rPr lang="en-US" altLang="zh-CN" dirty="0"/>
              <a:t>Ralf Steinmetz 《</a:t>
            </a:r>
            <a:r>
              <a:rPr lang="zh-CN" altLang="en-US" dirty="0"/>
              <a:t>多媒体系统</a:t>
            </a:r>
            <a:r>
              <a:rPr lang="en-US" altLang="zh-CN" dirty="0"/>
              <a:t>》</a:t>
            </a:r>
          </a:p>
        </p:txBody>
      </p:sp>
    </p:spTree>
    <p:extLst>
      <p:ext uri="{BB962C8B-B14F-4D97-AF65-F5344CB8AC3E}">
        <p14:creationId xmlns:p14="http://schemas.microsoft.com/office/powerpoint/2010/main" val="1141720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72032-070A-4F90-9F60-B0DDAA0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评价标准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D421-A30C-4A1D-B348-41CA3BFE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579"/>
            <a:ext cx="78867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zh-CN" altLang="en-US" dirty="0"/>
              <a:t>期末成绩由以下三部分构成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教学课的参与度、出勤率        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实验课的出勤率、完成情况    （</a:t>
            </a:r>
            <a:r>
              <a:rPr lang="en-US" altLang="zh-CN" dirty="0"/>
              <a:t>10%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>
              <a:lnSpc>
                <a:spcPct val="200000"/>
              </a:lnSpc>
            </a:pPr>
            <a:r>
              <a:rPr lang="zh-CN" altLang="en-US" dirty="0"/>
              <a:t>期末闭卷考试成绩、</a:t>
            </a:r>
            <a:r>
              <a:rPr lang="en-US" altLang="zh-CN" dirty="0"/>
              <a:t>60</a:t>
            </a:r>
            <a:r>
              <a:rPr lang="zh-CN" altLang="en-US" dirty="0"/>
              <a:t>分钟    （</a:t>
            </a:r>
            <a:r>
              <a:rPr lang="en-US" altLang="zh-CN" dirty="0"/>
              <a:t>80%</a:t>
            </a:r>
            <a:r>
              <a:rPr lang="zh-CN" altLang="en-US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330709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C72032-070A-4F90-9F60-B0DDAA079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Q&amp;A</a:t>
            </a:r>
            <a:endParaRPr lang="zh-CN" altLang="en-US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C3AD421-A30C-4A1D-B348-41CA3BFE3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1579"/>
            <a:ext cx="7886700" cy="4351338"/>
          </a:xfrm>
        </p:spPr>
        <p:txBody>
          <a:bodyPr>
            <a:normAutofit/>
          </a:bodyPr>
          <a:lstStyle/>
          <a:p>
            <a:pPr marL="0" indent="0" algn="ctr">
              <a:lnSpc>
                <a:spcPct val="200000"/>
              </a:lnSpc>
              <a:buNone/>
            </a:pPr>
            <a:endParaRPr lang="en-US" altLang="zh-CN" dirty="0"/>
          </a:p>
          <a:p>
            <a:pPr marL="0" indent="0" algn="ctr">
              <a:lnSpc>
                <a:spcPct val="200000"/>
              </a:lnSpc>
              <a:buNone/>
            </a:pPr>
            <a:r>
              <a:rPr lang="zh-CN" altLang="en-US" sz="4400" b="1" i="1" dirty="0"/>
              <a:t>多媒体技术让生活更美好！</a:t>
            </a:r>
            <a:endParaRPr lang="en-US" altLang="zh-CN" sz="4400" b="1" i="1" dirty="0"/>
          </a:p>
        </p:txBody>
      </p:sp>
    </p:spTree>
    <p:extLst>
      <p:ext uri="{BB962C8B-B14F-4D97-AF65-F5344CB8AC3E}">
        <p14:creationId xmlns:p14="http://schemas.microsoft.com/office/powerpoint/2010/main" val="37692687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{71F3CDC2-37DE-A54A-B16C-1A0DD418CAD1}tf10001073</Template>
  <TotalTime>157</TotalTime>
  <Words>198</Words>
  <Application>Microsoft Macintosh PowerPoint</Application>
  <PresentationFormat>全屏显示(4:3)</PresentationFormat>
  <Paragraphs>34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1" baseType="lpstr">
      <vt:lpstr>等线</vt:lpstr>
      <vt:lpstr>Arial</vt:lpstr>
      <vt:lpstr>Calibri</vt:lpstr>
      <vt:lpstr>Calibri Light</vt:lpstr>
      <vt:lpstr>Office 主题​​</vt:lpstr>
      <vt:lpstr>多媒体技术</vt:lpstr>
      <vt:lpstr>课程简介 </vt:lpstr>
      <vt:lpstr>课程特点</vt:lpstr>
      <vt:lpstr>参考资料</vt:lpstr>
      <vt:lpstr>评价标准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多媒体技术</dc:title>
  <dc:creator>吕 培</dc:creator>
  <cp:lastModifiedBy>吕 培</cp:lastModifiedBy>
  <cp:revision>22</cp:revision>
  <dcterms:created xsi:type="dcterms:W3CDTF">2019-02-18T04:16:49Z</dcterms:created>
  <dcterms:modified xsi:type="dcterms:W3CDTF">2019-02-24T15:20:54Z</dcterms:modified>
</cp:coreProperties>
</file>