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7A57E-55CB-4F5B-A668-E16AE2BD02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C3CD865-F353-47C9-A522-095EA389E1CB}">
      <dgm:prSet/>
      <dgm:spPr/>
      <dgm:t>
        <a:bodyPr/>
        <a:lstStyle/>
        <a:p>
          <a:pPr>
            <a:defRPr cap="all"/>
          </a:pPr>
          <a:r>
            <a:rPr lang="pt-BR"/>
            <a:t>Proposta de valor</a:t>
          </a:r>
          <a:endParaRPr lang="en-US"/>
        </a:p>
      </dgm:t>
    </dgm:pt>
    <dgm:pt modelId="{F8338523-4EFA-47D2-93BB-C647F3110B7A}" type="parTrans" cxnId="{3F0F503C-F6C0-4BC8-8658-AE9922DCD420}">
      <dgm:prSet/>
      <dgm:spPr/>
      <dgm:t>
        <a:bodyPr/>
        <a:lstStyle/>
        <a:p>
          <a:endParaRPr lang="en-US"/>
        </a:p>
      </dgm:t>
    </dgm:pt>
    <dgm:pt modelId="{B4DD323F-5CF9-4B96-BBF1-10D736128F9E}" type="sibTrans" cxnId="{3F0F503C-F6C0-4BC8-8658-AE9922DCD420}">
      <dgm:prSet/>
      <dgm:spPr/>
      <dgm:t>
        <a:bodyPr/>
        <a:lstStyle/>
        <a:p>
          <a:endParaRPr lang="en-US"/>
        </a:p>
      </dgm:t>
    </dgm:pt>
    <dgm:pt modelId="{A56C4458-154E-42F5-B08C-4AB84F3A2988}">
      <dgm:prSet/>
      <dgm:spPr/>
      <dgm:t>
        <a:bodyPr/>
        <a:lstStyle/>
        <a:p>
          <a:pPr>
            <a:defRPr cap="all"/>
          </a:pPr>
          <a:r>
            <a:rPr lang="pt-BR"/>
            <a:t>Próximos passos no desenvolvimento</a:t>
          </a:r>
          <a:endParaRPr lang="en-US"/>
        </a:p>
      </dgm:t>
    </dgm:pt>
    <dgm:pt modelId="{288190B5-BBA2-4DF4-985F-D77518C83623}" type="parTrans" cxnId="{29B32539-9502-48B8-BF8B-C86D8E24A71F}">
      <dgm:prSet/>
      <dgm:spPr/>
      <dgm:t>
        <a:bodyPr/>
        <a:lstStyle/>
        <a:p>
          <a:endParaRPr lang="en-US"/>
        </a:p>
      </dgm:t>
    </dgm:pt>
    <dgm:pt modelId="{2388A591-7249-4837-935F-7C9094731A5D}" type="sibTrans" cxnId="{29B32539-9502-48B8-BF8B-C86D8E24A71F}">
      <dgm:prSet/>
      <dgm:spPr/>
      <dgm:t>
        <a:bodyPr/>
        <a:lstStyle/>
        <a:p>
          <a:endParaRPr lang="en-US"/>
        </a:p>
      </dgm:t>
    </dgm:pt>
    <dgm:pt modelId="{B1B8D8CC-98D6-4F5B-A5E0-7E3ED06E765B}" type="pres">
      <dgm:prSet presAssocID="{8067A57E-55CB-4F5B-A668-E16AE2BD02B1}" presName="root" presStyleCnt="0">
        <dgm:presLayoutVars>
          <dgm:dir/>
          <dgm:resizeHandles val="exact"/>
        </dgm:presLayoutVars>
      </dgm:prSet>
      <dgm:spPr/>
    </dgm:pt>
    <dgm:pt modelId="{95C47D11-56EE-49B3-B39E-FEFFE8CAFE31}" type="pres">
      <dgm:prSet presAssocID="{5C3CD865-F353-47C9-A522-095EA389E1CB}" presName="compNode" presStyleCnt="0"/>
      <dgm:spPr/>
    </dgm:pt>
    <dgm:pt modelId="{2E04BD10-1D41-4808-BC1B-1B798807A435}" type="pres">
      <dgm:prSet presAssocID="{5C3CD865-F353-47C9-A522-095EA389E1CB}" presName="iconBgRect" presStyleLbl="bgShp" presStyleIdx="0" presStyleCnt="2"/>
      <dgm:spPr/>
    </dgm:pt>
    <dgm:pt modelId="{1ED6CCF1-C383-45F0-8D7C-F53EB2FD391B}" type="pres">
      <dgm:prSet presAssocID="{5C3CD865-F353-47C9-A522-095EA389E1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19794518-B538-484A-9BE7-D71389305AC3}" type="pres">
      <dgm:prSet presAssocID="{5C3CD865-F353-47C9-A522-095EA389E1CB}" presName="spaceRect" presStyleCnt="0"/>
      <dgm:spPr/>
    </dgm:pt>
    <dgm:pt modelId="{A012C08D-F261-446F-AD3C-EAABD8F9A267}" type="pres">
      <dgm:prSet presAssocID="{5C3CD865-F353-47C9-A522-095EA389E1CB}" presName="textRect" presStyleLbl="revTx" presStyleIdx="0" presStyleCnt="2">
        <dgm:presLayoutVars>
          <dgm:chMax val="1"/>
          <dgm:chPref val="1"/>
        </dgm:presLayoutVars>
      </dgm:prSet>
      <dgm:spPr/>
    </dgm:pt>
    <dgm:pt modelId="{39B37C43-6B82-40B9-8ACE-FB98E29F07D0}" type="pres">
      <dgm:prSet presAssocID="{B4DD323F-5CF9-4B96-BBF1-10D736128F9E}" presName="sibTrans" presStyleCnt="0"/>
      <dgm:spPr/>
    </dgm:pt>
    <dgm:pt modelId="{76021605-C2B8-49BF-93F1-F50808BF3582}" type="pres">
      <dgm:prSet presAssocID="{A56C4458-154E-42F5-B08C-4AB84F3A2988}" presName="compNode" presStyleCnt="0"/>
      <dgm:spPr/>
    </dgm:pt>
    <dgm:pt modelId="{FBC17BF9-5C43-46DB-BA09-B02E22EE8BE2}" type="pres">
      <dgm:prSet presAssocID="{A56C4458-154E-42F5-B08C-4AB84F3A2988}" presName="iconBgRect" presStyleLbl="bgShp" presStyleIdx="1" presStyleCnt="2"/>
      <dgm:spPr/>
    </dgm:pt>
    <dgm:pt modelId="{E25409AA-C7FC-4BFD-81F5-5EE090E14AF3}" type="pres">
      <dgm:prSet presAssocID="{A56C4458-154E-42F5-B08C-4AB84F3A2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gadas de sapato"/>
        </a:ext>
      </dgm:extLst>
    </dgm:pt>
    <dgm:pt modelId="{90591C95-3B6A-47D2-B583-C2F7CA4288F7}" type="pres">
      <dgm:prSet presAssocID="{A56C4458-154E-42F5-B08C-4AB84F3A2988}" presName="spaceRect" presStyleCnt="0"/>
      <dgm:spPr/>
    </dgm:pt>
    <dgm:pt modelId="{FF69B329-9736-4EAD-83D5-82680BA373FD}" type="pres">
      <dgm:prSet presAssocID="{A56C4458-154E-42F5-B08C-4AB84F3A29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B32539-9502-48B8-BF8B-C86D8E24A71F}" srcId="{8067A57E-55CB-4F5B-A668-E16AE2BD02B1}" destId="{A56C4458-154E-42F5-B08C-4AB84F3A2988}" srcOrd="1" destOrd="0" parTransId="{288190B5-BBA2-4DF4-985F-D77518C83623}" sibTransId="{2388A591-7249-4837-935F-7C9094731A5D}"/>
    <dgm:cxn modelId="{3F0F503C-F6C0-4BC8-8658-AE9922DCD420}" srcId="{8067A57E-55CB-4F5B-A668-E16AE2BD02B1}" destId="{5C3CD865-F353-47C9-A522-095EA389E1CB}" srcOrd="0" destOrd="0" parTransId="{F8338523-4EFA-47D2-93BB-C647F3110B7A}" sibTransId="{B4DD323F-5CF9-4B96-BBF1-10D736128F9E}"/>
    <dgm:cxn modelId="{AB7BA340-A2DA-407E-B9F7-64DD23E1A060}" type="presOf" srcId="{8067A57E-55CB-4F5B-A668-E16AE2BD02B1}" destId="{B1B8D8CC-98D6-4F5B-A5E0-7E3ED06E765B}" srcOrd="0" destOrd="0" presId="urn:microsoft.com/office/officeart/2018/5/layout/IconCircleLabelList"/>
    <dgm:cxn modelId="{01A7018C-8FD2-4F7B-892A-FF908F4F99EF}" type="presOf" srcId="{5C3CD865-F353-47C9-A522-095EA389E1CB}" destId="{A012C08D-F261-446F-AD3C-EAABD8F9A267}" srcOrd="0" destOrd="0" presId="urn:microsoft.com/office/officeart/2018/5/layout/IconCircleLabelList"/>
    <dgm:cxn modelId="{D5780FA1-D623-44F6-93F9-D58A86681064}" type="presOf" srcId="{A56C4458-154E-42F5-B08C-4AB84F3A2988}" destId="{FF69B329-9736-4EAD-83D5-82680BA373FD}" srcOrd="0" destOrd="0" presId="urn:microsoft.com/office/officeart/2018/5/layout/IconCircleLabelList"/>
    <dgm:cxn modelId="{E4597D84-3DBB-4AC0-B7DE-A829768ECE3D}" type="presParOf" srcId="{B1B8D8CC-98D6-4F5B-A5E0-7E3ED06E765B}" destId="{95C47D11-56EE-49B3-B39E-FEFFE8CAFE31}" srcOrd="0" destOrd="0" presId="urn:microsoft.com/office/officeart/2018/5/layout/IconCircleLabelList"/>
    <dgm:cxn modelId="{E76DD193-738F-4B44-AB97-DBD8E0637003}" type="presParOf" srcId="{95C47D11-56EE-49B3-B39E-FEFFE8CAFE31}" destId="{2E04BD10-1D41-4808-BC1B-1B798807A435}" srcOrd="0" destOrd="0" presId="urn:microsoft.com/office/officeart/2018/5/layout/IconCircleLabelList"/>
    <dgm:cxn modelId="{242A7312-E985-4364-8D63-EB0CBE6066BE}" type="presParOf" srcId="{95C47D11-56EE-49B3-B39E-FEFFE8CAFE31}" destId="{1ED6CCF1-C383-45F0-8D7C-F53EB2FD391B}" srcOrd="1" destOrd="0" presId="urn:microsoft.com/office/officeart/2018/5/layout/IconCircleLabelList"/>
    <dgm:cxn modelId="{92FEB60A-0CFA-4CE7-B42E-30921A1567CC}" type="presParOf" srcId="{95C47D11-56EE-49B3-B39E-FEFFE8CAFE31}" destId="{19794518-B538-484A-9BE7-D71389305AC3}" srcOrd="2" destOrd="0" presId="urn:microsoft.com/office/officeart/2018/5/layout/IconCircleLabelList"/>
    <dgm:cxn modelId="{6B539A11-0ECB-4944-AA56-AC20D2FCE238}" type="presParOf" srcId="{95C47D11-56EE-49B3-B39E-FEFFE8CAFE31}" destId="{A012C08D-F261-446F-AD3C-EAABD8F9A267}" srcOrd="3" destOrd="0" presId="urn:microsoft.com/office/officeart/2018/5/layout/IconCircleLabelList"/>
    <dgm:cxn modelId="{E37175AA-C268-4930-91E4-A241AB19DA54}" type="presParOf" srcId="{B1B8D8CC-98D6-4F5B-A5E0-7E3ED06E765B}" destId="{39B37C43-6B82-40B9-8ACE-FB98E29F07D0}" srcOrd="1" destOrd="0" presId="urn:microsoft.com/office/officeart/2018/5/layout/IconCircleLabelList"/>
    <dgm:cxn modelId="{8D16B482-6254-424B-B99F-F1AC5948725C}" type="presParOf" srcId="{B1B8D8CC-98D6-4F5B-A5E0-7E3ED06E765B}" destId="{76021605-C2B8-49BF-93F1-F50808BF3582}" srcOrd="2" destOrd="0" presId="urn:microsoft.com/office/officeart/2018/5/layout/IconCircleLabelList"/>
    <dgm:cxn modelId="{11E642FA-7B34-461D-B907-3934D156F02C}" type="presParOf" srcId="{76021605-C2B8-49BF-93F1-F50808BF3582}" destId="{FBC17BF9-5C43-46DB-BA09-B02E22EE8BE2}" srcOrd="0" destOrd="0" presId="urn:microsoft.com/office/officeart/2018/5/layout/IconCircleLabelList"/>
    <dgm:cxn modelId="{648DEAD8-9B9C-424D-BB58-1A74821ACC87}" type="presParOf" srcId="{76021605-C2B8-49BF-93F1-F50808BF3582}" destId="{E25409AA-C7FC-4BFD-81F5-5EE090E14AF3}" srcOrd="1" destOrd="0" presId="urn:microsoft.com/office/officeart/2018/5/layout/IconCircleLabelList"/>
    <dgm:cxn modelId="{5D1458CF-973D-42F8-B475-A877E692B002}" type="presParOf" srcId="{76021605-C2B8-49BF-93F1-F50808BF3582}" destId="{90591C95-3B6A-47D2-B583-C2F7CA4288F7}" srcOrd="2" destOrd="0" presId="urn:microsoft.com/office/officeart/2018/5/layout/IconCircleLabelList"/>
    <dgm:cxn modelId="{A5D37938-2BFB-484A-998A-3AC181CC35E4}" type="presParOf" srcId="{76021605-C2B8-49BF-93F1-F50808BF3582}" destId="{FF69B329-9736-4EAD-83D5-82680BA373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BD10-1D41-4808-BC1B-1B798807A435}">
      <dsp:nvSpPr>
        <dsp:cNvPr id="0" name=""/>
        <dsp:cNvSpPr/>
      </dsp:nvSpPr>
      <dsp:spPr>
        <a:xfrm>
          <a:off x="2303514" y="294614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6CCF1-C383-45F0-8D7C-F53EB2FD391B}">
      <dsp:nvSpPr>
        <dsp:cNvPr id="0" name=""/>
        <dsp:cNvSpPr/>
      </dsp:nvSpPr>
      <dsp:spPr>
        <a:xfrm>
          <a:off x="2771514" y="76261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2C08D-F261-446F-AD3C-EAABD8F9A267}">
      <dsp:nvSpPr>
        <dsp:cNvPr id="0" name=""/>
        <dsp:cNvSpPr/>
      </dsp:nvSpPr>
      <dsp:spPr>
        <a:xfrm>
          <a:off x="1601514" y="31746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Proposta de valor</a:t>
          </a:r>
          <a:endParaRPr lang="en-US" sz="2500" kern="1200"/>
        </a:p>
      </dsp:txBody>
      <dsp:txXfrm>
        <a:off x="1601514" y="3174614"/>
        <a:ext cx="3600000" cy="720000"/>
      </dsp:txXfrm>
    </dsp:sp>
    <dsp:sp modelId="{FBC17BF9-5C43-46DB-BA09-B02E22EE8BE2}">
      <dsp:nvSpPr>
        <dsp:cNvPr id="0" name=""/>
        <dsp:cNvSpPr/>
      </dsp:nvSpPr>
      <dsp:spPr>
        <a:xfrm>
          <a:off x="6533514" y="294614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09AA-C7FC-4BFD-81F5-5EE090E14AF3}">
      <dsp:nvSpPr>
        <dsp:cNvPr id="0" name=""/>
        <dsp:cNvSpPr/>
      </dsp:nvSpPr>
      <dsp:spPr>
        <a:xfrm>
          <a:off x="7001514" y="76261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B329-9736-4EAD-83D5-82680BA373FD}">
      <dsp:nvSpPr>
        <dsp:cNvPr id="0" name=""/>
        <dsp:cNvSpPr/>
      </dsp:nvSpPr>
      <dsp:spPr>
        <a:xfrm>
          <a:off x="5831514" y="31746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Próximos passos no desenvolvimento</a:t>
          </a:r>
          <a:endParaRPr lang="en-US" sz="2500" kern="1200"/>
        </a:p>
      </dsp:txBody>
      <dsp:txXfrm>
        <a:off x="5831514" y="317461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September 29,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96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081F5D84-A14F-A045-1F9B-19072DCE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48573-C0BB-40F2-5858-FDB80C2C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898" y="768485"/>
            <a:ext cx="7604101" cy="3169674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Sistema Inteligente de Recomendação e Gestão para Bares e Restaurante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C3E99-06F2-B41D-E08A-7AF1FA4F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6024282" cy="152537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Lázaro Santos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Leandro Cardoso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Celso Borba</a:t>
            </a:r>
          </a:p>
          <a:p>
            <a:pPr algn="r"/>
            <a:r>
              <a:rPr lang="pt-BR" sz="1400" dirty="0">
                <a:solidFill>
                  <a:schemeClr val="bg1"/>
                </a:solidFill>
              </a:rPr>
              <a:t>Jhonatan Pereira</a:t>
            </a:r>
          </a:p>
        </p:txBody>
      </p:sp>
    </p:spTree>
    <p:extLst>
      <p:ext uri="{BB962C8B-B14F-4D97-AF65-F5344CB8AC3E}">
        <p14:creationId xmlns:p14="http://schemas.microsoft.com/office/powerpoint/2010/main" val="35171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Rascunhos Iniciais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84D48A-5649-EAEF-6D8B-711D6D60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57" y="2395585"/>
            <a:ext cx="7554084" cy="34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3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CD02A-55DB-4BEC-982B-6BC47972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Conclusão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B6AEF99-DCDD-EC27-98FA-F8F0815DE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2713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7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4C450-71FA-B380-742A-72B83598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/>
              <a:t>Obrigado!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C7D9-5B93-F9B4-E76D-2A32A62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EB8D6-F72D-F1AE-04C2-E78C865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Muitos usuários enfrentam dificuldade para encontrar bares e restaurantes que atendam às suas necessidades específicas (localização, horários, clima,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Principais problemas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Falta de recomendações baseadas em clima e preferências.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Horários de funcionamento desatualizados.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Busca limitada pela localização.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Ausência de integração com eventos locais e recomendações da comunidade.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35F6A-5B7E-D0C8-8799-F44F785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87E59-AED1-F987-0BB2-279F0576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Criar uma plataforma que personalize a experiência do usuário, oferecendo recomendações inteligentes de bares e restaurantes.</a:t>
            </a:r>
          </a:p>
          <a:p>
            <a:r>
              <a:rPr lang="pt-BR" b="1" dirty="0"/>
              <a:t>Destaques</a:t>
            </a:r>
            <a:endParaRPr lang="pt-BR" dirty="0"/>
          </a:p>
          <a:p>
            <a:pPr lvl="1"/>
            <a:r>
              <a:rPr lang="pt-BR" dirty="0"/>
              <a:t>Recomendação baseada em clima, humor e preferências.</a:t>
            </a:r>
          </a:p>
          <a:p>
            <a:pPr lvl="1"/>
            <a:r>
              <a:rPr lang="pt-BR" dirty="0"/>
              <a:t>Exploração por categorias (tipo de comida, ambiente).</a:t>
            </a:r>
          </a:p>
          <a:p>
            <a:pPr lvl="1"/>
            <a:r>
              <a:rPr lang="pt-BR" dirty="0"/>
              <a:t>Informações atualizadas de horários e proximidade.</a:t>
            </a:r>
          </a:p>
          <a:p>
            <a:pPr lvl="1"/>
            <a:r>
              <a:rPr lang="pt-BR" dirty="0"/>
              <a:t>Comentários e avaliações da comunidade para recomendações mais confiáveis.</a:t>
            </a:r>
          </a:p>
        </p:txBody>
      </p:sp>
    </p:spTree>
    <p:extLst>
      <p:ext uri="{BB962C8B-B14F-4D97-AF65-F5344CB8AC3E}">
        <p14:creationId xmlns:p14="http://schemas.microsoft.com/office/powerpoint/2010/main" val="9873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pt-BR" b="1" dirty="0"/>
              <a:t>Principais Funcionalidades</a:t>
            </a:r>
          </a:p>
          <a:p>
            <a:pPr lvl="1"/>
            <a:r>
              <a:rPr lang="pt-BR" b="1" dirty="0"/>
              <a:t>Sugestões inteligentes</a:t>
            </a:r>
            <a:r>
              <a:rPr lang="pt-BR" dirty="0"/>
              <a:t>: Recomendação baseada em clima e humor.</a:t>
            </a:r>
          </a:p>
          <a:p>
            <a:pPr lvl="1"/>
            <a:r>
              <a:rPr lang="pt-BR" b="1" dirty="0"/>
              <a:t>Exploração de categorias</a:t>
            </a:r>
            <a:r>
              <a:rPr lang="pt-BR" dirty="0"/>
              <a:t>: Tipos de culinária e ambiente.</a:t>
            </a:r>
          </a:p>
          <a:p>
            <a:pPr lvl="1"/>
            <a:r>
              <a:rPr lang="pt-BR" b="1" dirty="0"/>
              <a:t>Busca por proximidade</a:t>
            </a:r>
            <a:r>
              <a:rPr lang="pt-BR" dirty="0"/>
              <a:t>: Estabelecimentos próximos ao usuário.</a:t>
            </a:r>
          </a:p>
          <a:p>
            <a:pPr lvl="1"/>
            <a:r>
              <a:rPr lang="pt-BR" b="1" dirty="0"/>
              <a:t>Recomendações da comunidade</a:t>
            </a:r>
            <a:r>
              <a:rPr lang="pt-BR" dirty="0"/>
              <a:t>: Avaliações e comentários de outros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B.   Perfis de Usuários</a:t>
            </a:r>
          </a:p>
          <a:p>
            <a:pPr lvl="1"/>
            <a:r>
              <a:rPr lang="pt-BR" b="1" dirty="0"/>
              <a:t>Cliente</a:t>
            </a:r>
            <a:r>
              <a:rPr lang="pt-BR" dirty="0"/>
              <a:t>: Descoberta de lugares, pedidos e pagamento simplificado.</a:t>
            </a:r>
          </a:p>
          <a:p>
            <a:pPr lvl="1"/>
            <a:r>
              <a:rPr lang="pt-BR" b="1" dirty="0"/>
              <a:t>Administrador/Estabelecimento</a:t>
            </a:r>
            <a:r>
              <a:rPr lang="pt-BR" dirty="0"/>
              <a:t>: Gestão de cardápio, estoque, pedidos e relatórios.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1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ABAE-6239-7DFD-0641-C873902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38EEF-EB17-F543-5FC4-13D6AD6F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C.   Desafios Técnicos</a:t>
            </a:r>
          </a:p>
          <a:p>
            <a:pPr lvl="1"/>
            <a:r>
              <a:rPr lang="pt-BR" dirty="0"/>
              <a:t>Integração com APIs externas (clima, geolocalização, horários de funcionamento).</a:t>
            </a:r>
          </a:p>
          <a:p>
            <a:pPr lvl="1"/>
            <a:r>
              <a:rPr lang="pt-BR" dirty="0"/>
              <a:t>Implementação de um algoritmo de recomendação personalizado.</a:t>
            </a:r>
          </a:p>
          <a:p>
            <a:pPr lvl="1"/>
            <a:r>
              <a:rPr lang="pt-BR" dirty="0"/>
              <a:t>Garantia de atualização em tempo real de dados críticos (clima e horários).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Rascunhos Iniciais</a:t>
            </a:r>
          </a:p>
        </p:txBody>
      </p:sp>
      <p:pic>
        <p:nvPicPr>
          <p:cNvPr id="6" name="Espaço Reservado para Conteúdo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B436066-50E7-8621-D8DF-D9481B8E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1" y="2112963"/>
            <a:ext cx="10020260" cy="3959225"/>
          </a:xfrm>
        </p:spPr>
      </p:pic>
    </p:spTree>
    <p:extLst>
      <p:ext uri="{BB962C8B-B14F-4D97-AF65-F5344CB8AC3E}">
        <p14:creationId xmlns:p14="http://schemas.microsoft.com/office/powerpoint/2010/main" val="75760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Rascunhos Iniciais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3147C2-357B-61A7-C36E-95A480E9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27" y="2260226"/>
            <a:ext cx="5515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CA12-813B-EDA4-EC64-2F085F1B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Rascunhos Iniciais</a:t>
            </a:r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649894FC-44F3-39B6-649D-188D5FD6A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26" y="2112963"/>
            <a:ext cx="4657911" cy="3959225"/>
          </a:xfrm>
        </p:spPr>
      </p:pic>
    </p:spTree>
    <p:extLst>
      <p:ext uri="{BB962C8B-B14F-4D97-AF65-F5344CB8AC3E}">
        <p14:creationId xmlns:p14="http://schemas.microsoft.com/office/powerpoint/2010/main" val="37005575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28</TotalTime>
  <Words>268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Avenir Next LT Pro</vt:lpstr>
      <vt:lpstr>GradientRiseVTI</vt:lpstr>
      <vt:lpstr>Sistema Inteligente de Recomendação e Gestão para Bares e Restaurante</vt:lpstr>
      <vt:lpstr>Problemática</vt:lpstr>
      <vt:lpstr>Solução Proposta</vt:lpstr>
      <vt:lpstr>Escopo Básico</vt:lpstr>
      <vt:lpstr>Escopo Básico</vt:lpstr>
      <vt:lpstr>Escopo Básico</vt:lpstr>
      <vt:lpstr>Rascunhos Iniciais</vt:lpstr>
      <vt:lpstr>Rascunhos Iniciais</vt:lpstr>
      <vt:lpstr>Rascunhos Iniciais</vt:lpstr>
      <vt:lpstr>Rascunhos Iniciais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LAZARO SOUZA SANTOS</dc:creator>
  <cp:lastModifiedBy>LAZARO SOUZA SANTOS</cp:lastModifiedBy>
  <cp:revision>3</cp:revision>
  <dcterms:created xsi:type="dcterms:W3CDTF">2024-09-21T11:48:08Z</dcterms:created>
  <dcterms:modified xsi:type="dcterms:W3CDTF">2024-09-29T18:52:41Z</dcterms:modified>
</cp:coreProperties>
</file>