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1.1499999999999999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4.1500000000000004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8.6499999999999986</c:v>
                </c:pt>
                <c:pt idx="9">
                  <c:v>16.329999999999998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6.11</c:v>
                </c:pt>
              </c:numCache>
            </c:numRef>
          </c:val>
        </c:ser>
        <c:marker val="1"/>
        <c:axId val="76932608"/>
        <c:axId val="77145600"/>
      </c:lineChart>
      <c:catAx>
        <c:axId val="76932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7145600"/>
        <c:crosses val="autoZero"/>
        <c:auto val="1"/>
        <c:lblAlgn val="ctr"/>
        <c:lblOffset val="100"/>
      </c:catAx>
      <c:valAx>
        <c:axId val="77145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</c:title>
        <c:numFmt formatCode="0" sourceLinked="0"/>
        <c:majorTickMark val="none"/>
        <c:tickLblPos val="nextTo"/>
        <c:crossAx val="769326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456"/>
          <c:y val="0.13349154272382621"/>
          <c:w val="0.13136111111111118"/>
          <c:h val="0.33486876640419971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90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67200" y="31242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1066</Words>
  <Application>Microsoft Office PowerPoint</Application>
  <PresentationFormat>On-screen Show (4:3)</PresentationFormat>
  <Paragraphs>442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151</cp:revision>
  <dcterms:created xsi:type="dcterms:W3CDTF">2012-03-22T05:39:55Z</dcterms:created>
  <dcterms:modified xsi:type="dcterms:W3CDTF">2012-03-23T21:46:00Z</dcterms:modified>
</cp:coreProperties>
</file>