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2336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8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8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5" y="3923022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8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8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5" y="3923022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8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8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5" y="3923022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8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5" y="2551422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8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5" y="3084822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148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5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322088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 flipH="1">
            <a:off x="4419602" y="1418251"/>
            <a:ext cx="450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7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2" y="1418251"/>
            <a:ext cx="32454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464657" y="1418251"/>
            <a:ext cx="31553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7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2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2" y="1828801"/>
          <a:ext cx="1447801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2" y="1828801"/>
          <a:ext cx="1447801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2" y="1828801"/>
          <a:ext cx="1447801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22145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22145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572000" y="838200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572000" y="1418251"/>
            <a:ext cx="0" cy="639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>
            <a:off x="4572000" y="4117848"/>
            <a:ext cx="0" cy="136855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4572000" y="5761651"/>
            <a:ext cx="0" cy="3343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0" y="2057191"/>
            <a:ext cx="2895600" cy="20576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0;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447800" y="1418252"/>
            <a:ext cx="3124200" cy="63893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122676" y="2057400"/>
            <a:ext cx="2898648" cy="2060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48400" y="2057400"/>
            <a:ext cx="2898648" cy="20604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4;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start = 4;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reps = 2;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total = 6;</a:t>
            </a:r>
          </a:p>
          <a:p>
            <a:endParaRPr lang="en-US" sz="9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work pop 1 push 1 {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...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counter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  ...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if ((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–start–reps) % total == 0)</a:t>
            </a:r>
          </a:p>
          <a:p>
            <a:r>
              <a:rPr lang="en-US" sz="9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"/>
                <a:cs typeface="Courier"/>
              </a:rPr>
              <a:t>iter+total</a:t>
            </a:r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-reps;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9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572000" y="1418251"/>
            <a:ext cx="3125724" cy="639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572000" y="4117848"/>
            <a:ext cx="3125724" cy="136855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447800" y="4114800"/>
            <a:ext cx="3124200" cy="1371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37334"/>
              </p:ext>
            </p:extLst>
          </p:nvPr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61396"/>
              </p:ext>
            </p:extLst>
          </p:nvPr>
        </p:nvGraphicFramePr>
        <p:xfrm>
          <a:off x="3641624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19785"/>
              </p:ext>
            </p:extLst>
          </p:nvPr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858</Words>
  <Application>Microsoft Macintosh PowerPoint</Application>
  <PresentationFormat>On-screen Show (4:3)</PresentationFormat>
  <Paragraphs>254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Michael Gordon</cp:lastModifiedBy>
  <cp:revision>109</cp:revision>
  <cp:lastPrinted>2012-03-23T17:14:43Z</cp:lastPrinted>
  <dcterms:created xsi:type="dcterms:W3CDTF">2012-03-22T05:39:55Z</dcterms:created>
  <dcterms:modified xsi:type="dcterms:W3CDTF">2012-03-23T17:36:03Z</dcterms:modified>
</cp:coreProperties>
</file>