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63" autoAdjust="0"/>
  </p:normalViewPr>
  <p:slideViewPr>
    <p:cSldViewPr snapToGrid="0">
      <p:cViewPr>
        <p:scale>
          <a:sx n="150" d="100"/>
          <a:sy n="150" d="100"/>
        </p:scale>
        <p:origin x="-44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54023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05100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6988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3475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114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6010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3079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99566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06069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125561" y="3446651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190343" y="3446651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25521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2160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38647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45125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51612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8251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64738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71216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777032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84342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08291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730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03794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029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16784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23262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29749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36388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428752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49353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558403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626504" y="3446651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69137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756155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82102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88741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52283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017065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81934" y="3446651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146965" y="3446651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211834" y="3446651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538710" y="3708408"/>
            <a:ext cx="716501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492174" y="3707052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1210196" y="3708408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1127082" y="3745175"/>
            <a:ext cx="718023" cy="94429"/>
            <a:chOff x="1127082" y="1865575"/>
            <a:chExt cx="718023" cy="94429"/>
          </a:xfrm>
        </p:grpSpPr>
        <p:cxnSp>
          <p:nvCxnSpPr>
            <p:cNvPr id="250" name="Straight Connector 249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715916" y="3661871"/>
            <a:ext cx="718023" cy="94429"/>
            <a:chOff x="1127082" y="1865575"/>
            <a:chExt cx="718023" cy="94429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702227" y="3650152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313436" y="3750738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874796" y="3658025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1969977" y="3745175"/>
            <a:ext cx="718023" cy="94429"/>
            <a:chOff x="1127082" y="1865575"/>
            <a:chExt cx="718023" cy="94429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2558811" y="3661871"/>
            <a:ext cx="718023" cy="94429"/>
            <a:chOff x="1127082" y="1865575"/>
            <a:chExt cx="718023" cy="94429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/>
          <p:cNvSpPr txBox="1"/>
          <p:nvPr/>
        </p:nvSpPr>
        <p:spPr>
          <a:xfrm>
            <a:off x="2736926" y="3658025"/>
            <a:ext cx="349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1,N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936898" y="3309743"/>
            <a:ext cx="525160" cy="7069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1974681" y="32970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43176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08045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282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3769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80408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868955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3373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99860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6363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128506" y="4150542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193288" y="4150542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25815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32454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138941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45419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51906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58545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165032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171510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779977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84636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911236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19760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204088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1059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17078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223556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230043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36682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431697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249647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561348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2629449" y="4150542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69431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759100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82396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89035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2955228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020010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084879" y="4150542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149910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214779" y="4150542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541655" y="4412299"/>
            <a:ext cx="716501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95119" y="4410943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1213141" y="4412299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130027" y="4449066"/>
            <a:ext cx="718023" cy="94429"/>
            <a:chOff x="1127082" y="1865575"/>
            <a:chExt cx="718023" cy="94429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>
            <a:off x="1718861" y="4365762"/>
            <a:ext cx="718023" cy="94429"/>
            <a:chOff x="1127082" y="1865575"/>
            <a:chExt cx="718023" cy="94429"/>
          </a:xfrm>
        </p:grpSpPr>
        <p:cxnSp>
          <p:nvCxnSpPr>
            <p:cNvPr id="328" name="Straight Connector 32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705172" y="4354043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877741" y="4361916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1972922" y="4449066"/>
            <a:ext cx="718023" cy="94429"/>
            <a:chOff x="1127082" y="1865575"/>
            <a:chExt cx="718023" cy="94429"/>
          </a:xfrm>
        </p:grpSpPr>
        <p:cxnSp>
          <p:nvCxnSpPr>
            <p:cNvPr id="335" name="Straight Connector 33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2561756" y="4365762"/>
            <a:ext cx="718023" cy="94429"/>
            <a:chOff x="1127082" y="1865575"/>
            <a:chExt cx="718023" cy="94429"/>
          </a:xfrm>
        </p:grpSpPr>
        <p:cxnSp>
          <p:nvCxnSpPr>
            <p:cNvPr id="339" name="Straight Connector 338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2" name="TextBox 341"/>
          <p:cNvSpPr txBox="1"/>
          <p:nvPr/>
        </p:nvSpPr>
        <p:spPr>
          <a:xfrm>
            <a:off x="2739871" y="4361916"/>
            <a:ext cx="34906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2,N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939843" y="3958605"/>
            <a:ext cx="525160" cy="70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1977626" y="39847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 flipH="1">
            <a:off x="542507" y="364125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670871" y="364125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88897" y="3407834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 smtClean="0">
                <a:latin typeface="Times New Roman"/>
                <a:cs typeface="Times New Roman"/>
              </a:rPr>
              <a:t>1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88896" y="4110567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365" name="Straight Connector 364"/>
          <p:cNvCxnSpPr/>
          <p:nvPr/>
        </p:nvCxnSpPr>
        <p:spPr>
          <a:xfrm flipH="1">
            <a:off x="561557" y="434610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689921" y="4346104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377742" y="4597401"/>
            <a:ext cx="3044907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316381" y="4454629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631727" y="5035548"/>
            <a:ext cx="319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(b)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370" name="TextBox 369"/>
          <p:cNvSpPr txBox="1"/>
          <p:nvPr/>
        </p:nvSpPr>
        <p:spPr>
          <a:xfrm rot="5400000">
            <a:off x="1799826" y="463875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33350" y="1253068"/>
            <a:ext cx="3414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"/>
                <a:cs typeface="Courier"/>
              </a:rPr>
              <a:t>while (input) {  //SS loop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int</a:t>
            </a:r>
            <a:r>
              <a:rPr lang="en-US" sz="700" dirty="0" smtClean="0">
                <a:latin typeface="Courier"/>
                <a:cs typeface="Courier"/>
              </a:rPr>
              <a:t> </a:t>
            </a:r>
            <a:r>
              <a:rPr lang="en-US" sz="700" dirty="0" err="1" smtClean="0">
                <a:latin typeface="Courier"/>
                <a:cs typeface="Courier"/>
              </a:rPr>
              <a:t>f_in</a:t>
            </a:r>
            <a:r>
              <a:rPr lang="en-US" sz="700" dirty="0" smtClean="0">
                <a:latin typeface="Courier"/>
                <a:cs typeface="Courier"/>
              </a:rPr>
              <a:t>[X]; 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…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//producers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 execute, write into </a:t>
            </a:r>
            <a:r>
              <a:rPr lang="en-US" sz="700" dirty="0" err="1" smtClean="0">
                <a:latin typeface="Courier"/>
                <a:cs typeface="Courier"/>
              </a:rPr>
              <a:t>f_in</a:t>
            </a:r>
            <a:endParaRPr lang="en-US" sz="700" dirty="0" smtClean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…</a:t>
            </a:r>
          </a:p>
          <a:p>
            <a:r>
              <a:rPr lang="en-US" sz="700" dirty="0" smtClean="0">
                <a:latin typeface="Courier"/>
                <a:cs typeface="Courier"/>
              </a:rPr>
              <a:t>  for (0..N)</a:t>
            </a: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 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(input);  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>
                <a:latin typeface="Courier"/>
                <a:cs typeface="Courier"/>
              </a:rPr>
              <a:t> </a:t>
            </a:r>
            <a:r>
              <a:rPr lang="en-US" sz="700" dirty="0" smtClean="0">
                <a:latin typeface="Courier"/>
                <a:cs typeface="Courier"/>
              </a:rPr>
              <a:t> //copy-shift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Courier"/>
                <a:cs typeface="Courier"/>
              </a:rPr>
              <a:t>’s input buffer</a:t>
            </a:r>
          </a:p>
          <a:p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//consumers of </a:t>
            </a:r>
            <a:r>
              <a:rPr lang="en-US" sz="700" i="1" dirty="0" smtClean="0">
                <a:latin typeface="Times New Roman"/>
                <a:cs typeface="Times New Roman"/>
              </a:rPr>
              <a:t>f</a:t>
            </a:r>
            <a:endParaRPr lang="en-US" sz="700" dirty="0" smtClean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  …</a:t>
            </a:r>
            <a:endParaRPr lang="en-US" sz="700" dirty="0">
              <a:latin typeface="Courier"/>
              <a:cs typeface="Courier"/>
            </a:endParaRPr>
          </a:p>
          <a:p>
            <a:r>
              <a:rPr lang="en-US" sz="700" dirty="0" smtClean="0">
                <a:latin typeface="Courier"/>
                <a:cs typeface="Courier"/>
              </a:rPr>
              <a:t>}</a:t>
            </a:r>
          </a:p>
          <a:p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631505" y="2664878"/>
            <a:ext cx="3127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Times"/>
                <a:cs typeface="Times"/>
              </a:rPr>
              <a:t>(a)</a:t>
            </a:r>
            <a:endParaRPr lang="en-US" sz="900" dirty="0">
              <a:latin typeface="Times"/>
              <a:cs typeface="Times"/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542882" y="3211774"/>
            <a:ext cx="2733718" cy="132558"/>
            <a:chOff x="1127082" y="1865575"/>
            <a:chExt cx="718023" cy="94429"/>
          </a:xfrm>
        </p:grpSpPr>
        <p:cxnSp>
          <p:nvCxnSpPr>
            <p:cNvPr id="374" name="Straight Connector 37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TextBox 376"/>
          <p:cNvSpPr txBox="1"/>
          <p:nvPr/>
        </p:nvSpPr>
        <p:spPr>
          <a:xfrm>
            <a:off x="1344019" y="3073405"/>
            <a:ext cx="1055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f_in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(X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ata items)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12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9</cp:revision>
  <cp:lastPrinted>2011-03-25T19:39:59Z</cp:lastPrinted>
  <dcterms:created xsi:type="dcterms:W3CDTF">2011-03-25T18:35:10Z</dcterms:created>
  <dcterms:modified xsi:type="dcterms:W3CDTF">2011-03-25T21:36:24Z</dcterms:modified>
</cp:coreProperties>
</file>