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63" autoAdjust="0"/>
  </p:normalViewPr>
  <p:slideViewPr>
    <p:cSldViewPr snapToGrid="0">
      <p:cViewPr>
        <p:scale>
          <a:sx n="200" d="100"/>
          <a:sy n="200" d="100"/>
        </p:scale>
        <p:origin x="-80" y="1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9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4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C950-0301-D54C-93CF-3399D145D231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D30B-DEC5-DD4D-B13D-BF357AA6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54023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05100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6988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3475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80114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866010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3079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99566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06069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125561" y="3209575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190343" y="3209575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125521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132160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138647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1451253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151612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158251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64738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712163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777032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84342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08291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73073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03794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102973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16784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232624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297493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363883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428752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493534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558403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626504" y="3209575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691373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756155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821024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887414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52283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3017065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81934" y="3209575"/>
            <a:ext cx="66390" cy="19460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146965" y="3209575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211834" y="3209575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>
            <a:off x="538710" y="3471332"/>
            <a:ext cx="716501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>
            <a:off x="492174" y="3469976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>
            <a:off x="1210196" y="3471332"/>
            <a:ext cx="93073" cy="0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1127082" y="3508099"/>
            <a:ext cx="718023" cy="94429"/>
            <a:chOff x="1127082" y="1865575"/>
            <a:chExt cx="718023" cy="94429"/>
          </a:xfrm>
        </p:grpSpPr>
        <p:cxnSp>
          <p:nvCxnSpPr>
            <p:cNvPr id="250" name="Straight Connector 249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715916" y="3424795"/>
            <a:ext cx="718023" cy="94429"/>
            <a:chOff x="1127082" y="1865575"/>
            <a:chExt cx="718023" cy="94429"/>
          </a:xfrm>
        </p:grpSpPr>
        <p:cxnSp>
          <p:nvCxnSpPr>
            <p:cNvPr id="255" name="Straight Connector 25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702227" y="3413076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313436" y="3513662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874796" y="3420949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1969977" y="3508099"/>
            <a:ext cx="718023" cy="94429"/>
            <a:chOff x="1127082" y="1865575"/>
            <a:chExt cx="718023" cy="94429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2558811" y="3424795"/>
            <a:ext cx="718023" cy="94429"/>
            <a:chOff x="1127082" y="1865575"/>
            <a:chExt cx="718023" cy="94429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/>
          <p:cNvSpPr txBox="1"/>
          <p:nvPr/>
        </p:nvSpPr>
        <p:spPr>
          <a:xfrm>
            <a:off x="2720578" y="3420949"/>
            <a:ext cx="381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1,M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936898" y="3072667"/>
            <a:ext cx="525160" cy="7069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TextBox 276"/>
          <p:cNvSpPr txBox="1"/>
          <p:nvPr/>
        </p:nvSpPr>
        <p:spPr>
          <a:xfrm>
            <a:off x="1974681" y="30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543176" y="3913466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608045" y="3913466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67282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73769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80408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868955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93373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99860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106363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1128506" y="3913466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193288" y="3913466"/>
            <a:ext cx="66390" cy="194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125815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132454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138941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1454198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151906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158545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165032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1715108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1779977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184636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1911236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1976018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204088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2105918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217078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2235569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2300438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2366828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2431697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2496479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2561348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2629449" y="3913466"/>
            <a:ext cx="66390" cy="194603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694318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759100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823969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2890359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2955228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020010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084879" y="3913466"/>
            <a:ext cx="66390" cy="1946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149910" y="3913466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214779" y="3913466"/>
            <a:ext cx="66390" cy="19460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541655" y="4175223"/>
            <a:ext cx="716501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495119" y="4173867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1213141" y="4175223"/>
            <a:ext cx="93073" cy="0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1130027" y="4211990"/>
            <a:ext cx="718023" cy="94429"/>
            <a:chOff x="1127082" y="1865575"/>
            <a:chExt cx="718023" cy="94429"/>
          </a:xfrm>
        </p:grpSpPr>
        <p:cxnSp>
          <p:nvCxnSpPr>
            <p:cNvPr id="324" name="Straight Connector 32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" name="Group 326"/>
          <p:cNvGrpSpPr/>
          <p:nvPr/>
        </p:nvGrpSpPr>
        <p:grpSpPr>
          <a:xfrm>
            <a:off x="1718861" y="4128686"/>
            <a:ext cx="718023" cy="94429"/>
            <a:chOff x="1127082" y="1865575"/>
            <a:chExt cx="718023" cy="94429"/>
          </a:xfrm>
        </p:grpSpPr>
        <p:cxnSp>
          <p:nvCxnSpPr>
            <p:cNvPr id="328" name="Straight Connector 327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/>
          <p:cNvSpPr txBox="1"/>
          <p:nvPr/>
        </p:nvSpPr>
        <p:spPr>
          <a:xfrm>
            <a:off x="705172" y="4116967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2,1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877741" y="4124840"/>
            <a:ext cx="387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lang="en-US" sz="800" i="1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1,3</a:t>
            </a:r>
            <a:endParaRPr lang="en-US" sz="800" i="1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34" name="Group 333"/>
          <p:cNvGrpSpPr/>
          <p:nvPr/>
        </p:nvGrpSpPr>
        <p:grpSpPr>
          <a:xfrm>
            <a:off x="1972922" y="4211990"/>
            <a:ext cx="718023" cy="94429"/>
            <a:chOff x="1127082" y="1865575"/>
            <a:chExt cx="718023" cy="94429"/>
          </a:xfrm>
        </p:grpSpPr>
        <p:cxnSp>
          <p:nvCxnSpPr>
            <p:cNvPr id="335" name="Straight Connector 334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2561756" y="4128686"/>
            <a:ext cx="718023" cy="94429"/>
            <a:chOff x="1127082" y="1865575"/>
            <a:chExt cx="718023" cy="94429"/>
          </a:xfrm>
        </p:grpSpPr>
        <p:cxnSp>
          <p:nvCxnSpPr>
            <p:cNvPr id="339" name="Straight Connector 338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2" name="TextBox 341"/>
          <p:cNvSpPr txBox="1"/>
          <p:nvPr/>
        </p:nvSpPr>
        <p:spPr>
          <a:xfrm>
            <a:off x="2723523" y="4124840"/>
            <a:ext cx="38175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2,M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939843" y="3721529"/>
            <a:ext cx="525160" cy="706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1977626" y="374763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46" name="Straight Connector 345"/>
          <p:cNvCxnSpPr/>
          <p:nvPr/>
        </p:nvCxnSpPr>
        <p:spPr>
          <a:xfrm flipH="1">
            <a:off x="542507" y="3404178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670871" y="3404178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88897" y="3170758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 smtClean="0">
                <a:latin typeface="Times New Roman"/>
                <a:cs typeface="Times New Roman"/>
              </a:rPr>
              <a:t>1</a:t>
            </a:r>
            <a:endParaRPr lang="en-US" sz="1200" baseline="-25000" dirty="0">
              <a:latin typeface="Times New Roman"/>
              <a:cs typeface="Times New Roman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88896" y="3873491"/>
            <a:ext cx="407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SS</a:t>
            </a:r>
            <a:r>
              <a:rPr lang="en-US" sz="12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365" name="Straight Connector 364"/>
          <p:cNvCxnSpPr/>
          <p:nvPr/>
        </p:nvCxnSpPr>
        <p:spPr>
          <a:xfrm flipH="1">
            <a:off x="561557" y="4109028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flipH="1">
            <a:off x="689921" y="4109028"/>
            <a:ext cx="2603789" cy="509288"/>
          </a:xfrm>
          <a:prstGeom prst="lin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377742" y="4360325"/>
            <a:ext cx="3044907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/>
          <p:cNvSpPr txBox="1"/>
          <p:nvPr/>
        </p:nvSpPr>
        <p:spPr>
          <a:xfrm>
            <a:off x="1316381" y="4217553"/>
            <a:ext cx="337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f</a:t>
            </a:r>
            <a:r>
              <a:rPr lang="en-US" sz="800" i="1" baseline="-250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2,2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1631727" y="4595264"/>
            <a:ext cx="3192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(b)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370" name="TextBox 369"/>
          <p:cNvSpPr txBox="1"/>
          <p:nvPr/>
        </p:nvSpPr>
        <p:spPr>
          <a:xfrm rot="5400000">
            <a:off x="1838298" y="436317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…</a:t>
            </a:r>
            <a:endParaRPr lang="en-US" sz="1200" dirty="0">
              <a:latin typeface="Times"/>
              <a:cs typeface="Times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33350" y="1253068"/>
            <a:ext cx="3414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Courier New"/>
                <a:cs typeface="Courier New"/>
              </a:rPr>
              <a:t>while (input) {  //SS loop</a:t>
            </a:r>
          </a:p>
          <a:p>
            <a:r>
              <a:rPr lang="en-US" sz="700" dirty="0">
                <a:latin typeface="Courier New"/>
                <a:cs typeface="Courier New"/>
              </a:rPr>
              <a:t> </a:t>
            </a:r>
            <a:r>
              <a:rPr lang="en-US" sz="700" dirty="0" smtClean="0">
                <a:latin typeface="Courier New"/>
                <a:cs typeface="Courier New"/>
              </a:rPr>
              <a:t> </a:t>
            </a:r>
            <a:r>
              <a:rPr lang="en-US" sz="700" dirty="0" err="1" smtClean="0">
                <a:latin typeface="Courier New"/>
                <a:cs typeface="Courier New"/>
              </a:rPr>
              <a:t>int</a:t>
            </a:r>
            <a:r>
              <a:rPr lang="en-US" sz="700" dirty="0" smtClean="0">
                <a:latin typeface="Courier New"/>
                <a:cs typeface="Courier New"/>
              </a:rPr>
              <a:t> </a:t>
            </a:r>
            <a:r>
              <a:rPr lang="en-US" sz="700" dirty="0" err="1" smtClean="0">
                <a:latin typeface="Courier New"/>
                <a:cs typeface="Courier New"/>
              </a:rPr>
              <a:t>f_in</a:t>
            </a:r>
            <a:r>
              <a:rPr lang="en-US" sz="700" dirty="0" smtClean="0">
                <a:latin typeface="Courier New"/>
                <a:cs typeface="Courier New"/>
              </a:rPr>
              <a:t>[X]; </a:t>
            </a:r>
          </a:p>
          <a:p>
            <a:r>
              <a:rPr lang="en-US" sz="700" dirty="0">
                <a:latin typeface="Courier New"/>
                <a:cs typeface="Courier New"/>
              </a:rPr>
              <a:t> </a:t>
            </a:r>
            <a:r>
              <a:rPr lang="en-US" sz="700" dirty="0" smtClean="0">
                <a:latin typeface="Courier New"/>
                <a:cs typeface="Courier New"/>
              </a:rPr>
              <a:t> …</a:t>
            </a:r>
            <a:endParaRPr lang="en-US" sz="700" dirty="0">
              <a:latin typeface="Courier New"/>
              <a:cs typeface="Courier New"/>
            </a:endParaRPr>
          </a:p>
          <a:p>
            <a:r>
              <a:rPr lang="en-US" sz="700" dirty="0" smtClean="0">
                <a:latin typeface="Courier New"/>
                <a:cs typeface="Courier New"/>
              </a:rPr>
              <a:t>  //producers of </a:t>
            </a:r>
            <a:r>
              <a:rPr lang="en-US" sz="700" i="1" dirty="0" smtClean="0">
                <a:latin typeface="Courier New"/>
                <a:cs typeface="Courier New"/>
              </a:rPr>
              <a:t>f</a:t>
            </a:r>
            <a:r>
              <a:rPr lang="en-US" sz="700" dirty="0" smtClean="0">
                <a:latin typeface="Courier New"/>
                <a:cs typeface="Courier New"/>
              </a:rPr>
              <a:t> execute, write into </a:t>
            </a:r>
            <a:r>
              <a:rPr lang="en-US" sz="700" dirty="0" err="1" smtClean="0">
                <a:latin typeface="Courier New"/>
                <a:cs typeface="Courier New"/>
              </a:rPr>
              <a:t>f_in</a:t>
            </a:r>
            <a:endParaRPr lang="en-US" sz="700" dirty="0" smtClean="0">
              <a:latin typeface="Courier New"/>
              <a:cs typeface="Courier New"/>
            </a:endParaRPr>
          </a:p>
          <a:p>
            <a:r>
              <a:rPr lang="en-US" sz="700" dirty="0" smtClean="0">
                <a:latin typeface="Courier New"/>
                <a:cs typeface="Courier New"/>
              </a:rPr>
              <a:t>  …</a:t>
            </a:r>
          </a:p>
          <a:p>
            <a:r>
              <a:rPr lang="en-US" sz="700" dirty="0" smtClean="0">
                <a:latin typeface="Courier New"/>
                <a:cs typeface="Courier New"/>
              </a:rPr>
              <a:t>  for (0.</a:t>
            </a:r>
            <a:r>
              <a:rPr lang="en-US" sz="700" dirty="0" smtClean="0">
                <a:latin typeface="Courier New"/>
                <a:cs typeface="Courier New"/>
              </a:rPr>
              <a:t>.M)</a:t>
            </a:r>
            <a:endParaRPr lang="en-US" sz="700" dirty="0" smtClean="0">
              <a:latin typeface="Courier New"/>
              <a:cs typeface="Courier New"/>
            </a:endParaRPr>
          </a:p>
          <a:p>
            <a:r>
              <a:rPr lang="en-US" sz="700" dirty="0">
                <a:latin typeface="Courier New"/>
                <a:cs typeface="Courier New"/>
              </a:rPr>
              <a:t> </a:t>
            </a:r>
            <a:r>
              <a:rPr lang="en-US" sz="700" dirty="0" smtClean="0">
                <a:latin typeface="Courier New"/>
                <a:cs typeface="Courier New"/>
              </a:rPr>
              <a:t>   </a:t>
            </a:r>
            <a:r>
              <a:rPr lang="en-US" sz="700" i="1" dirty="0" smtClean="0">
                <a:latin typeface="Courier New"/>
                <a:cs typeface="Courier New"/>
              </a:rPr>
              <a:t>f</a:t>
            </a:r>
            <a:r>
              <a:rPr lang="en-US" sz="700" dirty="0" smtClean="0">
                <a:latin typeface="Courier New"/>
                <a:cs typeface="Courier New"/>
              </a:rPr>
              <a:t>(input);  </a:t>
            </a:r>
          </a:p>
          <a:p>
            <a:endParaRPr lang="en-US" sz="700" dirty="0">
              <a:latin typeface="Courier New"/>
              <a:cs typeface="Courier New"/>
            </a:endParaRPr>
          </a:p>
          <a:p>
            <a:r>
              <a:rPr lang="en-US" sz="700" dirty="0">
                <a:latin typeface="Courier New"/>
                <a:cs typeface="Courier New"/>
              </a:rPr>
              <a:t> </a:t>
            </a:r>
            <a:r>
              <a:rPr lang="en-US" sz="700" dirty="0" smtClean="0">
                <a:latin typeface="Courier New"/>
                <a:cs typeface="Courier New"/>
              </a:rPr>
              <a:t> //copy-shift of </a:t>
            </a:r>
            <a:r>
              <a:rPr lang="en-US" sz="700" i="1" dirty="0" smtClean="0">
                <a:latin typeface="Courier New"/>
                <a:cs typeface="Courier New"/>
              </a:rPr>
              <a:t>f</a:t>
            </a:r>
            <a:r>
              <a:rPr lang="en-US" sz="700" dirty="0" smtClean="0">
                <a:latin typeface="Courier New"/>
                <a:cs typeface="Courier New"/>
              </a:rPr>
              <a:t>’s input buffer</a:t>
            </a:r>
          </a:p>
          <a:p>
            <a:endParaRPr lang="en-US" sz="700" dirty="0">
              <a:latin typeface="Courier New"/>
              <a:cs typeface="Courier New"/>
            </a:endParaRPr>
          </a:p>
          <a:p>
            <a:r>
              <a:rPr lang="en-US" sz="700" dirty="0" smtClean="0">
                <a:latin typeface="Courier New"/>
                <a:cs typeface="Courier New"/>
              </a:rPr>
              <a:t>  //consumers of </a:t>
            </a:r>
            <a:r>
              <a:rPr lang="en-US" sz="700" i="1" dirty="0" smtClean="0">
                <a:latin typeface="Courier New"/>
                <a:cs typeface="Courier New"/>
              </a:rPr>
              <a:t>f</a:t>
            </a:r>
            <a:endParaRPr lang="en-US" sz="700" dirty="0" smtClean="0">
              <a:latin typeface="Courier New"/>
              <a:cs typeface="Courier New"/>
            </a:endParaRPr>
          </a:p>
          <a:p>
            <a:r>
              <a:rPr lang="en-US" sz="700" dirty="0" smtClean="0">
                <a:latin typeface="Courier New"/>
                <a:cs typeface="Courier New"/>
              </a:rPr>
              <a:t>  …</a:t>
            </a:r>
            <a:endParaRPr lang="en-US" sz="700" dirty="0">
              <a:latin typeface="Courier New"/>
              <a:cs typeface="Courier New"/>
            </a:endParaRPr>
          </a:p>
          <a:p>
            <a:r>
              <a:rPr lang="en-US" sz="700" dirty="0" smtClean="0">
                <a:latin typeface="Courier New"/>
                <a:cs typeface="Courier New"/>
              </a:rPr>
              <a:t>}</a:t>
            </a:r>
          </a:p>
          <a:p>
            <a:endParaRPr lang="en-US" sz="700" dirty="0">
              <a:latin typeface="Courier"/>
              <a:cs typeface="Courier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631505" y="2605609"/>
            <a:ext cx="3127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</a:t>
            </a:r>
            <a:endParaRPr lang="en-US" sz="900" dirty="0">
              <a:latin typeface="Times"/>
              <a:cs typeface="Times"/>
            </a:endParaRPr>
          </a:p>
        </p:txBody>
      </p:sp>
      <p:grpSp>
        <p:nvGrpSpPr>
          <p:cNvPr id="373" name="Group 372"/>
          <p:cNvGrpSpPr/>
          <p:nvPr/>
        </p:nvGrpSpPr>
        <p:grpSpPr>
          <a:xfrm>
            <a:off x="542882" y="2974698"/>
            <a:ext cx="2733718" cy="132558"/>
            <a:chOff x="1127082" y="1865575"/>
            <a:chExt cx="718023" cy="94429"/>
          </a:xfrm>
        </p:grpSpPr>
        <p:cxnSp>
          <p:nvCxnSpPr>
            <p:cNvPr id="374" name="Straight Connector 373"/>
            <p:cNvCxnSpPr/>
            <p:nvPr/>
          </p:nvCxnSpPr>
          <p:spPr>
            <a:xfrm>
              <a:off x="1127082" y="1913468"/>
              <a:ext cx="716501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 rot="5400000">
              <a:off x="1080546" y="1912112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rot="5400000">
              <a:off x="1798568" y="1913468"/>
              <a:ext cx="93073" cy="0"/>
            </a:xfrm>
            <a:prstGeom prst="line">
              <a:avLst/>
            </a:prstGeom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TextBox 376"/>
          <p:cNvSpPr txBox="1"/>
          <p:nvPr/>
        </p:nvSpPr>
        <p:spPr>
          <a:xfrm>
            <a:off x="1344019" y="2836329"/>
            <a:ext cx="1055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f_in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(X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ata items)</a:t>
            </a:r>
            <a:endParaRPr lang="en-US" sz="800" i="1" baseline="-25000" dirty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12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93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11</cp:revision>
  <cp:lastPrinted>2011-03-25T23:51:09Z</cp:lastPrinted>
  <dcterms:created xsi:type="dcterms:W3CDTF">2011-03-25T18:35:10Z</dcterms:created>
  <dcterms:modified xsi:type="dcterms:W3CDTF">2011-03-26T00:00:22Z</dcterms:modified>
</cp:coreProperties>
</file>