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8FF8-A327-3645-A314-EFEB8C75750F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F62-DD90-A242-9A74-61347963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951402" y="2529562"/>
            <a:ext cx="2278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nsolas"/>
                <a:cs typeface="Consolas"/>
              </a:rPr>
              <a:t>prework</a:t>
            </a:r>
            <a:r>
              <a:rPr lang="en-US" sz="1100" dirty="0" smtClean="0">
                <a:latin typeface="Consolas"/>
                <a:cs typeface="Consolas"/>
              </a:rPr>
              <a:t>()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for (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=0;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&lt;J-1;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++)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    pop</a:t>
            </a:r>
            <a:r>
              <a:rPr lang="en-US" sz="1100" dirty="0">
                <a:latin typeface="Consolas"/>
                <a:cs typeface="Consolas"/>
              </a:rPr>
              <a:t>()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20264" y="626533"/>
            <a:ext cx="795652" cy="3343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"/>
                <a:cs typeface="Times"/>
              </a:rPr>
              <a:t>d</a:t>
            </a:r>
            <a:r>
              <a:rPr lang="en-US" sz="1200" i="1" dirty="0" smtClean="0">
                <a:solidFill>
                  <a:schemeClr val="tx1"/>
                </a:solidFill>
                <a:latin typeface="Times"/>
                <a:cs typeface="Times"/>
              </a:rPr>
              <a:t>uplicate</a:t>
            </a:r>
            <a:endParaRPr lang="en-US" sz="12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920094" y="1244600"/>
            <a:ext cx="3983164" cy="343526"/>
            <a:chOff x="3134756" y="1244600"/>
            <a:chExt cx="3553403" cy="334384"/>
          </a:xfrm>
        </p:grpSpPr>
        <p:sp>
          <p:nvSpPr>
            <p:cNvPr id="6" name="Rounded Rectangle 5"/>
            <p:cNvSpPr/>
            <p:nvPr/>
          </p:nvSpPr>
          <p:spPr>
            <a:xfrm>
              <a:off x="3134756" y="1244600"/>
              <a:ext cx="1292803" cy="3343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Times"/>
                  <a:cs typeface="Times"/>
                </a:rPr>
                <a:t>MovingAverage</a:t>
              </a:r>
              <a:r>
                <a:rPr lang="en-US" sz="1200" i="1" baseline="-25000" dirty="0" smtClean="0">
                  <a:solidFill>
                    <a:schemeClr val="tx1"/>
                  </a:solidFill>
                  <a:latin typeface="Times"/>
                  <a:cs typeface="Times"/>
                </a:rPr>
                <a:t>1</a:t>
              </a:r>
              <a:r>
                <a:rPr lang="en-US" sz="1200" i="1" dirty="0" smtClean="0">
                  <a:solidFill>
                    <a:schemeClr val="tx1"/>
                  </a:solidFill>
                  <a:latin typeface="Times"/>
                  <a:cs typeface="Times"/>
                </a:rPr>
                <a:t>(N)</a:t>
              </a:r>
              <a:endParaRPr lang="en-US" sz="120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95356" y="1244600"/>
              <a:ext cx="1292803" cy="3343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 smtClean="0">
                  <a:solidFill>
                    <a:schemeClr val="tx1"/>
                  </a:solidFill>
                  <a:latin typeface="Times"/>
                  <a:cs typeface="Times"/>
                </a:rPr>
                <a:t>MovingAverage</a:t>
              </a:r>
              <a:r>
                <a:rPr lang="en-US" sz="1200" i="1" baseline="-25000" dirty="0" err="1">
                  <a:solidFill>
                    <a:schemeClr val="tx1"/>
                  </a:solidFill>
                  <a:latin typeface="Times"/>
                  <a:cs typeface="Times"/>
                </a:rPr>
                <a:t>K</a:t>
              </a:r>
              <a:r>
                <a:rPr lang="en-US" sz="1200" i="1" dirty="0" smtClean="0">
                  <a:solidFill>
                    <a:schemeClr val="tx1"/>
                  </a:solidFill>
                  <a:latin typeface="Times"/>
                  <a:cs typeface="Times"/>
                </a:rPr>
                <a:t>(N)</a:t>
              </a:r>
              <a:endParaRPr lang="en-US" sz="120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0227" y="1879600"/>
            <a:ext cx="910455" cy="3343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  <a:latin typeface="Times"/>
                <a:cs typeface="Times"/>
              </a:rPr>
              <a:t>roundrobin</a:t>
            </a:r>
            <a:endParaRPr lang="en-US" sz="12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3644674" y="960917"/>
            <a:ext cx="1273416" cy="28368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08642" y="960917"/>
            <a:ext cx="1131599" cy="28368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4965455" y="1588126"/>
            <a:ext cx="1213224" cy="291474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0"/>
          </p:cNvCxnSpPr>
          <p:nvPr/>
        </p:nvCxnSpPr>
        <p:spPr>
          <a:xfrm>
            <a:off x="3644674" y="1588126"/>
            <a:ext cx="1320781" cy="291474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544962" y="1371599"/>
            <a:ext cx="747780" cy="76200"/>
            <a:chOff x="4559303" y="1371599"/>
            <a:chExt cx="747780" cy="76200"/>
          </a:xfrm>
        </p:grpSpPr>
        <p:sp>
          <p:nvSpPr>
            <p:cNvPr id="23" name="Oval 22"/>
            <p:cNvSpPr/>
            <p:nvPr/>
          </p:nvSpPr>
          <p:spPr>
            <a:xfrm>
              <a:off x="4559303" y="13715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83163" y="13715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007023" y="13715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30883" y="13715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4918090" y="960917"/>
            <a:ext cx="293743" cy="33025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11676" y="960917"/>
            <a:ext cx="119106" cy="33025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817533" y="960917"/>
            <a:ext cx="95660" cy="33025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</p:cNvCxnSpPr>
          <p:nvPr/>
        </p:nvCxnSpPr>
        <p:spPr>
          <a:xfrm flipH="1">
            <a:off x="4578352" y="960917"/>
            <a:ext cx="339738" cy="33025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10800000">
            <a:off x="4646248" y="1549350"/>
            <a:ext cx="633482" cy="330250"/>
            <a:chOff x="6256867" y="1981151"/>
            <a:chExt cx="633482" cy="33025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578318" y="1981151"/>
              <a:ext cx="312031" cy="3302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571142" y="1981151"/>
              <a:ext cx="119106" cy="3302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476999" y="1981151"/>
              <a:ext cx="95660" cy="3302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256867" y="1981151"/>
              <a:ext cx="321451" cy="3302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>
            <a:endCxn id="4" idx="0"/>
          </p:cNvCxnSpPr>
          <p:nvPr/>
        </p:nvCxnSpPr>
        <p:spPr>
          <a:xfrm>
            <a:off x="4918090" y="482600"/>
            <a:ext cx="0" cy="14393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</p:cNvCxnSpPr>
          <p:nvPr/>
        </p:nvCxnSpPr>
        <p:spPr>
          <a:xfrm>
            <a:off x="4965455" y="2213984"/>
            <a:ext cx="0" cy="14393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992992" y="2529561"/>
            <a:ext cx="2140596" cy="588483"/>
          </a:xfrm>
          <a:prstGeom prst="roundRect">
            <a:avLst>
              <a:gd name="adj" fmla="val 1019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51402" y="2988634"/>
            <a:ext cx="20002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w</a:t>
            </a:r>
            <a:r>
              <a:rPr lang="en-US" sz="1100" dirty="0" smtClean="0">
                <a:latin typeface="Consolas"/>
                <a:cs typeface="Consolas"/>
              </a:rPr>
              <a:t>ork()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, sum = 0;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for (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=0 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&lt;N;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++)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sum += peek(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);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push(sum/N);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pop();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da-DK" sz="1100" dirty="0" smtClean="0">
                <a:latin typeface="Consolas"/>
                <a:cs typeface="Consolas"/>
              </a:rPr>
              <a:t>  for (i=0; i&lt;K-1; i++) </a:t>
            </a:r>
          </a:p>
          <a:p>
            <a:r>
              <a:rPr lang="da-DK" sz="1100" dirty="0" smtClean="0">
                <a:latin typeface="Consolas"/>
                <a:cs typeface="Consolas"/>
              </a:rPr>
              <a:t>    pop();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980292" y="3177261"/>
            <a:ext cx="2153296" cy="1596477"/>
          </a:xfrm>
          <a:prstGeom prst="roundRect">
            <a:avLst>
              <a:gd name="adj" fmla="val 1019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914342" y="2203838"/>
            <a:ext cx="2288354" cy="2634861"/>
          </a:xfrm>
          <a:prstGeom prst="roundRect">
            <a:avLst>
              <a:gd name="adj" fmla="val 670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99034" y="2197489"/>
            <a:ext cx="1457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  <a:latin typeface="Times"/>
                <a:cs typeface="Times"/>
              </a:rPr>
              <a:t>MovingAverage</a:t>
            </a:r>
            <a:r>
              <a:rPr lang="en-US" sz="1200" i="1" baseline="-25000" dirty="0" err="1">
                <a:latin typeface="Times"/>
                <a:cs typeface="Times"/>
              </a:rPr>
              <a:t>J</a:t>
            </a:r>
            <a:r>
              <a:rPr lang="en-US" sz="1200" i="1" dirty="0" smtClean="0">
                <a:solidFill>
                  <a:schemeClr val="tx1"/>
                </a:solidFill>
                <a:latin typeface="Times"/>
                <a:cs typeface="Times"/>
              </a:rPr>
              <a:t>(N)</a:t>
            </a:r>
            <a:endParaRPr lang="en-US" sz="12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71" name="Straight Arrow Connector 70"/>
          <p:cNvCxnSpPr>
            <a:stCxn id="25" idx="6"/>
          </p:cNvCxnSpPr>
          <p:nvPr/>
        </p:nvCxnSpPr>
        <p:spPr>
          <a:xfrm>
            <a:off x="5068882" y="1409699"/>
            <a:ext cx="2967769" cy="80428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</p:cNvCxnSpPr>
          <p:nvPr/>
        </p:nvCxnSpPr>
        <p:spPr>
          <a:xfrm>
            <a:off x="5003841" y="1436640"/>
            <a:ext cx="976451" cy="777344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029530" y="3256534"/>
            <a:ext cx="2181961" cy="1442661"/>
          </a:xfrm>
          <a:prstGeom prst="roundRect">
            <a:avLst>
              <a:gd name="adj" fmla="val 670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89312" y="3262885"/>
            <a:ext cx="15071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err="1" smtClean="0">
                <a:solidFill>
                  <a:schemeClr val="tx1"/>
                </a:solidFill>
                <a:latin typeface="Times"/>
                <a:cs typeface="Times"/>
              </a:rPr>
              <a:t>MovingAverage</a:t>
            </a:r>
            <a:r>
              <a:rPr lang="en-US" sz="1300" i="1" dirty="0" smtClean="0">
                <a:solidFill>
                  <a:schemeClr val="tx1"/>
                </a:solidFill>
                <a:latin typeface="Times"/>
                <a:cs typeface="Times"/>
              </a:rPr>
              <a:t>(N)</a:t>
            </a:r>
            <a:endParaRPr lang="en-US" sz="13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61281" y="3395035"/>
            <a:ext cx="20002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w</a:t>
            </a:r>
            <a:r>
              <a:rPr lang="en-US" sz="1100" dirty="0" smtClean="0">
                <a:latin typeface="Consolas"/>
                <a:cs typeface="Consolas"/>
              </a:rPr>
              <a:t>ork()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su</a:t>
            </a:r>
            <a:r>
              <a:rPr lang="en-US" sz="1100" dirty="0" smtClean="0">
                <a:latin typeface="Consolas"/>
                <a:cs typeface="Consolas"/>
              </a:rPr>
              <a:t>m = 0;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for (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=0 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&lt;N;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++)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sum += peek(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);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push(sum/N); 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pop();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20511" y="3074501"/>
            <a:ext cx="0" cy="18965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124801" y="4699195"/>
            <a:ext cx="0" cy="18965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948741" y="2015456"/>
            <a:ext cx="0" cy="18965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948741" y="4847722"/>
            <a:ext cx="0" cy="200256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11771" y="5005000"/>
            <a:ext cx="1626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"/>
                <a:cs typeface="Times"/>
              </a:rPr>
              <a:t> (a) The original filter</a:t>
            </a:r>
            <a:endParaRPr lang="en-US" sz="13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26133" y="5005000"/>
            <a:ext cx="16452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"/>
                <a:cs typeface="Times"/>
              </a:rPr>
              <a:t> (b) Fission product </a:t>
            </a:r>
            <a:r>
              <a:rPr lang="en-US" sz="1300" i="1" dirty="0" smtClean="0">
                <a:latin typeface="Times"/>
                <a:cs typeface="Times"/>
              </a:rPr>
              <a:t>J</a:t>
            </a:r>
            <a:endParaRPr lang="en-US" sz="1300" i="1" dirty="0">
              <a:latin typeface="Times"/>
              <a:cs typeface="Time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795877" y="2863003"/>
            <a:ext cx="2605829" cy="24380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983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174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Michael Gordon</cp:lastModifiedBy>
  <cp:revision>4</cp:revision>
  <cp:lastPrinted>2012-04-11T18:50:12Z</cp:lastPrinted>
  <dcterms:created xsi:type="dcterms:W3CDTF">2012-04-11T18:27:32Z</dcterms:created>
  <dcterms:modified xsi:type="dcterms:W3CDTF">2012-04-11T18:56:46Z</dcterms:modified>
</cp:coreProperties>
</file>