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2" y="-1296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D0E2-BD55-B04E-8C84-99E27348D69A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F839-2994-B34E-9B5B-FE683D92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82978" y="1146443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6803" y="5489843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5932833" y="841643"/>
            <a:ext cx="0" cy="3048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  <a:endCxn id="12" idx="0"/>
          </p:cNvCxnSpPr>
          <p:nvPr/>
        </p:nvCxnSpPr>
        <p:spPr>
          <a:xfrm>
            <a:off x="5932833" y="1421694"/>
            <a:ext cx="0" cy="639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2"/>
            <a:endCxn id="5" idx="0"/>
          </p:cNvCxnSpPr>
          <p:nvPr/>
        </p:nvCxnSpPr>
        <p:spPr>
          <a:xfrm>
            <a:off x="5932833" y="4121291"/>
            <a:ext cx="23825" cy="136855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5956658" y="5765094"/>
            <a:ext cx="0" cy="3343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69345" y="2060634"/>
            <a:ext cx="2895600" cy="20576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start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reps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work pop 1 push 1 {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counter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if ((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–start–reps) % total == 0)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iter+total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-reps;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 flipH="1">
            <a:off x="2317145" y="1421694"/>
            <a:ext cx="3615688" cy="63894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83509" y="2060843"/>
            <a:ext cx="2898648" cy="2060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start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reps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work pop 1 push 1 {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counter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if ((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–start–reps) % total == 0)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iter+total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-reps;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721" y="2057795"/>
            <a:ext cx="2898648" cy="2060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4;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start = 4;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reps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work pop 1 push 1 {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counter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if ((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–start–reps) % total == 0)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iter+total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-reps;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5932833" y="1421694"/>
            <a:ext cx="3617212" cy="63610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5" idx="0"/>
          </p:cNvCxnSpPr>
          <p:nvPr/>
        </p:nvCxnSpPr>
        <p:spPr>
          <a:xfrm flipH="1">
            <a:off x="5956658" y="4118243"/>
            <a:ext cx="3593387" cy="1371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5" idx="0"/>
          </p:cNvCxnSpPr>
          <p:nvPr/>
        </p:nvCxnSpPr>
        <p:spPr>
          <a:xfrm>
            <a:off x="2317145" y="4118244"/>
            <a:ext cx="3639513" cy="137159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52927"/>
              </p:ext>
            </p:extLst>
          </p:nvPr>
        </p:nvGraphicFramePr>
        <p:xfrm>
          <a:off x="1176795" y="4042043"/>
          <a:ext cx="22807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422"/>
                <a:gridCol w="556169"/>
                <a:gridCol w="830715"/>
                <a:gridCol w="472394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(1-0-2) =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(2-0-2)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(7-0-2)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(8-0-2) = 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664"/>
              </p:ext>
            </p:extLst>
          </p:nvPr>
        </p:nvGraphicFramePr>
        <p:xfrm>
          <a:off x="4782256" y="4042043"/>
          <a:ext cx="230115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201"/>
                <a:gridCol w="561157"/>
                <a:gridCol w="838165"/>
                <a:gridCol w="476631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(3-2-2) =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(4-2-2)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(9-2-2)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(10-2-2)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47693"/>
              </p:ext>
            </p:extLst>
          </p:nvPr>
        </p:nvGraphicFramePr>
        <p:xfrm>
          <a:off x="8390002" y="4042043"/>
          <a:ext cx="232008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99"/>
                <a:gridCol w="565773"/>
                <a:gridCol w="845061"/>
                <a:gridCol w="4805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(5-4-2) =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(6-4-2)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</a:t>
                      </a:r>
                      <a:r>
                        <a:rPr lang="en-US" sz="1000" smtClean="0">
                          <a:latin typeface="Times"/>
                          <a:cs typeface="Times"/>
                        </a:rPr>
                        <a:t>11-4-2)=5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(12-4-2)=6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6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380</Words>
  <Application>Microsoft Macintosh PowerPoint</Application>
  <PresentationFormat>Custom</PresentationFormat>
  <Paragraphs>101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Michael Gordon</cp:lastModifiedBy>
  <cp:revision>1</cp:revision>
  <dcterms:created xsi:type="dcterms:W3CDTF">2012-03-23T17:17:33Z</dcterms:created>
  <dcterms:modified xsi:type="dcterms:W3CDTF">2012-03-23T17:21:00Z</dcterms:modified>
</cp:coreProperties>
</file>