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1" r:id="rId9"/>
    <p:sldId id="268" r:id="rId10"/>
    <p:sldId id="274" r:id="rId11"/>
    <p:sldId id="270" r:id="rId12"/>
    <p:sldId id="271" r:id="rId13"/>
    <p:sldId id="272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4660"/>
  </p:normalViewPr>
  <p:slideViewPr>
    <p:cSldViewPr>
      <p:cViewPr>
        <p:scale>
          <a:sx n="100" d="100"/>
          <a:sy n="100" d="100"/>
        </p:scale>
        <p:origin x="-41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Firbank!$H$2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Firbank!$H$3:$H$8</c:f>
              <c:numCache>
                <c:formatCode>0.00</c:formatCode>
                <c:ptCount val="6"/>
                <c:pt idx="0">
                  <c:v>1</c:v>
                </c:pt>
                <c:pt idx="1">
                  <c:v>1.9343555210800627</c:v>
                </c:pt>
                <c:pt idx="2">
                  <c:v>3.6447244086907786</c:v>
                </c:pt>
                <c:pt idx="3">
                  <c:v>6.484357391102856</c:v>
                </c:pt>
                <c:pt idx="4">
                  <c:v>9.5511255711105605</c:v>
                </c:pt>
                <c:pt idx="5">
                  <c:v>14.297470166327782</c:v>
                </c:pt>
              </c:numCache>
            </c:numRef>
          </c:yVal>
        </c:ser>
        <c:ser>
          <c:idx val="1"/>
          <c:order val="1"/>
          <c:tx>
            <c:strRef>
              <c:f>Firbank!$I$2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Firbank!$I$3:$I$8</c:f>
              <c:numCache>
                <c:formatCode>0.00</c:formatCode>
                <c:ptCount val="6"/>
                <c:pt idx="0">
                  <c:v>1</c:v>
                </c:pt>
                <c:pt idx="1">
                  <c:v>1.7491123887382143</c:v>
                </c:pt>
                <c:pt idx="2">
                  <c:v>3.045638231832875</c:v>
                </c:pt>
                <c:pt idx="3">
                  <c:v>4.7995661490660284</c:v>
                </c:pt>
                <c:pt idx="4">
                  <c:v>6.1025978249553443</c:v>
                </c:pt>
                <c:pt idx="5">
                  <c:v>7.8810683159375676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Firbank!$J$3:$J$8</c:f>
              <c:numCache>
                <c:formatCode>General</c:formatCode>
                <c:ptCount val="6"/>
                <c:pt idx="0">
                  <c:v>1</c:v>
                </c:pt>
                <c:pt idx="1">
                  <c:v>1.8180274168544994</c:v>
                </c:pt>
                <c:pt idx="2">
                  <c:v>3.4056326708355207</c:v>
                </c:pt>
                <c:pt idx="3">
                  <c:v>6.1232864929784379</c:v>
                </c:pt>
                <c:pt idx="4">
                  <c:v>9.7092331395039562</c:v>
                </c:pt>
                <c:pt idx="5">
                  <c:v>17.507005157023713</c:v>
                </c:pt>
              </c:numCache>
            </c:numRef>
          </c:yVal>
        </c:ser>
        <c:axId val="99544064"/>
        <c:axId val="99828864"/>
      </c:scatterChart>
      <c:valAx>
        <c:axId val="99544064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99828864"/>
        <c:crosses val="autoZero"/>
        <c:crossBetween val="midCat"/>
      </c:valAx>
      <c:valAx>
        <c:axId val="998288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9954406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68"/>
          <c:y val="0.15702354913969091"/>
          <c:w val="0.32047727162939055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'Mpeg-motionestimation'!$H$2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'Mpeg-motionestimation'!$H$3:$H$8</c:f>
              <c:numCache>
                <c:formatCode>0.00</c:formatCode>
                <c:ptCount val="6"/>
                <c:pt idx="0">
                  <c:v>1</c:v>
                </c:pt>
                <c:pt idx="1">
                  <c:v>2.6772067490940596</c:v>
                </c:pt>
                <c:pt idx="2">
                  <c:v>5.2702175611566178</c:v>
                </c:pt>
                <c:pt idx="3">
                  <c:v>9.9416298781992349</c:v>
                </c:pt>
                <c:pt idx="4">
                  <c:v>16.725471522631093</c:v>
                </c:pt>
                <c:pt idx="5">
                  <c:v>28.862103191902428</c:v>
                </c:pt>
              </c:numCache>
            </c:numRef>
          </c:yVal>
        </c:ser>
        <c:ser>
          <c:idx val="1"/>
          <c:order val="1"/>
          <c:tx>
            <c:strRef>
              <c:f>'Mpeg-motionestimation'!$I$2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'Mpeg-motionestimation'!$I$3:$I$8</c:f>
              <c:numCache>
                <c:formatCode>0.00</c:formatCode>
                <c:ptCount val="6"/>
                <c:pt idx="0">
                  <c:v>1</c:v>
                </c:pt>
                <c:pt idx="1">
                  <c:v>1.994254256466649</c:v>
                </c:pt>
                <c:pt idx="2">
                  <c:v>2.0016707211033991</c:v>
                </c:pt>
                <c:pt idx="3">
                  <c:v>1.9932259008641109</c:v>
                </c:pt>
                <c:pt idx="4">
                  <c:v>1.7774554824344735</c:v>
                </c:pt>
                <c:pt idx="5">
                  <c:v>1.8261165712084642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'Mpeg-motionestimation'!$J$3:$J$8</c:f>
              <c:numCache>
                <c:formatCode>General</c:formatCode>
                <c:ptCount val="6"/>
                <c:pt idx="0">
                  <c:v>1</c:v>
                </c:pt>
                <c:pt idx="1">
                  <c:v>1.9743117139019821</c:v>
                </c:pt>
                <c:pt idx="2">
                  <c:v>3.9432913205736959</c:v>
                </c:pt>
                <c:pt idx="3">
                  <c:v>7.8333777903959554</c:v>
                </c:pt>
                <c:pt idx="4">
                  <c:v>13.953025537110623</c:v>
                </c:pt>
                <c:pt idx="5">
                  <c:v>28.651769002260796</c:v>
                </c:pt>
              </c:numCache>
            </c:numRef>
          </c:yVal>
        </c:ser>
        <c:axId val="99854976"/>
        <c:axId val="99865344"/>
      </c:scatterChart>
      <c:valAx>
        <c:axId val="99854976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99865344"/>
        <c:crosses val="autoZero"/>
        <c:crossBetween val="midCat"/>
      </c:valAx>
      <c:valAx>
        <c:axId val="99865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99854976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59"/>
          <c:y val="0.15702354913969091"/>
          <c:w val="0.32047727162939038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1.1499999999999997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4.1499999999999995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1.9300000000000002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8.65</c:v>
                </c:pt>
                <c:pt idx="9">
                  <c:v>16.329999999999995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1.1499999999999997</c:v>
                </c:pt>
                <c:pt idx="5">
                  <c:v>1.31</c:v>
                </c:pt>
                <c:pt idx="6">
                  <c:v>1.6300000000000001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6.1099999999999994</c:v>
                </c:pt>
              </c:numCache>
            </c:numRef>
          </c:val>
        </c:ser>
        <c:marker val="1"/>
        <c:axId val="100225408"/>
        <c:axId val="100227328"/>
      </c:lineChart>
      <c:catAx>
        <c:axId val="100225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Available Cores</a:t>
                </a:r>
              </a:p>
            </c:rich>
          </c:tx>
          <c:layout/>
        </c:title>
        <c:numFmt formatCode="General" sourceLinked="1"/>
        <c:tickLblPos val="nextTo"/>
        <c:crossAx val="100227328"/>
        <c:crosses val="autoZero"/>
        <c:auto val="1"/>
        <c:lblAlgn val="ctr"/>
        <c:lblOffset val="100"/>
      </c:catAx>
      <c:valAx>
        <c:axId val="100227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of Parallelizing Induction Variable State</a:t>
                </a:r>
              </a:p>
            </c:rich>
          </c:tx>
          <c:layout/>
        </c:title>
        <c:numFmt formatCode="0" sourceLinked="0"/>
        <c:tickLblPos val="nextTo"/>
        <c:crossAx val="1002254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416666666666667"/>
          <c:y val="0.24460265383493729"/>
          <c:w val="0.19484733158355214"/>
          <c:h val="0.2253207932341789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152400"/>
            <a:ext cx="2590800" cy="32004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148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IntraMotionPrediction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.2%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600" y="8382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19600" y="20574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Round Robin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14800" y="25908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MotionPredictionDecision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1.6%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5" idx="2"/>
            <a:endCxn id="12" idx="0"/>
          </p:cNvCxnSpPr>
          <p:nvPr/>
        </p:nvCxnSpPr>
        <p:spPr>
          <a:xfrm>
            <a:off x="4876800" y="11134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3" idx="0"/>
          </p:cNvCxnSpPr>
          <p:nvPr/>
        </p:nvCxnSpPr>
        <p:spPr>
          <a:xfrm>
            <a:off x="48768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4" idx="0"/>
          </p:cNvCxnSpPr>
          <p:nvPr/>
        </p:nvCxnSpPr>
        <p:spPr>
          <a:xfrm flipH="1">
            <a:off x="32766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32766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876800" y="18288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 flipH="1">
            <a:off x="48768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0"/>
          </p:cNvCxnSpPr>
          <p:nvPr/>
        </p:nvCxnSpPr>
        <p:spPr>
          <a:xfrm>
            <a:off x="4876800" y="6096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4876800" y="23326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4876800" y="3048000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3390899" y="2457450"/>
            <a:ext cx="895351" cy="26598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27432" rIns="0" bIns="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latin typeface="Consolas" pitchFamily="49" charset="0"/>
                <a:cs typeface="Consolas" pitchFamily="49" charset="0"/>
              </a:rPr>
              <a:t>Work in Induction </a:t>
            </a:r>
          </a:p>
          <a:p>
            <a:pPr algn="ctr"/>
            <a:r>
              <a:rPr lang="en-US" sz="700">
                <a:latin typeface="Consolas" pitchFamily="49" charset="0"/>
                <a:cs typeface="Consolas" pitchFamily="49" charset="0"/>
              </a:rPr>
              <a:t>Variable Filters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3528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429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524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1049</Words>
  <Application>Microsoft Office PowerPoint</Application>
  <PresentationFormat>On-screen Show (4:3)</PresentationFormat>
  <Paragraphs>436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245</cp:revision>
  <dcterms:created xsi:type="dcterms:W3CDTF">2012-03-22T05:39:55Z</dcterms:created>
  <dcterms:modified xsi:type="dcterms:W3CDTF">2012-04-11T21:58:11Z</dcterms:modified>
</cp:coreProperties>
</file>