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4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1.7000000000000006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1.1499999999999995</c:v>
                </c:pt>
                <c:pt idx="3">
                  <c:v>1.35</c:v>
                </c:pt>
                <c:pt idx="4">
                  <c:v>1.7500000000000004</c:v>
                </c:pt>
                <c:pt idx="5">
                  <c:v>2.5499999999999998</c:v>
                </c:pt>
                <c:pt idx="6">
                  <c:v>4.1499999999999995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8.65</c:v>
                </c:pt>
                <c:pt idx="9">
                  <c:v>16.329999999999991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1.1499999999999995</c:v>
                </c:pt>
                <c:pt idx="5">
                  <c:v>1.31</c:v>
                </c:pt>
                <c:pt idx="6">
                  <c:v>1.6300000000000001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6.1099999999999985</c:v>
                </c:pt>
              </c:numCache>
            </c:numRef>
          </c:val>
        </c:ser>
        <c:marker val="1"/>
        <c:axId val="63066112"/>
        <c:axId val="63068032"/>
      </c:lineChart>
      <c:catAx>
        <c:axId val="63066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Available Cores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3068032"/>
        <c:crosses val="autoZero"/>
        <c:auto val="1"/>
        <c:lblAlgn val="ctr"/>
        <c:lblOffset val="100"/>
      </c:catAx>
      <c:valAx>
        <c:axId val="630680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Speedups Over 1 Core</a:t>
                </a:r>
              </a:p>
            </c:rich>
          </c:tx>
          <c:layout/>
        </c:title>
        <c:numFmt formatCode="0" sourceLinked="0"/>
        <c:majorTickMark val="none"/>
        <c:tickLblPos val="nextTo"/>
        <c:crossAx val="6306611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9444444444444473"/>
          <c:y val="0.13349154272382621"/>
          <c:w val="0.13136111111111121"/>
          <c:h val="0.33486876640419988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28194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NoiseSource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flipTimes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push 1 pop 1 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count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(count + 1)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flipTimes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990600"/>
            <a:ext cx="762000" cy="228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1905000"/>
            <a:ext cx="2133600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5157347">
            <a:off x="1667918" y="878082"/>
            <a:ext cx="387448" cy="1065393"/>
          </a:xfrm>
          <a:prstGeom prst="triangl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10668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flipTimes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1447800"/>
            <a:ext cx="1981200" cy="5334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267200"/>
            <a:ext cx="1981200" cy="1524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2590800" cy="41148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push 2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Isosceles Triangle 6"/>
          <p:cNvSpPr/>
          <p:nvPr/>
        </p:nvSpPr>
        <p:spPr>
          <a:xfrm rot="15157347">
            <a:off x="1820318" y="1716282"/>
            <a:ext cx="387448" cy="1065393"/>
          </a:xfrm>
          <a:prstGeom prst="triangl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1905000"/>
            <a:ext cx="1676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/>
          <p:cNvSpPr/>
          <p:nvPr/>
        </p:nvSpPr>
        <p:spPr>
          <a:xfrm flipH="1">
            <a:off x="1371600" y="1600200"/>
            <a:ext cx="685800" cy="228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152400"/>
            <a:ext cx="2590800" cy="41148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push 2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57400" y="1600200"/>
            <a:ext cx="1676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5814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482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1242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828040"/>
          <a:ext cx="4063998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Percentage of Work in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Stateful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Filters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Available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Cores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2.89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4.81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8.65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16.33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52.10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1133</Words>
  <Application>Microsoft Office PowerPoint</Application>
  <PresentationFormat>On-screen Show (4:3)</PresentationFormat>
  <Paragraphs>523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211</cp:revision>
  <dcterms:created xsi:type="dcterms:W3CDTF">2012-03-22T05:39:55Z</dcterms:created>
  <dcterms:modified xsi:type="dcterms:W3CDTF">2012-04-10T15:59:15Z</dcterms:modified>
</cp:coreProperties>
</file>