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3032" y="-2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1.0</c:v>
                </c:pt>
                <c:pt idx="1">
                  <c:v>1.1</c:v>
                </c:pt>
                <c:pt idx="2">
                  <c:v>1.3</c:v>
                </c:pt>
                <c:pt idx="3">
                  <c:v>1.700000000000001</c:v>
                </c:pt>
                <c:pt idx="4">
                  <c:v>2.5</c:v>
                </c:pt>
                <c:pt idx="5">
                  <c:v>4.1</c:v>
                </c:pt>
                <c:pt idx="6">
                  <c:v>7.300000000000001</c:v>
                </c:pt>
                <c:pt idx="7">
                  <c:v>13.7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1.0</c:v>
                </c:pt>
                <c:pt idx="1">
                  <c:v>1.05</c:v>
                </c:pt>
                <c:pt idx="2">
                  <c:v>1.149999999999999</c:v>
                </c:pt>
                <c:pt idx="3">
                  <c:v>1.35</c:v>
                </c:pt>
                <c:pt idx="4">
                  <c:v>1.75</c:v>
                </c:pt>
                <c:pt idx="5">
                  <c:v>2.55</c:v>
                </c:pt>
                <c:pt idx="6">
                  <c:v>4.149999999999999</c:v>
                </c:pt>
                <c:pt idx="7">
                  <c:v>7.35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1.0</c:v>
                </c:pt>
                <c:pt idx="1">
                  <c:v>1.03</c:v>
                </c:pt>
                <c:pt idx="2">
                  <c:v>1.09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2.89</c:v>
                </c:pt>
                <c:pt idx="7">
                  <c:v>4.81</c:v>
                </c:pt>
                <c:pt idx="8">
                  <c:v>8.65</c:v>
                </c:pt>
                <c:pt idx="9">
                  <c:v>16.32999999999999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1.0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</c:v>
                </c:pt>
                <c:pt idx="5">
                  <c:v>1.31</c:v>
                </c:pt>
                <c:pt idx="6">
                  <c:v>1.63</c:v>
                </c:pt>
                <c:pt idx="7">
                  <c:v>2.27</c:v>
                </c:pt>
                <c:pt idx="8">
                  <c:v>3.55</c:v>
                </c:pt>
                <c:pt idx="9">
                  <c:v>6.109999999999999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943064"/>
        <c:axId val="564393464"/>
      </c:lineChart>
      <c:catAx>
        <c:axId val="702943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Available Cores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64393464"/>
        <c:crosses val="autoZero"/>
        <c:auto val="1"/>
        <c:lblAlgn val="ctr"/>
        <c:lblOffset val="100"/>
        <c:noMultiLvlLbl val="0"/>
      </c:catAx>
      <c:valAx>
        <c:axId val="5643934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Speedups Over 1 Core</a:t>
                </a:r>
              </a:p>
            </c:rich>
          </c:tx>
          <c:layout/>
          <c:overlay val="0"/>
        </c:title>
        <c:numFmt formatCode="0" sourceLinked="0"/>
        <c:majorTickMark val="none"/>
        <c:minorTickMark val="none"/>
        <c:tickLblPos val="nextTo"/>
        <c:crossAx val="70294306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94444444444445"/>
          <c:y val="0.133491542723826"/>
          <c:w val="0.131361111111111"/>
          <c:h val="0.3348687664042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524000"/>
            <a:ext cx="3352800" cy="381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(...)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push 2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362200"/>
            <a:ext cx="207131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</a:t>
            </a:r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pop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{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362200"/>
            <a:ext cx="207131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 {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29718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1426</Words>
  <Application>Microsoft Macintosh PowerPoint</Application>
  <PresentationFormat>On-screen Show (4:3)</PresentationFormat>
  <Paragraphs>464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Michael Gordon</cp:lastModifiedBy>
  <cp:revision>161</cp:revision>
  <cp:lastPrinted>2012-04-11T19:02:12Z</cp:lastPrinted>
  <dcterms:created xsi:type="dcterms:W3CDTF">2012-03-22T05:39:55Z</dcterms:created>
  <dcterms:modified xsi:type="dcterms:W3CDTF">2012-04-11T19:02:22Z</dcterms:modified>
</cp:coreProperties>
</file>