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9" autoAdjust="0"/>
    <p:restoredTop sz="94660"/>
  </p:normalViewPr>
  <p:slideViewPr>
    <p:cSldViewPr>
      <p:cViewPr>
        <p:scale>
          <a:sx n="100" d="100"/>
          <a:sy n="100" d="100"/>
        </p:scale>
        <p:origin x="-4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3/23/2012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 =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+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438400" y="35814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828040"/>
          <a:ext cx="4063998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Percentage of Work in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Stateful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Filters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Available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 Cores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1.31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1.93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1.63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2.89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7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2.27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4.81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7.35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256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3.55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8.65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13.75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6.11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16.33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26.55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Consolas" pitchFamily="49" charset="0"/>
                        </a:rPr>
                        <a:t>52.10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1021</Words>
  <Application>Microsoft Office PowerPoint</Application>
  <PresentationFormat>On-screen Show (4:3)</PresentationFormat>
  <Paragraphs>424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134</cp:revision>
  <dcterms:created xsi:type="dcterms:W3CDTF">2012-03-22T05:39:55Z</dcterms:created>
  <dcterms:modified xsi:type="dcterms:W3CDTF">2012-03-23T17:58:20Z</dcterms:modified>
</cp:coreProperties>
</file>