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41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1.7000000000000004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1.1499999999999997</c:v>
                </c:pt>
                <c:pt idx="3">
                  <c:v>1.35</c:v>
                </c:pt>
                <c:pt idx="4">
                  <c:v>1.7500000000000002</c:v>
                </c:pt>
                <c:pt idx="5">
                  <c:v>2.5499999999999998</c:v>
                </c:pt>
                <c:pt idx="6">
                  <c:v>4.1499999999999995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8.65</c:v>
                </c:pt>
                <c:pt idx="9">
                  <c:v>16.329999999999995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1.1499999999999997</c:v>
                </c:pt>
                <c:pt idx="5">
                  <c:v>1.31</c:v>
                </c:pt>
                <c:pt idx="6">
                  <c:v>1.6300000000000001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6.1099999999999994</c:v>
                </c:pt>
              </c:numCache>
            </c:numRef>
          </c:val>
        </c:ser>
        <c:marker val="1"/>
        <c:axId val="61566976"/>
        <c:axId val="61568896"/>
      </c:lineChart>
      <c:catAx>
        <c:axId val="61566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Available Cores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1568896"/>
        <c:crosses val="autoZero"/>
        <c:auto val="1"/>
        <c:lblAlgn val="ctr"/>
        <c:lblOffset val="100"/>
      </c:catAx>
      <c:valAx>
        <c:axId val="615688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Speedups Over 1 Core</a:t>
                </a:r>
              </a:p>
            </c:rich>
          </c:tx>
          <c:layout/>
        </c:title>
        <c:numFmt formatCode="0" sourceLinked="0"/>
        <c:majorTickMark val="none"/>
        <c:tickLblPos val="nextTo"/>
        <c:crossAx val="61566976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9444444444444464"/>
          <c:y val="0.13349154272382621"/>
          <c:w val="0.13136111111111121"/>
          <c:h val="0.33486876640419982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524000"/>
            <a:ext cx="3352800" cy="381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(...)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init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pop (width*height*3) push 2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82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1242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1154</Words>
  <Application>Microsoft Office PowerPoint</Application>
  <PresentationFormat>On-screen Show (4:3)</PresentationFormat>
  <Paragraphs>464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159</cp:revision>
  <dcterms:created xsi:type="dcterms:W3CDTF">2012-03-22T05:39:55Z</dcterms:created>
  <dcterms:modified xsi:type="dcterms:W3CDTF">2012-04-10T01:29:04Z</dcterms:modified>
</cp:coreProperties>
</file>