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4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1.1499999999999999</c:v>
                </c:pt>
                <c:pt idx="5">
                  <c:v>1.31</c:v>
                </c:pt>
                <c:pt idx="6">
                  <c:v>1.63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8.6499999999999986</c:v>
                </c:pt>
                <c:pt idx="9">
                  <c:v>16.329999999999998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1.1499999999999999</c:v>
                </c:pt>
                <c:pt idx="3">
                  <c:v>1.35</c:v>
                </c:pt>
                <c:pt idx="4">
                  <c:v>1.75</c:v>
                </c:pt>
                <c:pt idx="5">
                  <c:v>2.5499999999999998</c:v>
                </c:pt>
                <c:pt idx="6">
                  <c:v>4.1500000000000004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1.7000000000000002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marker val="1"/>
        <c:axId val="61205888"/>
        <c:axId val="64455040"/>
      </c:lineChart>
      <c:catAx>
        <c:axId val="612058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Number</a:t>
                </a:r>
                <a:r>
                  <a:rPr lang="en-US" b="0" baseline="0"/>
                  <a:t> of Cores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4455040"/>
        <c:crosses val="autoZero"/>
        <c:auto val="1"/>
        <c:lblAlgn val="ctr"/>
        <c:lblOffset val="100"/>
      </c:catAx>
      <c:valAx>
        <c:axId val="644550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Speedup over Stateful Parallelized </a:t>
                </a:r>
                <a:r>
                  <a:rPr lang="en-US" b="0" baseline="0"/>
                  <a:t> Runtime</a:t>
                </a:r>
              </a:p>
            </c:rich>
          </c:tx>
          <c:layout>
            <c:manualLayout>
              <c:xMode val="edge"/>
              <c:yMode val="edge"/>
              <c:x val="2.222222222222224E-2"/>
              <c:y val="3.7396057976829364E-2"/>
            </c:manualLayout>
          </c:layout>
        </c:title>
        <c:numFmt formatCode="#,##0;\-#,##0" sourceLinked="0"/>
        <c:majorTickMark val="none"/>
        <c:tickLblPos val="nextTo"/>
        <c:spPr>
          <a:ln w="9525">
            <a:noFill/>
          </a:ln>
        </c:spPr>
        <c:crossAx val="6120588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8055555555555555"/>
          <c:y val="9.589882474881728E-2"/>
          <c:w val="0.15913888888888891"/>
          <c:h val="0.3071407793771004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86000" y="1933575"/>
          <a:ext cx="45720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1029</Words>
  <Application>Microsoft Office PowerPoint</Application>
  <PresentationFormat>On-screen Show (4:3)</PresentationFormat>
  <Paragraphs>426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135</cp:revision>
  <dcterms:created xsi:type="dcterms:W3CDTF">2012-03-22T05:39:55Z</dcterms:created>
  <dcterms:modified xsi:type="dcterms:W3CDTF">2012-03-23T18:44:44Z</dcterms:modified>
</cp:coreProperties>
</file>