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</a:t>
                      </a:r>
                      <a:r>
                        <a:rPr lang="en-US" sz="1000" baseline="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</a:t>
                      </a:r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</a:t>
                      </a:r>
                      <a:r>
                        <a:rPr lang="en-US" sz="1000" baseline="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</a:t>
                      </a:r>
                      <a:r>
                        <a:rPr lang="en-US" sz="1000" smtClean="0"/>
                        <a:t>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642</Words>
  <Application>Microsoft Office PowerPoint</Application>
  <PresentationFormat>On-screen Show (4:3)</PresentationFormat>
  <Paragraphs>254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105</cp:revision>
  <dcterms:created xsi:type="dcterms:W3CDTF">2012-03-22T05:39:55Z</dcterms:created>
  <dcterms:modified xsi:type="dcterms:W3CDTF">2012-03-22T16:16:14Z</dcterms:modified>
</cp:coreProperties>
</file>