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63" autoAdjust="0"/>
  </p:normalViewPr>
  <p:slideViewPr>
    <p:cSldViewPr snapToGrid="0">
      <p:cViewPr>
        <p:scale>
          <a:sx n="150" d="100"/>
          <a:sy n="150" d="100"/>
        </p:scale>
        <p:origin x="-448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6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5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9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4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6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4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9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540231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05100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6988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734751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801141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866010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93079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995661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06069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125561" y="3446651"/>
            <a:ext cx="66390" cy="194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190343" y="3446651"/>
            <a:ext cx="66390" cy="194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125521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132160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1386471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1451253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151612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58251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647381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712163" y="3446651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777032" y="3446651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84342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908291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973073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03794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102973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216784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2232624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297493" y="3446651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363883" y="3446651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42875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493534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2558403" y="3446651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2626504" y="3446651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691373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756155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821024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2887414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2952283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017065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081934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146965" y="3446651"/>
            <a:ext cx="66390" cy="194603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211834" y="3446651"/>
            <a:ext cx="66390" cy="194603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/>
          <p:nvPr/>
        </p:nvCxnSpPr>
        <p:spPr>
          <a:xfrm>
            <a:off x="538710" y="3708408"/>
            <a:ext cx="716501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5400000">
            <a:off x="492174" y="3707052"/>
            <a:ext cx="93073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>
            <a:off x="1210196" y="3708408"/>
            <a:ext cx="93073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1127082" y="3745175"/>
            <a:ext cx="718023" cy="94429"/>
            <a:chOff x="1127082" y="1865575"/>
            <a:chExt cx="718023" cy="94429"/>
          </a:xfrm>
        </p:grpSpPr>
        <p:cxnSp>
          <p:nvCxnSpPr>
            <p:cNvPr id="250" name="Straight Connector 249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>
            <a:off x="1715916" y="3661871"/>
            <a:ext cx="718023" cy="94429"/>
            <a:chOff x="1127082" y="1865575"/>
            <a:chExt cx="718023" cy="94429"/>
          </a:xfrm>
        </p:grpSpPr>
        <p:cxnSp>
          <p:nvCxnSpPr>
            <p:cNvPr id="255" name="Straight Connector 254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702227" y="3650152"/>
            <a:ext cx="3376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800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1,1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313436" y="3750738"/>
            <a:ext cx="3376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800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1,2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874796" y="3658025"/>
            <a:ext cx="387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lang="en-US" sz="800" i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1,3</a:t>
            </a:r>
            <a:endParaRPr lang="en-US" sz="800" i="1" baseline="-25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267" name="Group 266"/>
          <p:cNvGrpSpPr/>
          <p:nvPr/>
        </p:nvGrpSpPr>
        <p:grpSpPr>
          <a:xfrm>
            <a:off x="1969977" y="3745175"/>
            <a:ext cx="718023" cy="94429"/>
            <a:chOff x="1127082" y="1865575"/>
            <a:chExt cx="718023" cy="94429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2558811" y="3661871"/>
            <a:ext cx="718023" cy="94429"/>
            <a:chOff x="1127082" y="1865575"/>
            <a:chExt cx="718023" cy="94429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TextBox 275"/>
          <p:cNvSpPr txBox="1"/>
          <p:nvPr/>
        </p:nvSpPr>
        <p:spPr>
          <a:xfrm>
            <a:off x="2736926" y="3658025"/>
            <a:ext cx="349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800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1,N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936898" y="3309743"/>
            <a:ext cx="525160" cy="7069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/>
        </p:nvSpPr>
        <p:spPr>
          <a:xfrm>
            <a:off x="1974681" y="32970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…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543176" y="4150542"/>
            <a:ext cx="66390" cy="19460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608045" y="4150542"/>
            <a:ext cx="66390" cy="19460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67282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737696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804086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868955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93373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998606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106363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1128506" y="4150542"/>
            <a:ext cx="66390" cy="194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1193288" y="4150542"/>
            <a:ext cx="66390" cy="194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125815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132454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1389416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1454198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151906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158545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1650326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1715108" y="4150542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1779977" y="4150542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184636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1911236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1976018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204088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2105918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217078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2235569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2300438" y="4150542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2366828" y="4150542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243169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2496479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2561348" y="4150542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2629449" y="4150542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2694318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2759100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2823969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2890359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2955228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020010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084879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3149910" y="4150542"/>
            <a:ext cx="66390" cy="19460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214779" y="4150542"/>
            <a:ext cx="66390" cy="19460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541655" y="4412299"/>
            <a:ext cx="716501" cy="0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rot="5400000">
            <a:off x="495119" y="4410943"/>
            <a:ext cx="93073" cy="0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rot="5400000">
            <a:off x="1213141" y="4412299"/>
            <a:ext cx="93073" cy="0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3" name="Group 322"/>
          <p:cNvGrpSpPr/>
          <p:nvPr/>
        </p:nvGrpSpPr>
        <p:grpSpPr>
          <a:xfrm>
            <a:off x="1130027" y="4449066"/>
            <a:ext cx="718023" cy="94429"/>
            <a:chOff x="1127082" y="1865575"/>
            <a:chExt cx="718023" cy="94429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>
            <a:off x="1718861" y="4365762"/>
            <a:ext cx="718023" cy="94429"/>
            <a:chOff x="1127082" y="1865575"/>
            <a:chExt cx="718023" cy="94429"/>
          </a:xfrm>
        </p:grpSpPr>
        <p:cxnSp>
          <p:nvCxnSpPr>
            <p:cNvPr id="328" name="Straight Connector 327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1" name="TextBox 330"/>
          <p:cNvSpPr txBox="1"/>
          <p:nvPr/>
        </p:nvSpPr>
        <p:spPr>
          <a:xfrm>
            <a:off x="705172" y="4354043"/>
            <a:ext cx="3376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800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2,1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1877741" y="4361916"/>
            <a:ext cx="387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lang="en-US" sz="800" i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1,3</a:t>
            </a:r>
            <a:endParaRPr lang="en-US" sz="800" i="1" baseline="-25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334" name="Group 333"/>
          <p:cNvGrpSpPr/>
          <p:nvPr/>
        </p:nvGrpSpPr>
        <p:grpSpPr>
          <a:xfrm>
            <a:off x="1972922" y="4449066"/>
            <a:ext cx="718023" cy="94429"/>
            <a:chOff x="1127082" y="1865575"/>
            <a:chExt cx="718023" cy="94429"/>
          </a:xfrm>
        </p:grpSpPr>
        <p:cxnSp>
          <p:nvCxnSpPr>
            <p:cNvPr id="335" name="Straight Connector 334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>
            <a:off x="2561756" y="4365762"/>
            <a:ext cx="718023" cy="94429"/>
            <a:chOff x="1127082" y="1865575"/>
            <a:chExt cx="718023" cy="94429"/>
          </a:xfrm>
        </p:grpSpPr>
        <p:cxnSp>
          <p:nvCxnSpPr>
            <p:cNvPr id="339" name="Straight Connector 338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2" name="TextBox 341"/>
          <p:cNvSpPr txBox="1"/>
          <p:nvPr/>
        </p:nvSpPr>
        <p:spPr>
          <a:xfrm>
            <a:off x="2739871" y="4361916"/>
            <a:ext cx="34906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800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2,N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1939843" y="3958605"/>
            <a:ext cx="525160" cy="70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/>
          <p:cNvSpPr txBox="1"/>
          <p:nvPr/>
        </p:nvSpPr>
        <p:spPr>
          <a:xfrm>
            <a:off x="1977626" y="398470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…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346" name="Straight Connector 345"/>
          <p:cNvCxnSpPr/>
          <p:nvPr/>
        </p:nvCxnSpPr>
        <p:spPr>
          <a:xfrm flipH="1">
            <a:off x="542507" y="3641254"/>
            <a:ext cx="2603789" cy="509288"/>
          </a:xfrm>
          <a:prstGeom prst="line">
            <a:avLst/>
          </a:prstGeom>
          <a:ln w="952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>
            <a:off x="670871" y="3641254"/>
            <a:ext cx="2603789" cy="509288"/>
          </a:xfrm>
          <a:prstGeom prst="line">
            <a:avLst/>
          </a:prstGeom>
          <a:ln w="952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TextBox 362"/>
          <p:cNvSpPr txBox="1"/>
          <p:nvPr/>
        </p:nvSpPr>
        <p:spPr>
          <a:xfrm>
            <a:off x="88897" y="3407834"/>
            <a:ext cx="407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SS</a:t>
            </a:r>
            <a:r>
              <a:rPr lang="en-US" sz="1200" baseline="-25000" dirty="0" smtClean="0">
                <a:latin typeface="Times New Roman"/>
                <a:cs typeface="Times New Roman"/>
              </a:rPr>
              <a:t>1</a:t>
            </a:r>
            <a:endParaRPr lang="en-US" sz="1200" baseline="-25000" dirty="0">
              <a:latin typeface="Times New Roman"/>
              <a:cs typeface="Times New Roman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88896" y="4110567"/>
            <a:ext cx="407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SS</a:t>
            </a:r>
            <a:r>
              <a:rPr lang="en-US" sz="1200" baseline="-25000" dirty="0">
                <a:latin typeface="Times New Roman"/>
                <a:cs typeface="Times New Roman"/>
              </a:rPr>
              <a:t>2</a:t>
            </a:r>
          </a:p>
        </p:txBody>
      </p:sp>
      <p:cxnSp>
        <p:nvCxnSpPr>
          <p:cNvPr id="365" name="Straight Connector 364"/>
          <p:cNvCxnSpPr/>
          <p:nvPr/>
        </p:nvCxnSpPr>
        <p:spPr>
          <a:xfrm flipH="1">
            <a:off x="561557" y="4346104"/>
            <a:ext cx="2603789" cy="509288"/>
          </a:xfrm>
          <a:prstGeom prst="line">
            <a:avLst/>
          </a:prstGeom>
          <a:ln w="952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flipH="1">
            <a:off x="689921" y="4346104"/>
            <a:ext cx="2603789" cy="509288"/>
          </a:xfrm>
          <a:prstGeom prst="line">
            <a:avLst/>
          </a:prstGeom>
          <a:ln w="952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377742" y="4597401"/>
            <a:ext cx="3044907" cy="29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331"/>
          <p:cNvSpPr txBox="1"/>
          <p:nvPr/>
        </p:nvSpPr>
        <p:spPr>
          <a:xfrm>
            <a:off x="1316381" y="4454629"/>
            <a:ext cx="3376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800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2,2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631727" y="5035548"/>
            <a:ext cx="319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(b)</a:t>
            </a:r>
            <a:endParaRPr lang="en-US" sz="900" dirty="0">
              <a:latin typeface="Times"/>
              <a:cs typeface="Times"/>
            </a:endParaRPr>
          </a:p>
        </p:txBody>
      </p:sp>
      <p:sp>
        <p:nvSpPr>
          <p:cNvPr id="370" name="TextBox 369"/>
          <p:cNvSpPr txBox="1"/>
          <p:nvPr/>
        </p:nvSpPr>
        <p:spPr>
          <a:xfrm rot="5400000">
            <a:off x="1799826" y="463875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…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133350" y="1253068"/>
            <a:ext cx="34141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Courier"/>
                <a:cs typeface="Courier"/>
              </a:rPr>
              <a:t>while (input) {  //SS loop</a:t>
            </a:r>
          </a:p>
          <a:p>
            <a:r>
              <a:rPr lang="en-US" sz="700" dirty="0">
                <a:latin typeface="Courier"/>
                <a:cs typeface="Courier"/>
              </a:rPr>
              <a:t> </a:t>
            </a:r>
            <a:r>
              <a:rPr lang="en-US" sz="700" dirty="0" smtClean="0">
                <a:latin typeface="Courier"/>
                <a:cs typeface="Courier"/>
              </a:rPr>
              <a:t> </a:t>
            </a:r>
            <a:r>
              <a:rPr lang="en-US" sz="700" dirty="0" err="1" smtClean="0">
                <a:latin typeface="Courier"/>
                <a:cs typeface="Courier"/>
              </a:rPr>
              <a:t>int</a:t>
            </a:r>
            <a:r>
              <a:rPr lang="en-US" sz="700" dirty="0" smtClean="0">
                <a:latin typeface="Courier"/>
                <a:cs typeface="Courier"/>
              </a:rPr>
              <a:t> </a:t>
            </a:r>
            <a:r>
              <a:rPr lang="en-US" sz="700" dirty="0" err="1" smtClean="0">
                <a:latin typeface="Courier"/>
                <a:cs typeface="Courier"/>
              </a:rPr>
              <a:t>f_in</a:t>
            </a:r>
            <a:r>
              <a:rPr lang="en-US" sz="700" dirty="0" smtClean="0">
                <a:latin typeface="Courier"/>
                <a:cs typeface="Courier"/>
              </a:rPr>
              <a:t>[X]; </a:t>
            </a:r>
          </a:p>
          <a:p>
            <a:r>
              <a:rPr lang="en-US" sz="700" dirty="0">
                <a:latin typeface="Courier"/>
                <a:cs typeface="Courier"/>
              </a:rPr>
              <a:t> </a:t>
            </a:r>
            <a:r>
              <a:rPr lang="en-US" sz="700" dirty="0" smtClean="0">
                <a:latin typeface="Courier"/>
                <a:cs typeface="Courier"/>
              </a:rPr>
              <a:t> …</a:t>
            </a:r>
            <a:endParaRPr lang="en-US" sz="700" dirty="0">
              <a:latin typeface="Courier"/>
              <a:cs typeface="Courier"/>
            </a:endParaRPr>
          </a:p>
          <a:p>
            <a:r>
              <a:rPr lang="en-US" sz="700" dirty="0" smtClean="0">
                <a:latin typeface="Courier"/>
                <a:cs typeface="Courier"/>
              </a:rPr>
              <a:t>  //producers of </a:t>
            </a:r>
            <a:r>
              <a:rPr lang="en-US" sz="700" i="1" dirty="0" smtClean="0">
                <a:latin typeface="Times New Roman"/>
                <a:cs typeface="Times New Roman"/>
              </a:rPr>
              <a:t>f</a:t>
            </a:r>
            <a:r>
              <a:rPr lang="en-US" sz="700" dirty="0" smtClean="0">
                <a:latin typeface="Courier"/>
                <a:cs typeface="Courier"/>
              </a:rPr>
              <a:t> execute, write into </a:t>
            </a:r>
            <a:r>
              <a:rPr lang="en-US" sz="700" dirty="0" err="1" smtClean="0">
                <a:latin typeface="Courier"/>
                <a:cs typeface="Courier"/>
              </a:rPr>
              <a:t>f_in</a:t>
            </a:r>
            <a:endParaRPr lang="en-US" sz="700" dirty="0" smtClean="0">
              <a:latin typeface="Courier"/>
              <a:cs typeface="Courier"/>
            </a:endParaRPr>
          </a:p>
          <a:p>
            <a:r>
              <a:rPr lang="en-US" sz="700" dirty="0" smtClean="0">
                <a:latin typeface="Courier"/>
                <a:cs typeface="Courier"/>
              </a:rPr>
              <a:t>  …</a:t>
            </a:r>
          </a:p>
          <a:p>
            <a:r>
              <a:rPr lang="en-US" sz="700" dirty="0" smtClean="0">
                <a:latin typeface="Courier"/>
                <a:cs typeface="Courier"/>
              </a:rPr>
              <a:t>  for (0..N)</a:t>
            </a:r>
          </a:p>
          <a:p>
            <a:r>
              <a:rPr lang="en-US" sz="700" dirty="0">
                <a:latin typeface="Courier"/>
                <a:cs typeface="Courier"/>
              </a:rPr>
              <a:t> </a:t>
            </a:r>
            <a:r>
              <a:rPr lang="en-US" sz="700" dirty="0" smtClean="0">
                <a:latin typeface="Courier"/>
                <a:cs typeface="Courier"/>
              </a:rPr>
              <a:t>   </a:t>
            </a:r>
            <a:r>
              <a:rPr lang="en-US" sz="700" i="1" dirty="0" smtClean="0">
                <a:latin typeface="Times New Roman"/>
                <a:cs typeface="Times New Roman"/>
              </a:rPr>
              <a:t>f</a:t>
            </a:r>
            <a:r>
              <a:rPr lang="en-US" sz="700" dirty="0" smtClean="0">
                <a:latin typeface="Courier"/>
                <a:cs typeface="Courier"/>
              </a:rPr>
              <a:t>(input);  </a:t>
            </a:r>
          </a:p>
          <a:p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 </a:t>
            </a:r>
            <a:r>
              <a:rPr lang="en-US" sz="700" dirty="0" smtClean="0">
                <a:latin typeface="Courier"/>
                <a:cs typeface="Courier"/>
              </a:rPr>
              <a:t> //copy-shift of </a:t>
            </a:r>
            <a:r>
              <a:rPr lang="en-US" sz="700" i="1" dirty="0" smtClean="0">
                <a:latin typeface="Times New Roman"/>
                <a:cs typeface="Times New Roman"/>
              </a:rPr>
              <a:t>f</a:t>
            </a:r>
            <a:r>
              <a:rPr lang="en-US" sz="700" dirty="0" smtClean="0">
                <a:latin typeface="Courier"/>
                <a:cs typeface="Courier"/>
              </a:rPr>
              <a:t>’s input buffer</a:t>
            </a:r>
          </a:p>
          <a:p>
            <a:endParaRPr lang="en-US" sz="700" dirty="0">
              <a:latin typeface="Courier"/>
              <a:cs typeface="Courier"/>
            </a:endParaRPr>
          </a:p>
          <a:p>
            <a:r>
              <a:rPr lang="en-US" sz="700" dirty="0" smtClean="0">
                <a:latin typeface="Courier"/>
                <a:cs typeface="Courier"/>
              </a:rPr>
              <a:t>  //consumers of </a:t>
            </a:r>
            <a:r>
              <a:rPr lang="en-US" sz="700" i="1" dirty="0" smtClean="0">
                <a:latin typeface="Times New Roman"/>
                <a:cs typeface="Times New Roman"/>
              </a:rPr>
              <a:t>f</a:t>
            </a:r>
            <a:endParaRPr lang="en-US" sz="700" dirty="0" smtClean="0">
              <a:latin typeface="Courier"/>
              <a:cs typeface="Courier"/>
            </a:endParaRPr>
          </a:p>
          <a:p>
            <a:r>
              <a:rPr lang="en-US" sz="700" dirty="0" smtClean="0">
                <a:latin typeface="Courier"/>
                <a:cs typeface="Courier"/>
              </a:rPr>
              <a:t>  …</a:t>
            </a:r>
            <a:endParaRPr lang="en-US" sz="700" dirty="0">
              <a:latin typeface="Courier"/>
              <a:cs typeface="Courier"/>
            </a:endParaRPr>
          </a:p>
          <a:p>
            <a:r>
              <a:rPr lang="en-US" sz="700" dirty="0" smtClean="0">
                <a:latin typeface="Courier"/>
                <a:cs typeface="Courier"/>
              </a:rPr>
              <a:t>}</a:t>
            </a:r>
          </a:p>
          <a:p>
            <a:endParaRPr lang="en-US" sz="700" dirty="0">
              <a:latin typeface="Courier"/>
              <a:cs typeface="Courier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1631505" y="2664878"/>
            <a:ext cx="319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(b)</a:t>
            </a:r>
            <a:endParaRPr lang="en-US" sz="900" dirty="0">
              <a:latin typeface="Times"/>
              <a:cs typeface="Times"/>
            </a:endParaRPr>
          </a:p>
        </p:txBody>
      </p:sp>
      <p:grpSp>
        <p:nvGrpSpPr>
          <p:cNvPr id="373" name="Group 372"/>
          <p:cNvGrpSpPr/>
          <p:nvPr/>
        </p:nvGrpSpPr>
        <p:grpSpPr>
          <a:xfrm>
            <a:off x="542882" y="3211774"/>
            <a:ext cx="2733718" cy="132558"/>
            <a:chOff x="1127082" y="1865575"/>
            <a:chExt cx="718023" cy="94429"/>
          </a:xfrm>
        </p:grpSpPr>
        <p:cxnSp>
          <p:nvCxnSpPr>
            <p:cNvPr id="374" name="Straight Connector 373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TextBox 376"/>
          <p:cNvSpPr txBox="1"/>
          <p:nvPr/>
        </p:nvSpPr>
        <p:spPr>
          <a:xfrm>
            <a:off x="1344019" y="3073405"/>
            <a:ext cx="1055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f_in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(X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ata items)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612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93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Gordon</dc:creator>
  <cp:lastModifiedBy>Michael Gordon</cp:lastModifiedBy>
  <cp:revision>8</cp:revision>
  <cp:lastPrinted>2011-03-25T19:39:59Z</cp:lastPrinted>
  <dcterms:created xsi:type="dcterms:W3CDTF">2011-03-25T18:35:10Z</dcterms:created>
  <dcterms:modified xsi:type="dcterms:W3CDTF">2011-03-25T19:46:31Z</dcterms:modified>
</cp:coreProperties>
</file>