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17AE-81B5-324F-BFB6-DCA76A22C19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F04A-DDA5-134B-943B-038E9DD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292" y="923635"/>
            <a:ext cx="2653090" cy="30149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float-&gt;float filter WC(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float[n] window;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windowPos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work push 2 pop 2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push(pop()*window[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windowPos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push(pop()*window[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windowPos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windowPos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windowPos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&gt;= n)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windowPos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0964" y="1641698"/>
            <a:ext cx="2722921" cy="2296840"/>
            <a:chOff x="4182473" y="1148985"/>
            <a:chExt cx="2722921" cy="2296840"/>
          </a:xfrm>
        </p:grpSpPr>
        <p:sp>
          <p:nvSpPr>
            <p:cNvPr id="7" name="Rounded Rectangle 6"/>
            <p:cNvSpPr/>
            <p:nvPr/>
          </p:nvSpPr>
          <p:spPr>
            <a:xfrm>
              <a:off x="4190032" y="1148985"/>
              <a:ext cx="2653090" cy="228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73" y="1352944"/>
              <a:ext cx="2722921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float-&gt;float filter WC(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</a:t>
              </a:r>
            </a:p>
            <a:p>
              <a:pPr algn="dist"/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algn="dist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  float[n] window;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  <a:p>
              <a:pPr algn="dist"/>
              <a:r>
                <a:rPr lang="en-US" sz="1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work push 2*n pop 2*n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for (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wp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0; 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wp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&lt; n; 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wp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++) 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push(pop() * window[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wp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]);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push(pop() * window[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wp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]);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}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endParaRPr lang="en-US" sz="1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65468" y="2021874"/>
            <a:ext cx="2701209" cy="1901546"/>
            <a:chOff x="2702049" y="4815151"/>
            <a:chExt cx="2701209" cy="1901546"/>
          </a:xfrm>
        </p:grpSpPr>
        <p:sp>
          <p:nvSpPr>
            <p:cNvPr id="9" name="Rounded Rectangle 8"/>
            <p:cNvSpPr/>
            <p:nvPr/>
          </p:nvSpPr>
          <p:spPr>
            <a:xfrm>
              <a:off x="2702049" y="4815151"/>
              <a:ext cx="2653090" cy="18486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0844" y="4931593"/>
              <a:ext cx="2652414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float-&gt;float filter WC(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float[n] window;</a:t>
              </a:r>
            </a:p>
            <a:p>
              <a:r>
                <a:rPr lang="en-US" sz="1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work push 2 pop 2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push(pop()*window[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iter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() % n]);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push(pop()*window[</a:t>
              </a:r>
              <a:r>
                <a:rPr lang="en-US" sz="1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iter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() % n]);</a:t>
              </a:r>
            </a:p>
            <a:p>
              <a:r>
                <a:rPr lang="en-US" sz="1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endParaRPr lang="en-US" sz="1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09340" y="3996571"/>
            <a:ext cx="326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"/>
                <a:cs typeface="Times"/>
              </a:rPr>
              <a:t>(a)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5647" y="3996571"/>
            <a:ext cx="33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"/>
                <a:cs typeface="Times"/>
              </a:rPr>
              <a:t>(b)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2575" y="3996571"/>
            <a:ext cx="326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"/>
                <a:cs typeface="Times"/>
              </a:rPr>
              <a:t>(c)</a:t>
            </a:r>
            <a:endParaRPr lang="en-US" sz="1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4702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243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Michael Gordon</cp:lastModifiedBy>
  <cp:revision>2</cp:revision>
  <dcterms:created xsi:type="dcterms:W3CDTF">2012-03-23T18:21:34Z</dcterms:created>
  <dcterms:modified xsi:type="dcterms:W3CDTF">2012-03-23T18:34:12Z</dcterms:modified>
</cp:coreProperties>
</file>