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ink/ink2.xml" ContentType="application/inkml+xml"/>
  <Override PartName="/ppt/ink/ink10.xml" ContentType="application/inkml+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ink/ink9.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ink/ink4.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ink/ink12.xml" ContentType="application/inkml+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25"/>
  </p:notesMasterIdLst>
  <p:sldIdLst>
    <p:sldId id="571" r:id="rId6"/>
    <p:sldId id="637" r:id="rId7"/>
    <p:sldId id="567" r:id="rId8"/>
    <p:sldId id="581" r:id="rId9"/>
    <p:sldId id="575" r:id="rId10"/>
    <p:sldId id="582" r:id="rId11"/>
    <p:sldId id="629" r:id="rId12"/>
    <p:sldId id="630" r:id="rId13"/>
    <p:sldId id="631" r:id="rId14"/>
    <p:sldId id="638" r:id="rId15"/>
    <p:sldId id="586" r:id="rId16"/>
    <p:sldId id="607" r:id="rId17"/>
    <p:sldId id="608" r:id="rId18"/>
    <p:sldId id="588" r:id="rId19"/>
    <p:sldId id="641" r:id="rId20"/>
    <p:sldId id="592" r:id="rId21"/>
    <p:sldId id="640" r:id="rId22"/>
    <p:sldId id="602" r:id="rId23"/>
    <p:sldId id="642" r:id="rId24"/>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CC00"/>
    <a:srgbClr val="CCFFFF"/>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1" d="100"/>
          <a:sy n="91" d="100"/>
        </p:scale>
        <p:origin x="-798" y="-96"/>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3594096553615939"/>
          <c:y val="6.5714185444691334E-2"/>
          <c:w val="0.77646128886137744"/>
          <c:h val="0.75897728937281805"/>
        </c:manualLayout>
      </c:layout>
      <c:scatterChart>
        <c:scatterStyle val="lineMarker"/>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432.42296918767488</c:v>
                </c:pt>
                <c:pt idx="1">
                  <c:v>610.99439775910423</c:v>
                </c:pt>
                <c:pt idx="2">
                  <c:v>628.50140056022428</c:v>
                </c:pt>
                <c:pt idx="3">
                  <c:v>856.09243697479019</c:v>
                </c:pt>
                <c:pt idx="4">
                  <c:v>950.63025210083981</c:v>
                </c:pt>
                <c:pt idx="5">
                  <c:v>1202.7310924369699</c:v>
                </c:pt>
                <c:pt idx="6">
                  <c:v>1412.8151260504198</c:v>
                </c:pt>
                <c:pt idx="7">
                  <c:v>1661.4145658263301</c:v>
                </c:pt>
                <c:pt idx="8">
                  <c:v>1787.4649859944</c:v>
                </c:pt>
                <c:pt idx="9">
                  <c:v>1952.0308123249299</c:v>
                </c:pt>
                <c:pt idx="10">
                  <c:v>2186.6246498599389</c:v>
                </c:pt>
              </c:numCache>
            </c:numRef>
          </c:xVal>
          <c:yVal>
            <c:numRef>
              <c:f>Sheet1!$B$2:$B$12</c:f>
              <c:numCache>
                <c:formatCode>General</c:formatCode>
                <c:ptCount val="11"/>
                <c:pt idx="0">
                  <c:v>100.91743119266097</c:v>
                </c:pt>
                <c:pt idx="1">
                  <c:v>143.73088685015301</c:v>
                </c:pt>
                <c:pt idx="2">
                  <c:v>213.45565749235499</c:v>
                </c:pt>
                <c:pt idx="3">
                  <c:v>229.35779816513801</c:v>
                </c:pt>
                <c:pt idx="4">
                  <c:v>288.07339449541303</c:v>
                </c:pt>
                <c:pt idx="5">
                  <c:v>274.61773700305798</c:v>
                </c:pt>
                <c:pt idx="6">
                  <c:v>308.86850152905208</c:v>
                </c:pt>
                <c:pt idx="7">
                  <c:v>290.51987767584114</c:v>
                </c:pt>
                <c:pt idx="8">
                  <c:v>337.003058103976</c:v>
                </c:pt>
                <c:pt idx="9">
                  <c:v>306.42201834862374</c:v>
                </c:pt>
                <c:pt idx="10">
                  <c:v>291.74311926605475</c:v>
                </c:pt>
              </c:numCache>
            </c:numRef>
          </c:yVal>
        </c:ser>
        <c:axId val="51151616"/>
        <c:axId val="51152768"/>
      </c:scatterChart>
      <c:valAx>
        <c:axId val="51151616"/>
        <c:scaling>
          <c:orientation val="minMax"/>
        </c:scaling>
        <c:axPos val="b"/>
        <c:numFmt formatCode="General" sourceLinked="1"/>
        <c:majorTickMark val="cross"/>
        <c:tickLblPos val="nextTo"/>
        <c:spPr>
          <a:ln w="38100">
            <a:solidFill>
              <a:schemeClr val="bg1">
                <a:lumMod val="50000"/>
              </a:schemeClr>
            </a:solidFill>
          </a:ln>
        </c:spPr>
        <c:txPr>
          <a:bodyPr/>
          <a:lstStyle/>
          <a:p>
            <a:pPr>
              <a:defRPr sz="1600"/>
            </a:pPr>
            <a:endParaRPr lang="en-US"/>
          </a:p>
        </c:txPr>
        <c:crossAx val="51152768"/>
        <c:crosses val="autoZero"/>
        <c:crossBetween val="midCat"/>
        <c:majorUnit val="500"/>
      </c:valAx>
      <c:valAx>
        <c:axId val="51152768"/>
        <c:scaling>
          <c:orientation val="minMax"/>
        </c:scaling>
        <c:axPos val="l"/>
        <c:majorGridlines>
          <c:spPr>
            <a:ln>
              <a:noFill/>
            </a:ln>
          </c:spPr>
        </c:majorGridlines>
        <c:numFmt formatCode="General" sourceLinked="1"/>
        <c:majorTickMark val="cross"/>
        <c:tickLblPos val="nextTo"/>
        <c:spPr>
          <a:ln w="38100"/>
        </c:spPr>
        <c:txPr>
          <a:bodyPr/>
          <a:lstStyle/>
          <a:p>
            <a:pPr>
              <a:defRPr sz="1600"/>
            </a:pPr>
            <a:endParaRPr lang="en-US"/>
          </a:p>
        </c:txPr>
        <c:crossAx val="51151616"/>
        <c:crosses val="autoZero"/>
        <c:crossBetween val="midCat"/>
        <c:majorUnit val="100"/>
        <c:minorUnit val="10"/>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view3D>
      <c:rotX val="30"/>
      <c:perspective val="30"/>
    </c:view3D>
    <c:plotArea>
      <c:layout>
        <c:manualLayout>
          <c:layoutTarget val="inner"/>
          <c:xMode val="edge"/>
          <c:yMode val="edge"/>
          <c:x val="8.3333333333333367E-3"/>
          <c:y val="7.390748031496067E-3"/>
          <c:w val="0.87495100728607522"/>
          <c:h val="0.93323425196850385"/>
        </c:manualLayout>
      </c:layout>
      <c:pie3DChart>
        <c:varyColors val="1"/>
        <c:ser>
          <c:idx val="0"/>
          <c:order val="0"/>
          <c:tx>
            <c:strRef>
              <c:f>Sheet1!$B$1</c:f>
              <c:strCache>
                <c:ptCount val="1"/>
                <c:pt idx="0">
                  <c:v>Sales</c:v>
                </c:pt>
              </c:strCache>
            </c:strRef>
          </c:tx>
          <c:explosion val="26"/>
          <c:dPt>
            <c:idx val="0"/>
            <c:explosion val="13"/>
          </c:dPt>
          <c:dPt>
            <c:idx val="1"/>
            <c:explosion val="20"/>
          </c:dPt>
          <c:dPt>
            <c:idx val="2"/>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8.2000000000000011</c:v>
                </c:pt>
                <c:pt idx="2">
                  <c:v>3.2</c:v>
                </c:pt>
              </c:numCache>
            </c:numRef>
          </c:val>
        </c:ser>
      </c:pie3DChart>
    </c:plotArea>
    <c:plotVisOnly val="1"/>
    <c:dispBlanksAs val="zero"/>
  </c:chart>
  <c:txPr>
    <a:bodyPr/>
    <a:lstStyle/>
    <a:p>
      <a:pPr>
        <a:defRPr sz="1800"/>
      </a:pPr>
      <a:endParaRPr lang="en-US"/>
    </a:p>
  </c:txPr>
  <c:externalData r:id="rId1"/>
</c:chartSpace>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1">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7">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2">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10282 7193 10089,'20'-20'32,"-20"1"-480,0-2-33,0 2 545,0-2-64,0 2-1857,0-1-1795,0 0 1250,0 0 1121</inkml:trace>
  <inkml:trace contextRef="#ctx0" brushRef="#br1" timeOffset="38282.1895">10282 6796 6566,'-20'-40'1185,"20"20"-673,0 1-319,0-2-1,0 2-1025,-20-2-2754</inkml:trace>
  <inkml:trace contextRef="#ctx0" brushRef="#br1" timeOffset="38418.197">10221 6458 1569,'0'-20'3331,"0"0"-3139,0 0 97,0 1-225,-18 19-1025</inkml:trace>
  <inkml:trace contextRef="#ctx0" brushRef="#br1" timeOffset="38571.2059">10242 6219 8488,'0'-19'32,"20"-2"128,-20 21-32,0-19-96,0-1-288,0 20-1218,0-20-5124</inkml:trace>
  <inkml:trace contextRef="#ctx0" brushRef="#br1" timeOffset="38693.2128">10242 6040 5509,'0'0'320,"-21"0"449,21 0-609,0 0-2755</inkml:trace>
  <inkml:trace contextRef="#ctx0" brushRef="#br1" timeOffset="39328.2491">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5">9051 5981 4228,'-40'0'480,"21"0"-1153,-1 20-1729</inkml:trace>
  <inkml:trace contextRef="#ctx0" brushRef="#br1" timeOffset="39818.2771">8494 6060 7238,'-59'0'545,"39"0"-577,20-20-609,-20 20 129,1 0-545,19 0-1346,-20 0-287</inkml:trace>
  <inkml:trace contextRef="#ctx0" brushRef="#br1" timeOffset="39941.2845">8079 6040 1,'-61'0'543,"23"0"-543,-3 0-256</inkml:trace>
  <inkml:trace contextRef="#ctx0" brushRef="#br1" timeOffset="40201.29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4">10262 5524 7751,'0'-40'-288,"0"40"640,0-20-256,0 1 32,0-1-96,0 0-1057,0 20-1793,0-21-129,0 21 1667</inkml:trace>
  <inkml:trace contextRef="#ctx0" brushRef="#br2" timeOffset="62334.5651">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4">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4">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1">6848 4669 9705,'0'-39'1217,"18"18"577,-18 21-33,0-19-31,21 19-961,-1 0-673,0-20-96,19 20-32,1 0 0,0 20 0,-1-20-129,-19 19-159,0-19-96,1 21 127,-21-2 129,0 1 96,0 19 96,0-18 160,-21-1 65,1-1-65,0 2-128,1-2-64,19 2-64,0-1-32,0-20-353,0 19-704,19 1-96,1-20-737,21 0-1345,-21 0-4196</inkml:trace>
  <inkml:trace contextRef="#ctx0" brushRef="#br2" timeOffset="65002.7177">7304 4749 8231,'-39'0'96,"19"0"-96,0 0 449,-1 19 544,21 2-897,-20-2-32,20 2-32,20-1 480,1-1-736,-1 1 320,18-20 64,3 20 161,-1-20 447,-1 0 225,-19-20 64,20 0-128,-21 20 224,1-19-288,-20-1-288,0-20-321,-20 19 0,-19 2-192,19-1-64,-20 20-96,1-21-384,-1 21-513,19 0-929,3 0-1601,18 0-6407</inkml:trace>
  <inkml:trace contextRef="#ctx0" brushRef="#br2" timeOffset="65305.7351">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2">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8">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7">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6">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6">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5">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4">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3">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1">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8">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8">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9">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1">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3">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9">3135 6438 13100,'-39'-20'1249,"39"20"-897,-20 0-95,20 0-1,20 0 513,-1 20-97,21 20-351,0-20 31,-1-1 256,1 21-255,-1-20-353,-19 21 0,0-22 64,-20 21-32,0 0-192,-20-21-577,-19 21-1057,-1 0-2882</inkml:trace>
  <inkml:trace contextRef="#ctx0" brushRef="#br3" timeOffset="38555.2049">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6">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2">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6">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2/4/2015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17</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18</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3</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14</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15</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16</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customXml" Target="../ink/ink9.xml"/></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22.png"/><Relationship Id="rId10" Type="http://schemas.microsoft.com/office/2007/relationships/hdphoto" Target="../media/hdphoto2.wdp"/><Relationship Id="rId4" Type="http://schemas.openxmlformats.org/officeDocument/2006/relationships/image" Target="../media/image21.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p:spTree>
    <p:extLst>
      <p:ext uri="{BB962C8B-B14F-4D97-AF65-F5344CB8AC3E}">
        <p14:creationId xmlns="" xmlns:p14="http://schemas.microsoft.com/office/powerpoint/2010/main" val="182542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 xmlns:p14="http://schemas.microsoft.com/office/powerpoint/2010/main" val="65714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2808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p14="http://schemas.microsoft.com/office/powerpoint/2010/main" Requires="p14">
          <p:contentPart p14:bwMode="auto" r:id="rId2">
            <p14:nvContentPartPr>
              <p14:cNvPr id="2" name="Ink 1"/>
              <p14:cNvContentPartPr/>
              <p14:nvPr/>
            </p14:nvContentPartPr>
            <p14:xfrm>
              <a:off x="2958120" y="1266120"/>
              <a:ext cx="3273840" cy="2518200"/>
            </p14:xfrm>
          </p:contentPart>
        </mc:Choice>
        <mc:Fallback>
          <p:pic>
            <p:nvPicPr>
              <p:cNvPr id="2" name="Ink 1"/>
              <p:cNvPicPr/>
              <p:nvPr/>
            </p:nvPicPr>
            <p:blipFill>
              <a:blip r:embed="rId3" cstate="print"/>
              <a:stretch>
                <a:fillRect/>
              </a:stretch>
            </p:blipFill>
            <p:spPr>
              <a:xfrm>
                <a:off x="2948040" y="1257480"/>
                <a:ext cx="3294720" cy="2537280"/>
              </a:xfrm>
              <a:prstGeom prst="rect">
                <a:avLst/>
              </a:prstGeom>
            </p:spPr>
          </p:pic>
        </mc:Fallback>
      </mc:AlternateContent>
      <p:sp>
        <p:nvSpPr>
          <p:cNvPr id="24" name="Rectangle 2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2808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2619540" y="4391025"/>
              <a:ext cx="5239080" cy="4285440"/>
            </p14:xfrm>
          </p:contentPart>
        </mc:Choice>
        <mc:Fallback>
          <p:pic>
            <p:nvPicPr>
              <p:cNvPr id="6" name="Ink 5"/>
              <p:cNvPicPr/>
              <p:nvPr/>
            </p:nvPicPr>
            <p:blipFill>
              <a:blip r:embed="rId5" cstate="print"/>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cstate="print">
            <a:extLst>
              <a:ext uri="{28A0092B-C50C-407E-A947-70E740481C1C}">
                <a14:useLocalDpi xmlns=""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cstate="print">
            <a:extLst>
              <a:ext uri="{28A0092B-C50C-407E-A947-70E740481C1C}">
                <a14:useLocalDpi xmlns=""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cstate="print">
            <a:extLst>
              <a:ext uri="{28A0092B-C50C-407E-A947-70E740481C1C}">
                <a14:useLocalDpi xmlns="" xmlns:a14="http://schemas.microsoft.com/office/drawing/2010/main" val="0"/>
              </a:ext>
            </a:extLst>
          </a:blip>
          <a:srcRect l="17483" t="73548" r="75158"/>
          <a:stretch/>
        </p:blipFill>
        <p:spPr>
          <a:xfrm>
            <a:off x="1306410" y="3627072"/>
            <a:ext cx="391131" cy="1154478"/>
          </a:xfrm>
          <a:prstGeom prst="rect">
            <a:avLst/>
          </a:prstGeom>
        </p:spPr>
      </p:pic>
      <p:sp>
        <p:nvSpPr>
          <p:cNvPr id="8" name="Rectangle 7"/>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457200" y="438150"/>
                <a:ext cx="5239080" cy="4285440"/>
              </p14:xfrm>
            </p:contentPart>
          </mc:Choice>
          <mc:Fallback>
            <p:pic>
              <p:nvPicPr>
                <p:cNvPr id="6" name="Ink 5"/>
                <p:cNvPicPr/>
                <p:nvPr/>
              </p:nvPicPr>
              <p:blipFill>
                <a:blip r:embed="rId5" cstate="print"/>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
        <p:nvSpPr>
          <p:cNvPr id="10" name="Rectangle 9"/>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2706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p14="http://schemas.microsoft.com/office/powerpoint/2010/main" Requires="p14">
          <p:contentPart p14:bwMode="auto" r:id="rId11">
            <p14:nvContentPartPr>
              <p14:cNvPr id="2" name="Ink 1"/>
              <p14:cNvContentPartPr/>
              <p14:nvPr/>
            </p14:nvContentPartPr>
            <p14:xfrm>
              <a:off x="356760" y="2418120"/>
              <a:ext cx="7797240" cy="2661120"/>
            </p14:xfrm>
          </p:contentPart>
        </mc:Choice>
        <mc:Fallback>
          <p:pic>
            <p:nvPicPr>
              <p:cNvPr id="2" name="Ink 1"/>
              <p:cNvPicPr/>
              <p:nvPr/>
            </p:nvPicPr>
            <p:blipFill>
              <a:blip r:embed="rId12" cstate="print"/>
              <a:stretch>
                <a:fillRect/>
              </a:stretch>
            </p:blipFill>
            <p:spPr>
              <a:xfrm>
                <a:off x="348480" y="2409480"/>
                <a:ext cx="7813080" cy="2675160"/>
              </a:xfrm>
              <a:prstGeom prst="rect">
                <a:avLst/>
              </a:prstGeom>
            </p:spPr>
          </p:pic>
        </mc:Fallback>
      </mc:AlternateContent>
      <p:sp>
        <p:nvSpPr>
          <p:cNvPr id="66" name="Rectangle 65"/>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190750"/>
            <a:ext cx="3429000" cy="803673"/>
          </a:xfrm>
        </p:spPr>
        <p:txBody>
          <a:bodyPr/>
          <a:lstStyle/>
          <a:p>
            <a:r>
              <a:rPr lang="en-US" dirty="0" smtClean="0"/>
              <a:t>FIN</a:t>
            </a:r>
            <a:endParaRPr lang="en-US" dirty="0"/>
          </a:p>
        </p:txBody>
      </p:sp>
      <p:sp>
        <p:nvSpPr>
          <p:cNvPr id="4" name="Rectangle 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33865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
        <p:nvSpPr>
          <p:cNvPr id="3" name="Rectangle 2"/>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
        <p:nvSpPr>
          <p:cNvPr id="149" name="Rectangle 14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spTree>
    <p:extLst>
      <p:ext uri="{BB962C8B-B14F-4D97-AF65-F5344CB8AC3E}">
        <p14:creationId xmlns="" xmlns:p14="http://schemas.microsoft.com/office/powerpoint/2010/main" val="3129490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mc:Choice xmlns="" xmlns:p14="http://schemas.microsoft.com/office/powerpoint/2010/main" Requires="p14">
          <p:contentPart p14:bwMode="auto" r:id="rId2">
            <p14:nvContentPartPr>
              <p14:cNvPr id="2" name="Ink 1"/>
              <p14:cNvContentPartPr/>
              <p14:nvPr/>
            </p14:nvContentPartPr>
            <p14:xfrm>
              <a:off x="921600" y="1166040"/>
              <a:ext cx="7440120" cy="3591360"/>
            </p14:xfrm>
          </p:contentPart>
        </mc:Choice>
        <mc:Fallback>
          <p:pic>
            <p:nvPicPr>
              <p:cNvPr id="2" name="Ink 1"/>
              <p:cNvPicPr/>
              <p:nvPr/>
            </p:nvPicPr>
            <p:blipFill>
              <a:blip r:embed="rId3" cstate="print"/>
              <a:stretch>
                <a:fillRect/>
              </a:stretch>
            </p:blipFill>
            <p:spPr>
              <a:xfrm>
                <a:off x="915480" y="1156680"/>
                <a:ext cx="7450920" cy="3611160"/>
              </a:xfrm>
              <a:prstGeom prst="rect">
                <a:avLst/>
              </a:prstGeom>
            </p:spPr>
          </p:pic>
        </mc:Fallback>
      </mc:AlternateContent>
      <p:sp>
        <p:nvSpPr>
          <p:cNvPr id="4" name="Rectangle 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 xmlns:p14="http://schemas.microsoft.com/office/powerpoint/2010/main" val="6571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442440" y="972720"/>
              <a:ext cx="8247960" cy="3877560"/>
            </p14:xfrm>
          </p:contentPart>
        </mc:Choice>
        <mc:Fallback>
          <p:pic>
            <p:nvPicPr>
              <p:cNvPr id="3" name="Ink 2"/>
              <p:cNvPicPr/>
              <p:nvPr/>
            </p:nvPicPr>
            <p:blipFill>
              <a:blip r:embed="rId4" cstate="print"/>
              <a:stretch>
                <a:fillRect/>
              </a:stretch>
            </p:blipFill>
            <p:spPr>
              <a:xfrm>
                <a:off x="434880" y="964080"/>
                <a:ext cx="8259120" cy="3895920"/>
              </a:xfrm>
              <a:prstGeom prst="rect">
                <a:avLst/>
              </a:prstGeom>
            </p:spPr>
          </p:pic>
        </mc:Fallback>
      </mc:AlternateContent>
      <p:sp>
        <p:nvSpPr>
          <p:cNvPr id="12" name="Rectangle 11"/>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mc:Choice xmlns="" xmlns:p14="http://schemas.microsoft.com/office/powerpoint/2010/main" Requires="p14">
          <p:contentPart p14:bwMode="auto" r:id="rId2">
            <p14:nvContentPartPr>
              <p14:cNvPr id="2" name="Ink 1"/>
              <p14:cNvContentPartPr/>
              <p14:nvPr/>
            </p14:nvContentPartPr>
            <p14:xfrm>
              <a:off x="228240" y="1187280"/>
              <a:ext cx="8647920" cy="3333960"/>
            </p14:xfrm>
          </p:contentPart>
        </mc:Choice>
        <mc:Fallback>
          <p:pic>
            <p:nvPicPr>
              <p:cNvPr id="2" name="Ink 1"/>
              <p:cNvPicPr/>
              <p:nvPr/>
            </p:nvPicPr>
            <p:blipFill>
              <a:blip r:embed="rId3" cstate="print"/>
              <a:stretch>
                <a:fillRect/>
              </a:stretch>
            </p:blipFill>
            <p:spPr>
              <a:xfrm>
                <a:off x="220680" y="1178280"/>
                <a:ext cx="8666280" cy="3352320"/>
              </a:xfrm>
              <a:prstGeom prst="rect">
                <a:avLst/>
              </a:prstGeom>
            </p:spPr>
          </p:pic>
        </mc:Fallback>
      </mc:AlternateContent>
      <p:sp>
        <p:nvSpPr>
          <p:cNvPr id="15" name="Rectangle 14"/>
          <p:cNvSpPr/>
          <p:nvPr/>
        </p:nvSpPr>
        <p:spPr>
          <a:xfrm>
            <a:off x="6858000" y="2495550"/>
            <a:ext cx="20574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95400" y="3028950"/>
            <a:ext cx="5334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p:cNvCxnSpPr/>
          <p:nvPr/>
        </p:nvCxnSpPr>
        <p:spPr>
          <a:xfrm flipV="1">
            <a:off x="2057400" y="1809750"/>
            <a:ext cx="4343400" cy="533400"/>
          </a:xfrm>
          <a:prstGeom prst="curvedConnector3">
            <a:avLst>
              <a:gd name="adj1" fmla="val 44434"/>
            </a:avLst>
          </a:prstGeom>
        </p:spPr>
        <p:style>
          <a:lnRef idx="3">
            <a:schemeClr val="dk1"/>
          </a:lnRef>
          <a:fillRef idx="0">
            <a:schemeClr val="dk1"/>
          </a:fillRef>
          <a:effectRef idx="2">
            <a:schemeClr val="dk1"/>
          </a:effectRef>
          <a:fontRef idx="minor">
            <a:schemeClr val="tx1"/>
          </a:fontRef>
        </p:style>
      </p:cxnSp>
      <p:sp>
        <p:nvSpPr>
          <p:cNvPr id="21" name="Rectangle 20"/>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mc:Choice xmlns="" xmlns:p14="http://schemas.microsoft.com/office/powerpoint/2010/main" Requires="p14">
          <p:contentPart p14:bwMode="auto" r:id="rId2">
            <p14:nvContentPartPr>
              <p14:cNvPr id="6" name="Ink 5"/>
              <p14:cNvContentPartPr/>
              <p14:nvPr/>
            </p14:nvContentPartPr>
            <p14:xfrm>
              <a:off x="392400" y="1330560"/>
              <a:ext cx="8519400" cy="2990520"/>
            </p14:xfrm>
          </p:contentPart>
        </mc:Choice>
        <mc:Fallback>
          <p:pic>
            <p:nvPicPr>
              <p:cNvPr id="6" name="Ink 5"/>
              <p:cNvPicPr/>
              <p:nvPr/>
            </p:nvPicPr>
            <p:blipFill>
              <a:blip r:embed="rId3" cstate="print"/>
              <a:stretch>
                <a:fillRect/>
              </a:stretch>
            </p:blipFill>
            <p:spPr>
              <a:xfrm>
                <a:off x="383760" y="1328040"/>
                <a:ext cx="8534160" cy="3001320"/>
              </a:xfrm>
              <a:prstGeom prst="rect">
                <a:avLst/>
              </a:prstGeom>
            </p:spPr>
          </p:pic>
        </mc:Fallback>
      </mc:AlternateContent>
      <p:sp>
        <p:nvSpPr>
          <p:cNvPr id="8" name="Rectangle 7"/>
          <p:cNvSpPr/>
          <p:nvPr/>
        </p:nvSpPr>
        <p:spPr>
          <a:xfrm>
            <a:off x="4724400" y="1047750"/>
            <a:ext cx="42672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4322</TotalTime>
  <Words>629</Words>
  <Application>Microsoft Office PowerPoint</Application>
  <PresentationFormat>On-screen Show (16:9)</PresentationFormat>
  <Paragraphs>128</Paragraphs>
  <Slides>19</Slides>
  <Notes>11</Notes>
  <HiddenSlides>0</HiddenSlides>
  <MMClips>0</MMClips>
  <ScaleCrop>false</ScaleCrop>
  <HeadingPairs>
    <vt:vector size="4" baseType="variant">
      <vt:variant>
        <vt:lpstr>Theme</vt:lpstr>
      </vt:variant>
      <vt:variant>
        <vt:i4>5</vt:i4>
      </vt:variant>
      <vt:variant>
        <vt:lpstr>Slide Titles</vt:lpstr>
      </vt:variant>
      <vt:variant>
        <vt:i4>19</vt:i4>
      </vt:variant>
    </vt:vector>
  </HeadingPairs>
  <TitlesOfParts>
    <vt:vector size="24" baseType="lpstr">
      <vt:lpstr>1_Lecture</vt:lpstr>
      <vt:lpstr>2_Office Theme</vt:lpstr>
      <vt:lpstr>3_Office Theme</vt:lpstr>
      <vt:lpstr>2_Lecture</vt:lpstr>
      <vt:lpstr>4_Office Theme</vt:lpstr>
      <vt:lpstr>What is machine learning</vt:lpstr>
      <vt:lpstr>Slide 2</vt:lpstr>
      <vt:lpstr>Machine Learning definition</vt:lpstr>
      <vt:lpstr>Slide 4</vt:lpstr>
      <vt:lpstr>Slide 5</vt:lpstr>
      <vt:lpstr>Supervised Learning</vt:lpstr>
      <vt:lpstr>Slide 7</vt:lpstr>
      <vt:lpstr>Slide 8</vt:lpstr>
      <vt:lpstr>Slide 9</vt:lpstr>
      <vt:lpstr>Slide 10</vt:lpstr>
      <vt:lpstr>Unsupervised Learning</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Sean Najera</cp:lastModifiedBy>
  <cp:revision>171</cp:revision>
  <dcterms:created xsi:type="dcterms:W3CDTF">2010-07-08T21:59:02Z</dcterms:created>
  <dcterms:modified xsi:type="dcterms:W3CDTF">2015-02-05T04:02:42Z</dcterms:modified>
</cp:coreProperties>
</file>