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72" r:id="rId9"/>
    <p:sldId id="273" r:id="rId10"/>
    <p:sldId id="265" r:id="rId11"/>
    <p:sldId id="258" r:id="rId12"/>
    <p:sldId id="266" r:id="rId13"/>
    <p:sldId id="267" r:id="rId14"/>
    <p:sldId id="274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00ACF-2FF4-43F0-8CA8-F571E083313D}" v="22" dt="2022-03-30T14:15:57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Rintoul" userId="f0fb7812-cc08-4df2-aa09-340af786af57" providerId="ADAL" clId="{40200ACF-2FF4-43F0-8CA8-F571E083313D}"/>
    <pc:docChg chg="undo custSel addSld delSld modSld">
      <pc:chgData name="Laura Rintoul" userId="f0fb7812-cc08-4df2-aa09-340af786af57" providerId="ADAL" clId="{40200ACF-2FF4-43F0-8CA8-F571E083313D}" dt="2022-05-08T10:11:13.820" v="4587" actId="1076"/>
      <pc:docMkLst>
        <pc:docMk/>
      </pc:docMkLst>
      <pc:sldChg chg="modSp mod">
        <pc:chgData name="Laura Rintoul" userId="f0fb7812-cc08-4df2-aa09-340af786af57" providerId="ADAL" clId="{40200ACF-2FF4-43F0-8CA8-F571E083313D}" dt="2022-03-21T13:13:06.059" v="14" actId="20577"/>
        <pc:sldMkLst>
          <pc:docMk/>
          <pc:sldMk cId="1977575083" sldId="256"/>
        </pc:sldMkLst>
        <pc:spChg chg="mod">
          <ac:chgData name="Laura Rintoul" userId="f0fb7812-cc08-4df2-aa09-340af786af57" providerId="ADAL" clId="{40200ACF-2FF4-43F0-8CA8-F571E083313D}" dt="2022-03-21T13:13:02.748" v="1" actId="27636"/>
          <ac:spMkLst>
            <pc:docMk/>
            <pc:sldMk cId="1977575083" sldId="256"/>
            <ac:spMk id="2" creationId="{BCE89F9D-40B3-4153-AB4A-7F17F9C8FF8F}"/>
          </ac:spMkLst>
        </pc:spChg>
        <pc:spChg chg="mod">
          <ac:chgData name="Laura Rintoul" userId="f0fb7812-cc08-4df2-aa09-340af786af57" providerId="ADAL" clId="{40200ACF-2FF4-43F0-8CA8-F571E083313D}" dt="2022-03-21T13:13:06.059" v="14" actId="20577"/>
          <ac:spMkLst>
            <pc:docMk/>
            <pc:sldMk cId="1977575083" sldId="256"/>
            <ac:spMk id="3" creationId="{97028DA7-E3F1-4A67-9B98-603DF80AB4E6}"/>
          </ac:spMkLst>
        </pc:spChg>
      </pc:sldChg>
      <pc:sldChg chg="modSp new mod">
        <pc:chgData name="Laura Rintoul" userId="f0fb7812-cc08-4df2-aa09-340af786af57" providerId="ADAL" clId="{40200ACF-2FF4-43F0-8CA8-F571E083313D}" dt="2022-03-21T17:42:58.088" v="976" actId="20577"/>
        <pc:sldMkLst>
          <pc:docMk/>
          <pc:sldMk cId="2728216721" sldId="257"/>
        </pc:sldMkLst>
        <pc:spChg chg="mod">
          <ac:chgData name="Laura Rintoul" userId="f0fb7812-cc08-4df2-aa09-340af786af57" providerId="ADAL" clId="{40200ACF-2FF4-43F0-8CA8-F571E083313D}" dt="2022-03-21T13:13:32.078" v="103" actId="20577"/>
          <ac:spMkLst>
            <pc:docMk/>
            <pc:sldMk cId="2728216721" sldId="257"/>
            <ac:spMk id="2" creationId="{8F6F80DF-06D4-46A8-AACE-94E3F13823AD}"/>
          </ac:spMkLst>
        </pc:spChg>
        <pc:spChg chg="mod">
          <ac:chgData name="Laura Rintoul" userId="f0fb7812-cc08-4df2-aa09-340af786af57" providerId="ADAL" clId="{40200ACF-2FF4-43F0-8CA8-F571E083313D}" dt="2022-03-21T17:42:58.088" v="976" actId="20577"/>
          <ac:spMkLst>
            <pc:docMk/>
            <pc:sldMk cId="2728216721" sldId="257"/>
            <ac:spMk id="3" creationId="{B2BDB6C9-88B9-4E31-8B95-BB4BD633AE65}"/>
          </ac:spMkLst>
        </pc:spChg>
      </pc:sldChg>
      <pc:sldChg chg="addSp delSp modSp new mod">
        <pc:chgData name="Laura Rintoul" userId="f0fb7812-cc08-4df2-aa09-340af786af57" providerId="ADAL" clId="{40200ACF-2FF4-43F0-8CA8-F571E083313D}" dt="2022-04-27T23:43:49.997" v="4574" actId="1076"/>
        <pc:sldMkLst>
          <pc:docMk/>
          <pc:sldMk cId="4194008870" sldId="258"/>
        </pc:sldMkLst>
        <pc:spChg chg="mod">
          <ac:chgData name="Laura Rintoul" userId="f0fb7812-cc08-4df2-aa09-340af786af57" providerId="ADAL" clId="{40200ACF-2FF4-43F0-8CA8-F571E083313D}" dt="2022-03-24T22:01:23.022" v="2847" actId="20577"/>
          <ac:spMkLst>
            <pc:docMk/>
            <pc:sldMk cId="4194008870" sldId="258"/>
            <ac:spMk id="2" creationId="{FFA50071-B6F0-4E02-8D8C-9B2976C2C4B6}"/>
          </ac:spMkLst>
        </pc:spChg>
        <pc:spChg chg="del">
          <ac:chgData name="Laura Rintoul" userId="f0fb7812-cc08-4df2-aa09-340af786af57" providerId="ADAL" clId="{40200ACF-2FF4-43F0-8CA8-F571E083313D}" dt="2022-03-21T15:28:04.869" v="265" actId="22"/>
          <ac:spMkLst>
            <pc:docMk/>
            <pc:sldMk cId="4194008870" sldId="258"/>
            <ac:spMk id="3" creationId="{6ACDA129-132B-46E1-BF87-245687B72E3B}"/>
          </ac:spMkLst>
        </pc:spChg>
        <pc:spChg chg="add del mod">
          <ac:chgData name="Laura Rintoul" userId="f0fb7812-cc08-4df2-aa09-340af786af57" providerId="ADAL" clId="{40200ACF-2FF4-43F0-8CA8-F571E083313D}" dt="2022-03-24T13:33:13.533" v="2379" actId="47"/>
          <ac:spMkLst>
            <pc:docMk/>
            <pc:sldMk cId="4194008870" sldId="258"/>
            <ac:spMk id="8" creationId="{4109407F-A667-48D4-87B0-C168EF818059}"/>
          </ac:spMkLst>
        </pc:spChg>
        <pc:spChg chg="add mod">
          <ac:chgData name="Laura Rintoul" userId="f0fb7812-cc08-4df2-aa09-340af786af57" providerId="ADAL" clId="{40200ACF-2FF4-43F0-8CA8-F571E083313D}" dt="2022-03-24T22:00:10" v="2822" actId="20577"/>
          <ac:spMkLst>
            <pc:docMk/>
            <pc:sldMk cId="4194008870" sldId="258"/>
            <ac:spMk id="9" creationId="{322DC055-04F8-4867-AA18-0083704BE4D6}"/>
          </ac:spMkLst>
        </pc:spChg>
        <pc:spChg chg="add mod">
          <ac:chgData name="Laura Rintoul" userId="f0fb7812-cc08-4df2-aa09-340af786af57" providerId="ADAL" clId="{40200ACF-2FF4-43F0-8CA8-F571E083313D}" dt="2022-03-30T08:53:27.629" v="3608" actId="1076"/>
          <ac:spMkLst>
            <pc:docMk/>
            <pc:sldMk cId="4194008870" sldId="258"/>
            <ac:spMk id="11" creationId="{07F11C32-21B2-4972-B4ED-4355EB9EC71E}"/>
          </ac:spMkLst>
        </pc:spChg>
        <pc:spChg chg="add del mod">
          <ac:chgData name="Laura Rintoul" userId="f0fb7812-cc08-4df2-aa09-340af786af57" providerId="ADAL" clId="{40200ACF-2FF4-43F0-8CA8-F571E083313D}" dt="2022-03-24T22:01:16.934" v="2839" actId="22"/>
          <ac:spMkLst>
            <pc:docMk/>
            <pc:sldMk cId="4194008870" sldId="258"/>
            <ac:spMk id="11" creationId="{A1D2EFC5-A791-49F0-B87C-F80416550FD0}"/>
          </ac:spMkLst>
        </pc:spChg>
        <pc:spChg chg="add del mod">
          <ac:chgData name="Laura Rintoul" userId="f0fb7812-cc08-4df2-aa09-340af786af57" providerId="ADAL" clId="{40200ACF-2FF4-43F0-8CA8-F571E083313D}" dt="2022-03-24T23:58:22.569" v="3089" actId="22"/>
          <ac:spMkLst>
            <pc:docMk/>
            <pc:sldMk cId="4194008870" sldId="258"/>
            <ac:spMk id="15" creationId="{849A4E07-797B-48A7-9305-C8668BAF730F}"/>
          </ac:spMkLst>
        </pc:spChg>
        <pc:spChg chg="add mod">
          <ac:chgData name="Laura Rintoul" userId="f0fb7812-cc08-4df2-aa09-340af786af57" providerId="ADAL" clId="{40200ACF-2FF4-43F0-8CA8-F571E083313D}" dt="2022-03-25T00:02:49.745" v="3111" actId="1076"/>
          <ac:spMkLst>
            <pc:docMk/>
            <pc:sldMk cId="4194008870" sldId="258"/>
            <ac:spMk id="20" creationId="{BF02303F-103F-45A1-BDCD-F48F8CCD2964}"/>
          </ac:spMkLst>
        </pc:spChg>
        <pc:spChg chg="add mod">
          <ac:chgData name="Laura Rintoul" userId="f0fb7812-cc08-4df2-aa09-340af786af57" providerId="ADAL" clId="{40200ACF-2FF4-43F0-8CA8-F571E083313D}" dt="2022-03-25T00:03:11.346" v="3123" actId="1076"/>
          <ac:spMkLst>
            <pc:docMk/>
            <pc:sldMk cId="4194008870" sldId="258"/>
            <ac:spMk id="22" creationId="{7BCC2E8C-23C2-4166-8DF3-D86206E9CBE2}"/>
          </ac:spMkLst>
        </pc:spChg>
        <pc:picChg chg="add mod">
          <ac:chgData name="Laura Rintoul" userId="f0fb7812-cc08-4df2-aa09-340af786af57" providerId="ADAL" clId="{40200ACF-2FF4-43F0-8CA8-F571E083313D}" dt="2022-03-30T11:09:56.793" v="4139" actId="14100"/>
          <ac:picMkLst>
            <pc:docMk/>
            <pc:sldMk cId="4194008870" sldId="258"/>
            <ac:picMk id="4" creationId="{362A09BE-61AE-4F46-8A0B-E766E4E7B977}"/>
          </ac:picMkLst>
        </pc:picChg>
        <pc:picChg chg="add del mod ord">
          <ac:chgData name="Laura Rintoul" userId="f0fb7812-cc08-4df2-aa09-340af786af57" providerId="ADAL" clId="{40200ACF-2FF4-43F0-8CA8-F571E083313D}" dt="2022-03-24T22:00:40.437" v="2829" actId="478"/>
          <ac:picMkLst>
            <pc:docMk/>
            <pc:sldMk cId="4194008870" sldId="258"/>
            <ac:picMk id="5" creationId="{46B276AD-7886-40A5-B1BA-8C5BCD2A5DE6}"/>
          </ac:picMkLst>
        </pc:picChg>
        <pc:picChg chg="add del mod">
          <ac:chgData name="Laura Rintoul" userId="f0fb7812-cc08-4df2-aa09-340af786af57" providerId="ADAL" clId="{40200ACF-2FF4-43F0-8CA8-F571E083313D}" dt="2022-03-24T22:00:38.576" v="2828" actId="478"/>
          <ac:picMkLst>
            <pc:docMk/>
            <pc:sldMk cId="4194008870" sldId="258"/>
            <ac:picMk id="7" creationId="{E29E6E20-64E4-4AE7-885C-C1A5EBA2073B}"/>
          </ac:picMkLst>
        </pc:picChg>
        <pc:picChg chg="add del mod">
          <ac:chgData name="Laura Rintoul" userId="f0fb7812-cc08-4df2-aa09-340af786af57" providerId="ADAL" clId="{40200ACF-2FF4-43F0-8CA8-F571E083313D}" dt="2022-03-30T11:09:46.521" v="4137" actId="478"/>
          <ac:picMkLst>
            <pc:docMk/>
            <pc:sldMk cId="4194008870" sldId="258"/>
            <ac:picMk id="10" creationId="{F793EF98-1328-49BD-85A4-F3D07D048AD8}"/>
          </ac:picMkLst>
        </pc:picChg>
        <pc:picChg chg="add del mod ord">
          <ac:chgData name="Laura Rintoul" userId="f0fb7812-cc08-4df2-aa09-340af786af57" providerId="ADAL" clId="{40200ACF-2FF4-43F0-8CA8-F571E083313D}" dt="2022-03-24T22:01:18.448" v="2841" actId="478"/>
          <ac:picMkLst>
            <pc:docMk/>
            <pc:sldMk cId="4194008870" sldId="258"/>
            <ac:picMk id="13" creationId="{9DB2F9DC-58C4-48B7-B9DE-3A86ECEA7768}"/>
          </ac:picMkLst>
        </pc:picChg>
        <pc:picChg chg="add mod ord">
          <ac:chgData name="Laura Rintoul" userId="f0fb7812-cc08-4df2-aa09-340af786af57" providerId="ADAL" clId="{40200ACF-2FF4-43F0-8CA8-F571E083313D}" dt="2022-03-24T23:58:24.989" v="3090" actId="1076"/>
          <ac:picMkLst>
            <pc:docMk/>
            <pc:sldMk cId="4194008870" sldId="258"/>
            <ac:picMk id="17" creationId="{C61083BB-1A10-4674-958A-D6B99DFD010A}"/>
          </ac:picMkLst>
        </pc:picChg>
        <pc:picChg chg="add mod">
          <ac:chgData name="Laura Rintoul" userId="f0fb7812-cc08-4df2-aa09-340af786af57" providerId="ADAL" clId="{40200ACF-2FF4-43F0-8CA8-F571E083313D}" dt="2022-04-27T23:43:49.997" v="4574" actId="1076"/>
          <ac:picMkLst>
            <pc:docMk/>
            <pc:sldMk cId="4194008870" sldId="258"/>
            <ac:picMk id="19" creationId="{AADF6ADF-DC78-4DB0-8CC5-5A6BCF6E3AD8}"/>
          </ac:picMkLst>
        </pc:picChg>
      </pc:sldChg>
      <pc:sldChg chg="addSp modSp new mod">
        <pc:chgData name="Laura Rintoul" userId="f0fb7812-cc08-4df2-aa09-340af786af57" providerId="ADAL" clId="{40200ACF-2FF4-43F0-8CA8-F571E083313D}" dt="2022-03-30T11:37:42.204" v="4151" actId="14100"/>
        <pc:sldMkLst>
          <pc:docMk/>
          <pc:sldMk cId="840766142" sldId="259"/>
        </pc:sldMkLst>
        <pc:spChg chg="mod">
          <ac:chgData name="Laura Rintoul" userId="f0fb7812-cc08-4df2-aa09-340af786af57" providerId="ADAL" clId="{40200ACF-2FF4-43F0-8CA8-F571E083313D}" dt="2022-03-21T17:33:50.653" v="407" actId="20577"/>
          <ac:spMkLst>
            <pc:docMk/>
            <pc:sldMk cId="840766142" sldId="259"/>
            <ac:spMk id="2" creationId="{AA9F0D77-7BFD-456B-B242-3E4E3C581358}"/>
          </ac:spMkLst>
        </pc:spChg>
        <pc:spChg chg="mod">
          <ac:chgData name="Laura Rintoul" userId="f0fb7812-cc08-4df2-aa09-340af786af57" providerId="ADAL" clId="{40200ACF-2FF4-43F0-8CA8-F571E083313D}" dt="2022-03-30T11:37:42.204" v="4151" actId="14100"/>
          <ac:spMkLst>
            <pc:docMk/>
            <pc:sldMk cId="840766142" sldId="259"/>
            <ac:spMk id="3" creationId="{36D450FA-E655-4DED-A8C7-F8F1395DC178}"/>
          </ac:spMkLst>
        </pc:spChg>
        <pc:picChg chg="add mod">
          <ac:chgData name="Laura Rintoul" userId="f0fb7812-cc08-4df2-aa09-340af786af57" providerId="ADAL" clId="{40200ACF-2FF4-43F0-8CA8-F571E083313D}" dt="2022-03-30T11:37:35.629" v="4150" actId="1076"/>
          <ac:picMkLst>
            <pc:docMk/>
            <pc:sldMk cId="840766142" sldId="259"/>
            <ac:picMk id="5" creationId="{E87FCF85-6B5D-4A7A-A09C-E3F724A9B58D}"/>
          </ac:picMkLst>
        </pc:picChg>
      </pc:sldChg>
      <pc:sldChg chg="addSp modSp new mod">
        <pc:chgData name="Laura Rintoul" userId="f0fb7812-cc08-4df2-aa09-340af786af57" providerId="ADAL" clId="{40200ACF-2FF4-43F0-8CA8-F571E083313D}" dt="2022-05-07T11:39:47.813" v="4578" actId="1076"/>
        <pc:sldMkLst>
          <pc:docMk/>
          <pc:sldMk cId="3470152553" sldId="260"/>
        </pc:sldMkLst>
        <pc:spChg chg="mod">
          <ac:chgData name="Laura Rintoul" userId="f0fb7812-cc08-4df2-aa09-340af786af57" providerId="ADAL" clId="{40200ACF-2FF4-43F0-8CA8-F571E083313D}" dt="2022-03-23T10:04:14.903" v="1039" actId="20577"/>
          <ac:spMkLst>
            <pc:docMk/>
            <pc:sldMk cId="3470152553" sldId="260"/>
            <ac:spMk id="2" creationId="{792BE49B-EECC-43D2-BC79-6F4BA199969E}"/>
          </ac:spMkLst>
        </pc:spChg>
        <pc:spChg chg="mod">
          <ac:chgData name="Laura Rintoul" userId="f0fb7812-cc08-4df2-aa09-340af786af57" providerId="ADAL" clId="{40200ACF-2FF4-43F0-8CA8-F571E083313D}" dt="2022-03-30T14:10:45.894" v="4555" actId="14100"/>
          <ac:spMkLst>
            <pc:docMk/>
            <pc:sldMk cId="3470152553" sldId="260"/>
            <ac:spMk id="3" creationId="{AAD004A8-E7D7-4B66-A3BB-7659D9351F20}"/>
          </ac:spMkLst>
        </pc:spChg>
        <pc:picChg chg="add mod">
          <ac:chgData name="Laura Rintoul" userId="f0fb7812-cc08-4df2-aa09-340af786af57" providerId="ADAL" clId="{40200ACF-2FF4-43F0-8CA8-F571E083313D}" dt="2022-03-30T14:10:52.121" v="4557" actId="1076"/>
          <ac:picMkLst>
            <pc:docMk/>
            <pc:sldMk cId="3470152553" sldId="260"/>
            <ac:picMk id="5" creationId="{01A8CA84-8296-4AF5-8990-121E58624A3E}"/>
          </ac:picMkLst>
        </pc:picChg>
        <pc:picChg chg="add mod">
          <ac:chgData name="Laura Rintoul" userId="f0fb7812-cc08-4df2-aa09-340af786af57" providerId="ADAL" clId="{40200ACF-2FF4-43F0-8CA8-F571E083313D}" dt="2022-05-07T11:39:47.813" v="4578" actId="1076"/>
          <ac:picMkLst>
            <pc:docMk/>
            <pc:sldMk cId="3470152553" sldId="260"/>
            <ac:picMk id="6" creationId="{62BA9DC9-E21B-4F09-B5A6-90A3298BFE23}"/>
          </ac:picMkLst>
        </pc:picChg>
      </pc:sldChg>
      <pc:sldChg chg="addSp delSp modSp new mod">
        <pc:chgData name="Laura Rintoul" userId="f0fb7812-cc08-4df2-aa09-340af786af57" providerId="ADAL" clId="{40200ACF-2FF4-43F0-8CA8-F571E083313D}" dt="2022-03-30T14:23:08.776" v="4572" actId="732"/>
        <pc:sldMkLst>
          <pc:docMk/>
          <pc:sldMk cId="259167084" sldId="261"/>
        </pc:sldMkLst>
        <pc:spChg chg="mod">
          <ac:chgData name="Laura Rintoul" userId="f0fb7812-cc08-4df2-aa09-340af786af57" providerId="ADAL" clId="{40200ACF-2FF4-43F0-8CA8-F571E083313D}" dt="2022-03-23T10:12:08.370" v="1588" actId="20577"/>
          <ac:spMkLst>
            <pc:docMk/>
            <pc:sldMk cId="259167084" sldId="261"/>
            <ac:spMk id="2" creationId="{9E999A91-4D72-441E-BF61-B01FB7A1863E}"/>
          </ac:spMkLst>
        </pc:spChg>
        <pc:spChg chg="mod">
          <ac:chgData name="Laura Rintoul" userId="f0fb7812-cc08-4df2-aa09-340af786af57" providerId="ADAL" clId="{40200ACF-2FF4-43F0-8CA8-F571E083313D}" dt="2022-03-30T11:03:09.222" v="4135" actId="5793"/>
          <ac:spMkLst>
            <pc:docMk/>
            <pc:sldMk cId="259167084" sldId="261"/>
            <ac:spMk id="3" creationId="{C47BEAD2-E11B-4A82-A1EF-848D20B2A167}"/>
          </ac:spMkLst>
        </pc:spChg>
        <pc:picChg chg="add mod">
          <ac:chgData name="Laura Rintoul" userId="f0fb7812-cc08-4df2-aa09-340af786af57" providerId="ADAL" clId="{40200ACF-2FF4-43F0-8CA8-F571E083313D}" dt="2022-03-30T11:37:52.036" v="4152" actId="1076"/>
          <ac:picMkLst>
            <pc:docMk/>
            <pc:sldMk cId="259167084" sldId="261"/>
            <ac:picMk id="5" creationId="{5C387CA3-C06F-4319-BFCC-1C6C17720B7E}"/>
          </ac:picMkLst>
        </pc:picChg>
        <pc:picChg chg="add mod">
          <ac:chgData name="Laura Rintoul" userId="f0fb7812-cc08-4df2-aa09-340af786af57" providerId="ADAL" clId="{40200ACF-2FF4-43F0-8CA8-F571E083313D}" dt="2022-03-30T11:02:46.915" v="4070" actId="1076"/>
          <ac:picMkLst>
            <pc:docMk/>
            <pc:sldMk cId="259167084" sldId="261"/>
            <ac:picMk id="6" creationId="{2D57977A-F941-4D8F-8798-AD289F0B11DB}"/>
          </ac:picMkLst>
        </pc:picChg>
        <pc:picChg chg="add mod">
          <ac:chgData name="Laura Rintoul" userId="f0fb7812-cc08-4df2-aa09-340af786af57" providerId="ADAL" clId="{40200ACF-2FF4-43F0-8CA8-F571E083313D}" dt="2022-03-30T11:02:33.640" v="4063" actId="1076"/>
          <ac:picMkLst>
            <pc:docMk/>
            <pc:sldMk cId="259167084" sldId="261"/>
            <ac:picMk id="7" creationId="{70514ECD-2E75-48CE-A927-B1F239A75DB9}"/>
          </ac:picMkLst>
        </pc:picChg>
        <pc:picChg chg="add del mod">
          <ac:chgData name="Laura Rintoul" userId="f0fb7812-cc08-4df2-aa09-340af786af57" providerId="ADAL" clId="{40200ACF-2FF4-43F0-8CA8-F571E083313D}" dt="2022-03-30T14:16:00.017" v="4565" actId="478"/>
          <ac:picMkLst>
            <pc:docMk/>
            <pc:sldMk cId="259167084" sldId="261"/>
            <ac:picMk id="9" creationId="{2B395F83-7250-4814-82F2-A39E3FFC78F6}"/>
          </ac:picMkLst>
        </pc:picChg>
        <pc:picChg chg="add mod modCrop">
          <ac:chgData name="Laura Rintoul" userId="f0fb7812-cc08-4df2-aa09-340af786af57" providerId="ADAL" clId="{40200ACF-2FF4-43F0-8CA8-F571E083313D}" dt="2022-03-30T14:23:08.776" v="4572" actId="732"/>
          <ac:picMkLst>
            <pc:docMk/>
            <pc:sldMk cId="259167084" sldId="261"/>
            <ac:picMk id="11" creationId="{DEC4FA9F-6858-445F-8E19-308B8EAE0DD6}"/>
          </ac:picMkLst>
        </pc:picChg>
      </pc:sldChg>
      <pc:sldChg chg="addSp delSp modSp new del mod">
        <pc:chgData name="Laura Rintoul" userId="f0fb7812-cc08-4df2-aa09-340af786af57" providerId="ADAL" clId="{40200ACF-2FF4-43F0-8CA8-F571E083313D}" dt="2022-03-24T11:10:14.972" v="2151" actId="47"/>
        <pc:sldMkLst>
          <pc:docMk/>
          <pc:sldMk cId="2608353031" sldId="262"/>
        </pc:sldMkLst>
        <pc:spChg chg="mod">
          <ac:chgData name="Laura Rintoul" userId="f0fb7812-cc08-4df2-aa09-340af786af57" providerId="ADAL" clId="{40200ACF-2FF4-43F0-8CA8-F571E083313D}" dt="2022-03-24T11:09:21.323" v="2144" actId="20577"/>
          <ac:spMkLst>
            <pc:docMk/>
            <pc:sldMk cId="2608353031" sldId="262"/>
            <ac:spMk id="2" creationId="{A4B0E755-215D-43A7-B7CF-0838F1E9937C}"/>
          </ac:spMkLst>
        </pc:spChg>
        <pc:spChg chg="del">
          <ac:chgData name="Laura Rintoul" userId="f0fb7812-cc08-4df2-aa09-340af786af57" providerId="ADAL" clId="{40200ACF-2FF4-43F0-8CA8-F571E083313D}" dt="2022-03-24T11:09:53.621" v="2145"/>
          <ac:spMkLst>
            <pc:docMk/>
            <pc:sldMk cId="2608353031" sldId="262"/>
            <ac:spMk id="3" creationId="{389F791E-DFDD-45E2-8DE4-77A670ED7CF2}"/>
          </ac:spMkLst>
        </pc:spChg>
        <pc:picChg chg="add mod">
          <ac:chgData name="Laura Rintoul" userId="f0fb7812-cc08-4df2-aa09-340af786af57" providerId="ADAL" clId="{40200ACF-2FF4-43F0-8CA8-F571E083313D}" dt="2022-03-24T11:10:02.539" v="2149" actId="1076"/>
          <ac:picMkLst>
            <pc:docMk/>
            <pc:sldMk cId="2608353031" sldId="262"/>
            <ac:picMk id="4" creationId="{9309677D-3576-4EC7-93BB-71A9EE7A306A}"/>
          </ac:picMkLst>
        </pc:picChg>
      </pc:sldChg>
      <pc:sldChg chg="addSp delSp modSp add mod">
        <pc:chgData name="Laura Rintoul" userId="f0fb7812-cc08-4df2-aa09-340af786af57" providerId="ADAL" clId="{40200ACF-2FF4-43F0-8CA8-F571E083313D}" dt="2022-05-08T10:11:13.820" v="4587" actId="1076"/>
        <pc:sldMkLst>
          <pc:docMk/>
          <pc:sldMk cId="3088371685" sldId="263"/>
        </pc:sldMkLst>
        <pc:spChg chg="mod">
          <ac:chgData name="Laura Rintoul" userId="f0fb7812-cc08-4df2-aa09-340af786af57" providerId="ADAL" clId="{40200ACF-2FF4-43F0-8CA8-F571E083313D}" dt="2022-05-08T10:11:13.820" v="4587" actId="1076"/>
          <ac:spMkLst>
            <pc:docMk/>
            <pc:sldMk cId="3088371685" sldId="263"/>
            <ac:spMk id="2" creationId="{A0BB843F-EC5B-4801-A400-355C5717BC6E}"/>
          </ac:spMkLst>
        </pc:spChg>
        <pc:picChg chg="mod">
          <ac:chgData name="Laura Rintoul" userId="f0fb7812-cc08-4df2-aa09-340af786af57" providerId="ADAL" clId="{40200ACF-2FF4-43F0-8CA8-F571E083313D}" dt="2022-05-08T10:11:10.653" v="4585" actId="1076"/>
          <ac:picMkLst>
            <pc:docMk/>
            <pc:sldMk cId="3088371685" sldId="263"/>
            <ac:picMk id="4" creationId="{560D7475-2D9A-463E-BF0B-D324351034A2}"/>
          </ac:picMkLst>
        </pc:picChg>
        <pc:picChg chg="add del mod">
          <ac:chgData name="Laura Rintoul" userId="f0fb7812-cc08-4df2-aa09-340af786af57" providerId="ADAL" clId="{40200ACF-2FF4-43F0-8CA8-F571E083313D}" dt="2022-05-08T10:11:10.653" v="4585" actId="1076"/>
          <ac:picMkLst>
            <pc:docMk/>
            <pc:sldMk cId="3088371685" sldId="263"/>
            <ac:picMk id="5" creationId="{DD1469FD-1E11-449E-9F3F-1953FDE68932}"/>
          </ac:picMkLst>
        </pc:picChg>
        <pc:picChg chg="add del">
          <ac:chgData name="Laura Rintoul" userId="f0fb7812-cc08-4df2-aa09-340af786af57" providerId="ADAL" clId="{40200ACF-2FF4-43F0-8CA8-F571E083313D}" dt="2022-03-30T10:53:34.450" v="4039" actId="22"/>
          <ac:picMkLst>
            <pc:docMk/>
            <pc:sldMk cId="3088371685" sldId="263"/>
            <ac:picMk id="6" creationId="{CD75FCDD-89C2-44FA-A07C-FDB095FDEF6E}"/>
          </ac:picMkLst>
        </pc:picChg>
        <pc:picChg chg="add mod">
          <ac:chgData name="Laura Rintoul" userId="f0fb7812-cc08-4df2-aa09-340af786af57" providerId="ADAL" clId="{40200ACF-2FF4-43F0-8CA8-F571E083313D}" dt="2022-05-08T10:11:10.653" v="4585" actId="1076"/>
          <ac:picMkLst>
            <pc:docMk/>
            <pc:sldMk cId="3088371685" sldId="263"/>
            <ac:picMk id="8" creationId="{A9903FC5-CE91-4898-8D7E-FD4615155C7B}"/>
          </ac:picMkLst>
        </pc:picChg>
        <pc:picChg chg="mod">
          <ac:chgData name="Laura Rintoul" userId="f0fb7812-cc08-4df2-aa09-340af786af57" providerId="ADAL" clId="{40200ACF-2FF4-43F0-8CA8-F571E083313D}" dt="2022-05-08T10:11:10.653" v="4585" actId="1076"/>
          <ac:picMkLst>
            <pc:docMk/>
            <pc:sldMk cId="3088371685" sldId="263"/>
            <ac:picMk id="9" creationId="{A5E7E827-D6CE-45BF-80A1-D0B5A0AC0AAA}"/>
          </ac:picMkLst>
        </pc:picChg>
        <pc:picChg chg="mod">
          <ac:chgData name="Laura Rintoul" userId="f0fb7812-cc08-4df2-aa09-340af786af57" providerId="ADAL" clId="{40200ACF-2FF4-43F0-8CA8-F571E083313D}" dt="2022-05-08T10:11:10.653" v="4585" actId="1076"/>
          <ac:picMkLst>
            <pc:docMk/>
            <pc:sldMk cId="3088371685" sldId="263"/>
            <ac:picMk id="12" creationId="{45E5061E-E91B-417B-BE3C-F84AE2F7E9D5}"/>
          </ac:picMkLst>
        </pc:picChg>
      </pc:sldChg>
      <pc:sldChg chg="addSp delSp modSp new mod">
        <pc:chgData name="Laura Rintoul" userId="f0fb7812-cc08-4df2-aa09-340af786af57" providerId="ADAL" clId="{40200ACF-2FF4-43F0-8CA8-F571E083313D}" dt="2022-03-30T09:24:17.142" v="3790" actId="20577"/>
        <pc:sldMkLst>
          <pc:docMk/>
          <pc:sldMk cId="782069243" sldId="264"/>
        </pc:sldMkLst>
        <pc:spChg chg="mod">
          <ac:chgData name="Laura Rintoul" userId="f0fb7812-cc08-4df2-aa09-340af786af57" providerId="ADAL" clId="{40200ACF-2FF4-43F0-8CA8-F571E083313D}" dt="2022-03-30T09:24:17.142" v="3790" actId="20577"/>
          <ac:spMkLst>
            <pc:docMk/>
            <pc:sldMk cId="782069243" sldId="264"/>
            <ac:spMk id="2" creationId="{07F64BDC-5D29-4ECE-ADF5-4998BEA2D6E3}"/>
          </ac:spMkLst>
        </pc:spChg>
        <pc:spChg chg="add del mod">
          <ac:chgData name="Laura Rintoul" userId="f0fb7812-cc08-4df2-aa09-340af786af57" providerId="ADAL" clId="{40200ACF-2FF4-43F0-8CA8-F571E083313D}" dt="2022-03-25T09:56:30.835" v="3483" actId="14100"/>
          <ac:spMkLst>
            <pc:docMk/>
            <pc:sldMk cId="782069243" sldId="264"/>
            <ac:spMk id="3" creationId="{A2553FF6-BF0F-4BAF-AACC-34344258B30D}"/>
          </ac:spMkLst>
        </pc:spChg>
        <pc:picChg chg="add del mod ord">
          <ac:chgData name="Laura Rintoul" userId="f0fb7812-cc08-4df2-aa09-340af786af57" providerId="ADAL" clId="{40200ACF-2FF4-43F0-8CA8-F571E083313D}" dt="2022-03-24T11:11:56.500" v="2362" actId="22"/>
          <ac:picMkLst>
            <pc:docMk/>
            <pc:sldMk cId="782069243" sldId="264"/>
            <ac:picMk id="5" creationId="{23231476-91A6-4E78-8018-B527BC9C1C7B}"/>
          </ac:picMkLst>
        </pc:picChg>
        <pc:picChg chg="add mod">
          <ac:chgData name="Laura Rintoul" userId="f0fb7812-cc08-4df2-aa09-340af786af57" providerId="ADAL" clId="{40200ACF-2FF4-43F0-8CA8-F571E083313D}" dt="2022-03-25T09:56:43.939" v="3490" actId="1076"/>
          <ac:picMkLst>
            <pc:docMk/>
            <pc:sldMk cId="782069243" sldId="264"/>
            <ac:picMk id="5" creationId="{699B3A66-1F3D-4E13-B715-9CB76DF29DB7}"/>
          </ac:picMkLst>
        </pc:picChg>
        <pc:picChg chg="add mod">
          <ac:chgData name="Laura Rintoul" userId="f0fb7812-cc08-4df2-aa09-340af786af57" providerId="ADAL" clId="{40200ACF-2FF4-43F0-8CA8-F571E083313D}" dt="2022-03-25T09:56:37.569" v="3486" actId="1076"/>
          <ac:picMkLst>
            <pc:docMk/>
            <pc:sldMk cId="782069243" sldId="264"/>
            <ac:picMk id="7" creationId="{87A8BE32-1BDA-47AB-BB54-868FBD7BB2C9}"/>
          </ac:picMkLst>
        </pc:picChg>
        <pc:picChg chg="add mod">
          <ac:chgData name="Laura Rintoul" userId="f0fb7812-cc08-4df2-aa09-340af786af57" providerId="ADAL" clId="{40200ACF-2FF4-43F0-8CA8-F571E083313D}" dt="2022-03-25T09:56:38.841" v="3487" actId="1076"/>
          <ac:picMkLst>
            <pc:docMk/>
            <pc:sldMk cId="782069243" sldId="264"/>
            <ac:picMk id="9" creationId="{2500B936-B7E2-411A-9D22-C7B87D6A056E}"/>
          </ac:picMkLst>
        </pc:picChg>
      </pc:sldChg>
      <pc:sldChg chg="addSp delSp modSp new mod">
        <pc:chgData name="Laura Rintoul" userId="f0fb7812-cc08-4df2-aa09-340af786af57" providerId="ADAL" clId="{40200ACF-2FF4-43F0-8CA8-F571E083313D}" dt="2022-04-28T00:09:26.310" v="4575" actId="1076"/>
        <pc:sldMkLst>
          <pc:docMk/>
          <pc:sldMk cId="2070537408" sldId="265"/>
        </pc:sldMkLst>
        <pc:spChg chg="mod">
          <ac:chgData name="Laura Rintoul" userId="f0fb7812-cc08-4df2-aa09-340af786af57" providerId="ADAL" clId="{40200ACF-2FF4-43F0-8CA8-F571E083313D}" dt="2022-03-24T16:09:06.902" v="2656"/>
          <ac:spMkLst>
            <pc:docMk/>
            <pc:sldMk cId="2070537408" sldId="265"/>
            <ac:spMk id="2" creationId="{33A2CB32-448B-4355-AE4D-58F3200C8BA1}"/>
          </ac:spMkLst>
        </pc:spChg>
        <pc:spChg chg="del">
          <ac:chgData name="Laura Rintoul" userId="f0fb7812-cc08-4df2-aa09-340af786af57" providerId="ADAL" clId="{40200ACF-2FF4-43F0-8CA8-F571E083313D}" dt="2022-03-24T16:08:52.731" v="2652" actId="22"/>
          <ac:spMkLst>
            <pc:docMk/>
            <pc:sldMk cId="2070537408" sldId="265"/>
            <ac:spMk id="3" creationId="{B4A6D7EB-3A9D-449C-B8D2-75F03DA39A83}"/>
          </ac:spMkLst>
        </pc:spChg>
        <pc:spChg chg="add mod">
          <ac:chgData name="Laura Rintoul" userId="f0fb7812-cc08-4df2-aa09-340af786af57" providerId="ADAL" clId="{40200ACF-2FF4-43F0-8CA8-F571E083313D}" dt="2022-03-30T10:51:11.085" v="4036" actId="1076"/>
          <ac:spMkLst>
            <pc:docMk/>
            <pc:sldMk cId="2070537408" sldId="265"/>
            <ac:spMk id="4" creationId="{7142DDFC-E683-4A96-BEEA-DC517C9AFB5E}"/>
          </ac:spMkLst>
        </pc:spChg>
        <pc:spChg chg="add del mod">
          <ac:chgData name="Laura Rintoul" userId="f0fb7812-cc08-4df2-aa09-340af786af57" providerId="ADAL" clId="{40200ACF-2FF4-43F0-8CA8-F571E083313D}" dt="2022-03-30T10:20:39.038" v="3923" actId="478"/>
          <ac:spMkLst>
            <pc:docMk/>
            <pc:sldMk cId="2070537408" sldId="265"/>
            <ac:spMk id="11" creationId="{3E6B1305-5D30-41D4-BF9E-3C515F3ACE55}"/>
          </ac:spMkLst>
        </pc:spChg>
        <pc:picChg chg="add del mod ord">
          <ac:chgData name="Laura Rintoul" userId="f0fb7812-cc08-4df2-aa09-340af786af57" providerId="ADAL" clId="{40200ACF-2FF4-43F0-8CA8-F571E083313D}" dt="2022-03-30T10:26:31.171" v="3924" actId="478"/>
          <ac:picMkLst>
            <pc:docMk/>
            <pc:sldMk cId="2070537408" sldId="265"/>
            <ac:picMk id="5" creationId="{11BB1D82-B62D-487E-AC54-81052C1726CD}"/>
          </ac:picMkLst>
        </pc:picChg>
        <pc:picChg chg="add mod">
          <ac:chgData name="Laura Rintoul" userId="f0fb7812-cc08-4df2-aa09-340af786af57" providerId="ADAL" clId="{40200ACF-2FF4-43F0-8CA8-F571E083313D}" dt="2022-03-30T10:26:48.548" v="3929" actId="1076"/>
          <ac:picMkLst>
            <pc:docMk/>
            <pc:sldMk cId="2070537408" sldId="265"/>
            <ac:picMk id="7" creationId="{1189B065-BE57-4EB6-B9F6-5696F88BBD9C}"/>
          </ac:picMkLst>
        </pc:picChg>
        <pc:picChg chg="add mod">
          <ac:chgData name="Laura Rintoul" userId="f0fb7812-cc08-4df2-aa09-340af786af57" providerId="ADAL" clId="{40200ACF-2FF4-43F0-8CA8-F571E083313D}" dt="2022-04-28T00:09:26.310" v="4575" actId="1076"/>
          <ac:picMkLst>
            <pc:docMk/>
            <pc:sldMk cId="2070537408" sldId="265"/>
            <ac:picMk id="12" creationId="{A0ACD4A9-1BED-423D-BBAB-CB1284247C27}"/>
          </ac:picMkLst>
        </pc:picChg>
        <pc:picChg chg="add mod">
          <ac:chgData name="Laura Rintoul" userId="f0fb7812-cc08-4df2-aa09-340af786af57" providerId="ADAL" clId="{40200ACF-2FF4-43F0-8CA8-F571E083313D}" dt="2022-03-24T22:00:25.173" v="2827" actId="1076"/>
          <ac:picMkLst>
            <pc:docMk/>
            <pc:sldMk cId="2070537408" sldId="265"/>
            <ac:picMk id="13" creationId="{CF0FBA54-D854-46C3-B9D5-D8A231237945}"/>
          </ac:picMkLst>
        </pc:picChg>
        <pc:inkChg chg="add del">
          <ac:chgData name="Laura Rintoul" userId="f0fb7812-cc08-4df2-aa09-340af786af57" providerId="ADAL" clId="{40200ACF-2FF4-43F0-8CA8-F571E083313D}" dt="2022-03-24T16:19:19.918" v="2659" actId="9405"/>
          <ac:inkMkLst>
            <pc:docMk/>
            <pc:sldMk cId="2070537408" sldId="265"/>
            <ac:inkMk id="6" creationId="{0016C7F7-7E8F-49FF-A288-8293358190EC}"/>
          </ac:inkMkLst>
        </pc:inkChg>
        <pc:inkChg chg="add del">
          <ac:chgData name="Laura Rintoul" userId="f0fb7812-cc08-4df2-aa09-340af786af57" providerId="ADAL" clId="{40200ACF-2FF4-43F0-8CA8-F571E083313D}" dt="2022-03-24T16:37:20.560" v="2661" actId="9405"/>
          <ac:inkMkLst>
            <pc:docMk/>
            <pc:sldMk cId="2070537408" sldId="265"/>
            <ac:inkMk id="7" creationId="{9488DE02-8767-4C35-BD56-C7B00D9DEAAC}"/>
          </ac:inkMkLst>
        </pc:inkChg>
        <pc:inkChg chg="add">
          <ac:chgData name="Laura Rintoul" userId="f0fb7812-cc08-4df2-aa09-340af786af57" providerId="ADAL" clId="{40200ACF-2FF4-43F0-8CA8-F571E083313D}" dt="2022-03-24T21:57:57.768" v="2662" actId="9405"/>
          <ac:inkMkLst>
            <pc:docMk/>
            <pc:sldMk cId="2070537408" sldId="265"/>
            <ac:inkMk id="8" creationId="{37A9106D-835F-4780-B029-899C197F8155}"/>
          </ac:inkMkLst>
        </pc:inkChg>
        <pc:inkChg chg="add">
          <ac:chgData name="Laura Rintoul" userId="f0fb7812-cc08-4df2-aa09-340af786af57" providerId="ADAL" clId="{40200ACF-2FF4-43F0-8CA8-F571E083313D}" dt="2022-03-24T21:58:00.455" v="2663" actId="9405"/>
          <ac:inkMkLst>
            <pc:docMk/>
            <pc:sldMk cId="2070537408" sldId="265"/>
            <ac:inkMk id="9" creationId="{F8A5CF2C-685F-4560-BB89-47BD3586289D}"/>
          </ac:inkMkLst>
        </pc:inkChg>
      </pc:sldChg>
      <pc:sldChg chg="addSp delSp modSp new mod">
        <pc:chgData name="Laura Rintoul" userId="f0fb7812-cc08-4df2-aa09-340af786af57" providerId="ADAL" clId="{40200ACF-2FF4-43F0-8CA8-F571E083313D}" dt="2022-03-24T23:49:11.318" v="3023" actId="1076"/>
        <pc:sldMkLst>
          <pc:docMk/>
          <pc:sldMk cId="2483480591" sldId="266"/>
        </pc:sldMkLst>
        <pc:spChg chg="mod">
          <ac:chgData name="Laura Rintoul" userId="f0fb7812-cc08-4df2-aa09-340af786af57" providerId="ADAL" clId="{40200ACF-2FF4-43F0-8CA8-F571E083313D}" dt="2022-03-24T22:12:32.520" v="2859" actId="20577"/>
          <ac:spMkLst>
            <pc:docMk/>
            <pc:sldMk cId="2483480591" sldId="266"/>
            <ac:spMk id="2" creationId="{3F7CD151-15FE-4A36-9F29-8D125FD95B81}"/>
          </ac:spMkLst>
        </pc:spChg>
        <pc:spChg chg="del">
          <ac:chgData name="Laura Rintoul" userId="f0fb7812-cc08-4df2-aa09-340af786af57" providerId="ADAL" clId="{40200ACF-2FF4-43F0-8CA8-F571E083313D}" dt="2022-03-24T22:12:33.950" v="2860" actId="22"/>
          <ac:spMkLst>
            <pc:docMk/>
            <pc:sldMk cId="2483480591" sldId="266"/>
            <ac:spMk id="3" creationId="{3343631A-1D84-4532-8818-9E2C67F2BA75}"/>
          </ac:spMkLst>
        </pc:spChg>
        <pc:spChg chg="add mod">
          <ac:chgData name="Laura Rintoul" userId="f0fb7812-cc08-4df2-aa09-340af786af57" providerId="ADAL" clId="{40200ACF-2FF4-43F0-8CA8-F571E083313D}" dt="2022-03-24T23:49:07.365" v="3022" actId="20577"/>
          <ac:spMkLst>
            <pc:docMk/>
            <pc:sldMk cId="2483480591" sldId="266"/>
            <ac:spMk id="8" creationId="{5E139C0E-0F2F-4147-ACE6-A6DBC88768DB}"/>
          </ac:spMkLst>
        </pc:spChg>
        <pc:picChg chg="add mod ord">
          <ac:chgData name="Laura Rintoul" userId="f0fb7812-cc08-4df2-aa09-340af786af57" providerId="ADAL" clId="{40200ACF-2FF4-43F0-8CA8-F571E083313D}" dt="2022-03-24T22:12:35.532" v="2861" actId="1076"/>
          <ac:picMkLst>
            <pc:docMk/>
            <pc:sldMk cId="2483480591" sldId="266"/>
            <ac:picMk id="5" creationId="{FD9001DB-6471-45C2-9F92-6FF0967E7735}"/>
          </ac:picMkLst>
        </pc:picChg>
        <pc:picChg chg="add mod">
          <ac:chgData name="Laura Rintoul" userId="f0fb7812-cc08-4df2-aa09-340af786af57" providerId="ADAL" clId="{40200ACF-2FF4-43F0-8CA8-F571E083313D}" dt="2022-03-24T23:49:11.318" v="3023" actId="1076"/>
          <ac:picMkLst>
            <pc:docMk/>
            <pc:sldMk cId="2483480591" sldId="266"/>
            <ac:picMk id="7" creationId="{1077BB9E-CCC8-446F-BE24-F51592C5001B}"/>
          </ac:picMkLst>
        </pc:picChg>
      </pc:sldChg>
      <pc:sldChg chg="addSp delSp modSp new mod">
        <pc:chgData name="Laura Rintoul" userId="f0fb7812-cc08-4df2-aa09-340af786af57" providerId="ADAL" clId="{40200ACF-2FF4-43F0-8CA8-F571E083313D}" dt="2022-03-24T23:51:29.517" v="3088" actId="1076"/>
        <pc:sldMkLst>
          <pc:docMk/>
          <pc:sldMk cId="3475871801" sldId="267"/>
        </pc:sldMkLst>
        <pc:spChg chg="mod">
          <ac:chgData name="Laura Rintoul" userId="f0fb7812-cc08-4df2-aa09-340af786af57" providerId="ADAL" clId="{40200ACF-2FF4-43F0-8CA8-F571E083313D}" dt="2022-03-24T22:45:23.349" v="2903" actId="20577"/>
          <ac:spMkLst>
            <pc:docMk/>
            <pc:sldMk cId="3475871801" sldId="267"/>
            <ac:spMk id="2" creationId="{AA548E56-4F5B-492F-AADA-C15086A4D2DE}"/>
          </ac:spMkLst>
        </pc:spChg>
        <pc:spChg chg="del">
          <ac:chgData name="Laura Rintoul" userId="f0fb7812-cc08-4df2-aa09-340af786af57" providerId="ADAL" clId="{40200ACF-2FF4-43F0-8CA8-F571E083313D}" dt="2022-03-24T22:45:14.904" v="2875" actId="22"/>
          <ac:spMkLst>
            <pc:docMk/>
            <pc:sldMk cId="3475871801" sldId="267"/>
            <ac:spMk id="3" creationId="{461EEC7C-BFF3-4660-9B25-E986239E958C}"/>
          </ac:spMkLst>
        </pc:spChg>
        <pc:spChg chg="add mod">
          <ac:chgData name="Laura Rintoul" userId="f0fb7812-cc08-4df2-aa09-340af786af57" providerId="ADAL" clId="{40200ACF-2FF4-43F0-8CA8-F571E083313D}" dt="2022-03-24T22:55:44.337" v="2945" actId="1076"/>
          <ac:spMkLst>
            <pc:docMk/>
            <pc:sldMk cId="3475871801" sldId="267"/>
            <ac:spMk id="8" creationId="{90E1400C-A5CE-4465-BAA1-56F03E0B7872}"/>
          </ac:spMkLst>
        </pc:spChg>
        <pc:spChg chg="add mod">
          <ac:chgData name="Laura Rintoul" userId="f0fb7812-cc08-4df2-aa09-340af786af57" providerId="ADAL" clId="{40200ACF-2FF4-43F0-8CA8-F571E083313D}" dt="2022-03-24T23:51:29.517" v="3088" actId="1076"/>
          <ac:spMkLst>
            <pc:docMk/>
            <pc:sldMk cId="3475871801" sldId="267"/>
            <ac:spMk id="9" creationId="{CE108588-4A12-4CDD-946F-40B6CD5577C2}"/>
          </ac:spMkLst>
        </pc:spChg>
        <pc:picChg chg="add mod ord">
          <ac:chgData name="Laura Rintoul" userId="f0fb7812-cc08-4df2-aa09-340af786af57" providerId="ADAL" clId="{40200ACF-2FF4-43F0-8CA8-F571E083313D}" dt="2022-03-24T22:45:17.691" v="2876" actId="1076"/>
          <ac:picMkLst>
            <pc:docMk/>
            <pc:sldMk cId="3475871801" sldId="267"/>
            <ac:picMk id="5" creationId="{23FD3B45-A63B-4569-852E-27B3FCB2E3BB}"/>
          </ac:picMkLst>
        </pc:picChg>
        <pc:picChg chg="add mod">
          <ac:chgData name="Laura Rintoul" userId="f0fb7812-cc08-4df2-aa09-340af786af57" providerId="ADAL" clId="{40200ACF-2FF4-43F0-8CA8-F571E083313D}" dt="2022-03-24T22:54:32.230" v="2905" actId="1076"/>
          <ac:picMkLst>
            <pc:docMk/>
            <pc:sldMk cId="3475871801" sldId="267"/>
            <ac:picMk id="7" creationId="{7E634721-FBB9-4DD5-9682-A816CD5C347B}"/>
          </ac:picMkLst>
        </pc:picChg>
      </pc:sldChg>
      <pc:sldChg chg="addSp delSp modSp new mod">
        <pc:chgData name="Laura Rintoul" userId="f0fb7812-cc08-4df2-aa09-340af786af57" providerId="ADAL" clId="{40200ACF-2FF4-43F0-8CA8-F571E083313D}" dt="2022-03-25T09:59:57.949" v="3606" actId="1076"/>
        <pc:sldMkLst>
          <pc:docMk/>
          <pc:sldMk cId="1670843252" sldId="268"/>
        </pc:sldMkLst>
        <pc:spChg chg="mod">
          <ac:chgData name="Laura Rintoul" userId="f0fb7812-cc08-4df2-aa09-340af786af57" providerId="ADAL" clId="{40200ACF-2FF4-43F0-8CA8-F571E083313D}" dt="2022-03-25T09:58:21.642" v="3522" actId="313"/>
          <ac:spMkLst>
            <pc:docMk/>
            <pc:sldMk cId="1670843252" sldId="268"/>
            <ac:spMk id="2" creationId="{E9183E08-EAAE-4599-90EA-07BAE060807A}"/>
          </ac:spMkLst>
        </pc:spChg>
        <pc:spChg chg="del">
          <ac:chgData name="Laura Rintoul" userId="f0fb7812-cc08-4df2-aa09-340af786af57" providerId="ADAL" clId="{40200ACF-2FF4-43F0-8CA8-F571E083313D}" dt="2022-03-25T09:58:19.684" v="3521"/>
          <ac:spMkLst>
            <pc:docMk/>
            <pc:sldMk cId="1670843252" sldId="268"/>
            <ac:spMk id="3" creationId="{D2B90C5E-A531-4C34-8556-FDAA818711C7}"/>
          </ac:spMkLst>
        </pc:spChg>
        <pc:spChg chg="add del mod">
          <ac:chgData name="Laura Rintoul" userId="f0fb7812-cc08-4df2-aa09-340af786af57" providerId="ADAL" clId="{40200ACF-2FF4-43F0-8CA8-F571E083313D}" dt="2022-03-25T09:59:48.044" v="3605" actId="478"/>
          <ac:spMkLst>
            <pc:docMk/>
            <pc:sldMk cId="1670843252" sldId="268"/>
            <ac:spMk id="6" creationId="{640D7055-2B9F-43C1-B6A4-A7F82026E9CB}"/>
          </ac:spMkLst>
        </pc:spChg>
        <pc:picChg chg="add mod">
          <ac:chgData name="Laura Rintoul" userId="f0fb7812-cc08-4df2-aa09-340af786af57" providerId="ADAL" clId="{40200ACF-2FF4-43F0-8CA8-F571E083313D}" dt="2022-03-25T09:59:57.949" v="3606" actId="1076"/>
          <ac:picMkLst>
            <pc:docMk/>
            <pc:sldMk cId="1670843252" sldId="268"/>
            <ac:picMk id="4" creationId="{82C888FB-80B7-4B76-9DA7-AB0C018E4071}"/>
          </ac:picMkLst>
        </pc:picChg>
        <pc:picChg chg="add mod">
          <ac:chgData name="Laura Rintoul" userId="f0fb7812-cc08-4df2-aa09-340af786af57" providerId="ADAL" clId="{40200ACF-2FF4-43F0-8CA8-F571E083313D}" dt="2022-03-25T09:58:56.037" v="3533" actId="1076"/>
          <ac:picMkLst>
            <pc:docMk/>
            <pc:sldMk cId="1670843252" sldId="268"/>
            <ac:picMk id="5" creationId="{1758EF19-7E01-48C6-873B-73815CADDE92}"/>
          </ac:picMkLst>
        </pc:picChg>
      </pc:sldChg>
      <pc:sldChg chg="modSp new mod">
        <pc:chgData name="Laura Rintoul" userId="f0fb7812-cc08-4df2-aa09-340af786af57" providerId="ADAL" clId="{40200ACF-2FF4-43F0-8CA8-F571E083313D}" dt="2022-03-25T00:05:38.620" v="3438" actId="20577"/>
        <pc:sldMkLst>
          <pc:docMk/>
          <pc:sldMk cId="2705224145" sldId="269"/>
        </pc:sldMkLst>
        <pc:spChg chg="mod">
          <ac:chgData name="Laura Rintoul" userId="f0fb7812-cc08-4df2-aa09-340af786af57" providerId="ADAL" clId="{40200ACF-2FF4-43F0-8CA8-F571E083313D}" dt="2022-03-25T00:04:22.272" v="3142" actId="20577"/>
          <ac:spMkLst>
            <pc:docMk/>
            <pc:sldMk cId="2705224145" sldId="269"/>
            <ac:spMk id="2" creationId="{AE519C46-C918-4E2E-92DE-4ADDAD3391C4}"/>
          </ac:spMkLst>
        </pc:spChg>
        <pc:spChg chg="mod">
          <ac:chgData name="Laura Rintoul" userId="f0fb7812-cc08-4df2-aa09-340af786af57" providerId="ADAL" clId="{40200ACF-2FF4-43F0-8CA8-F571E083313D}" dt="2022-03-25T00:05:38.620" v="3438" actId="20577"/>
          <ac:spMkLst>
            <pc:docMk/>
            <pc:sldMk cId="2705224145" sldId="269"/>
            <ac:spMk id="3" creationId="{CCBD9C46-3EA5-4882-8286-42FC5CA5B21C}"/>
          </ac:spMkLst>
        </pc:spChg>
      </pc:sldChg>
      <pc:sldChg chg="new del">
        <pc:chgData name="Laura Rintoul" userId="f0fb7812-cc08-4df2-aa09-340af786af57" providerId="ADAL" clId="{40200ACF-2FF4-43F0-8CA8-F571E083313D}" dt="2022-03-25T00:06:15.987" v="3474" actId="47"/>
        <pc:sldMkLst>
          <pc:docMk/>
          <pc:sldMk cId="992864054" sldId="270"/>
        </pc:sldMkLst>
      </pc:sldChg>
      <pc:sldChg chg="modSp new mod">
        <pc:chgData name="Laura Rintoul" userId="f0fb7812-cc08-4df2-aa09-340af786af57" providerId="ADAL" clId="{40200ACF-2FF4-43F0-8CA8-F571E083313D}" dt="2022-03-25T00:06:08.449" v="3473" actId="20577"/>
        <pc:sldMkLst>
          <pc:docMk/>
          <pc:sldMk cId="3291346117" sldId="271"/>
        </pc:sldMkLst>
        <pc:spChg chg="mod">
          <ac:chgData name="Laura Rintoul" userId="f0fb7812-cc08-4df2-aa09-340af786af57" providerId="ADAL" clId="{40200ACF-2FF4-43F0-8CA8-F571E083313D}" dt="2022-03-25T00:06:05.934" v="3464" actId="20577"/>
          <ac:spMkLst>
            <pc:docMk/>
            <pc:sldMk cId="3291346117" sldId="271"/>
            <ac:spMk id="2" creationId="{36A21320-B89B-470B-BE51-C2C638944DEE}"/>
          </ac:spMkLst>
        </pc:spChg>
        <pc:spChg chg="mod">
          <ac:chgData name="Laura Rintoul" userId="f0fb7812-cc08-4df2-aa09-340af786af57" providerId="ADAL" clId="{40200ACF-2FF4-43F0-8CA8-F571E083313D}" dt="2022-03-25T00:06:08.449" v="3473" actId="20577"/>
          <ac:spMkLst>
            <pc:docMk/>
            <pc:sldMk cId="3291346117" sldId="271"/>
            <ac:spMk id="3" creationId="{C20C0D3E-7BA3-43BD-9F79-5B12C9B12DC5}"/>
          </ac:spMkLst>
        </pc:spChg>
      </pc:sldChg>
      <pc:sldChg chg="addSp modSp new mod">
        <pc:chgData name="Laura Rintoul" userId="f0fb7812-cc08-4df2-aa09-340af786af57" providerId="ADAL" clId="{40200ACF-2FF4-43F0-8CA8-F571E083313D}" dt="2022-03-30T09:24:05.188" v="3768" actId="20577"/>
        <pc:sldMkLst>
          <pc:docMk/>
          <pc:sldMk cId="4077403691" sldId="272"/>
        </pc:sldMkLst>
        <pc:spChg chg="mod">
          <ac:chgData name="Laura Rintoul" userId="f0fb7812-cc08-4df2-aa09-340af786af57" providerId="ADAL" clId="{40200ACF-2FF4-43F0-8CA8-F571E083313D}" dt="2022-03-30T09:23:20.538" v="3687" actId="20577"/>
          <ac:spMkLst>
            <pc:docMk/>
            <pc:sldMk cId="4077403691" sldId="272"/>
            <ac:spMk id="2" creationId="{B7FB412E-24F3-4221-BFAF-41B73BC55809}"/>
          </ac:spMkLst>
        </pc:spChg>
        <pc:spChg chg="mod">
          <ac:chgData name="Laura Rintoul" userId="f0fb7812-cc08-4df2-aa09-340af786af57" providerId="ADAL" clId="{40200ACF-2FF4-43F0-8CA8-F571E083313D}" dt="2022-03-30T09:24:05.188" v="3768" actId="20577"/>
          <ac:spMkLst>
            <pc:docMk/>
            <pc:sldMk cId="4077403691" sldId="272"/>
            <ac:spMk id="3" creationId="{94A33F97-768A-434A-A020-DF2D3B9F5910}"/>
          </ac:spMkLst>
        </pc:spChg>
        <pc:picChg chg="add mod">
          <ac:chgData name="Laura Rintoul" userId="f0fb7812-cc08-4df2-aa09-340af786af57" providerId="ADAL" clId="{40200ACF-2FF4-43F0-8CA8-F571E083313D}" dt="2022-03-30T09:23:39.059" v="3689" actId="1076"/>
          <ac:picMkLst>
            <pc:docMk/>
            <pc:sldMk cId="4077403691" sldId="272"/>
            <ac:picMk id="4" creationId="{846C21C4-74AD-4B28-9EFC-679B26F89894}"/>
          </ac:picMkLst>
        </pc:picChg>
        <pc:picChg chg="add mod">
          <ac:chgData name="Laura Rintoul" userId="f0fb7812-cc08-4df2-aa09-340af786af57" providerId="ADAL" clId="{40200ACF-2FF4-43F0-8CA8-F571E083313D}" dt="2022-03-30T09:23:28.830" v="3688" actId="1076"/>
          <ac:picMkLst>
            <pc:docMk/>
            <pc:sldMk cId="4077403691" sldId="272"/>
            <ac:picMk id="5" creationId="{4911B604-81E7-4A07-B207-1CC070431575}"/>
          </ac:picMkLst>
        </pc:picChg>
        <pc:picChg chg="add mod">
          <ac:chgData name="Laura Rintoul" userId="f0fb7812-cc08-4df2-aa09-340af786af57" providerId="ADAL" clId="{40200ACF-2FF4-43F0-8CA8-F571E083313D}" dt="2022-03-30T09:23:28.830" v="3688" actId="1076"/>
          <ac:picMkLst>
            <pc:docMk/>
            <pc:sldMk cId="4077403691" sldId="272"/>
            <ac:picMk id="6" creationId="{94A42D56-5B29-4E48-AF5E-0E440FA67357}"/>
          </ac:picMkLst>
        </pc:picChg>
        <pc:picChg chg="add mod">
          <ac:chgData name="Laura Rintoul" userId="f0fb7812-cc08-4df2-aa09-340af786af57" providerId="ADAL" clId="{40200ACF-2FF4-43F0-8CA8-F571E083313D}" dt="2022-03-30T09:23:28.830" v="3688" actId="1076"/>
          <ac:picMkLst>
            <pc:docMk/>
            <pc:sldMk cId="4077403691" sldId="272"/>
            <ac:picMk id="7" creationId="{2E085A64-E721-4029-98D8-F86AA3F82CE5}"/>
          </ac:picMkLst>
        </pc:picChg>
      </pc:sldChg>
      <pc:sldChg chg="addSp delSp modSp new mod">
        <pc:chgData name="Laura Rintoul" userId="f0fb7812-cc08-4df2-aa09-340af786af57" providerId="ADAL" clId="{40200ACF-2FF4-43F0-8CA8-F571E083313D}" dt="2022-03-30T12:27:39.442" v="4521" actId="403"/>
        <pc:sldMkLst>
          <pc:docMk/>
          <pc:sldMk cId="3923176026" sldId="273"/>
        </pc:sldMkLst>
        <pc:spChg chg="mod">
          <ac:chgData name="Laura Rintoul" userId="f0fb7812-cc08-4df2-aa09-340af786af57" providerId="ADAL" clId="{40200ACF-2FF4-43F0-8CA8-F571E083313D}" dt="2022-03-30T09:24:27.853" v="3829" actId="20577"/>
          <ac:spMkLst>
            <pc:docMk/>
            <pc:sldMk cId="3923176026" sldId="273"/>
            <ac:spMk id="2" creationId="{D051CBA8-8EBD-450E-A237-6D557F529BC5}"/>
          </ac:spMkLst>
        </pc:spChg>
        <pc:spChg chg="del">
          <ac:chgData name="Laura Rintoul" userId="f0fb7812-cc08-4df2-aa09-340af786af57" providerId="ADAL" clId="{40200ACF-2FF4-43F0-8CA8-F571E083313D}" dt="2022-03-30T12:18:45.881" v="4153" actId="22"/>
          <ac:spMkLst>
            <pc:docMk/>
            <pc:sldMk cId="3923176026" sldId="273"/>
            <ac:spMk id="3" creationId="{E0899311-6A9F-4B0D-BC1B-901BED1E4C99}"/>
          </ac:spMkLst>
        </pc:spChg>
        <pc:spChg chg="add mod">
          <ac:chgData name="Laura Rintoul" userId="f0fb7812-cc08-4df2-aa09-340af786af57" providerId="ADAL" clId="{40200ACF-2FF4-43F0-8CA8-F571E083313D}" dt="2022-03-30T12:27:39.442" v="4521" actId="403"/>
          <ac:spMkLst>
            <pc:docMk/>
            <pc:sldMk cId="3923176026" sldId="273"/>
            <ac:spMk id="6" creationId="{C2DE97E6-172F-4613-A2F4-DB4CEC741C4D}"/>
          </ac:spMkLst>
        </pc:spChg>
        <pc:picChg chg="add mod ord">
          <ac:chgData name="Laura Rintoul" userId="f0fb7812-cc08-4df2-aa09-340af786af57" providerId="ADAL" clId="{40200ACF-2FF4-43F0-8CA8-F571E083313D}" dt="2022-03-30T12:18:53.281" v="4156" actId="1076"/>
          <ac:picMkLst>
            <pc:docMk/>
            <pc:sldMk cId="3923176026" sldId="273"/>
            <ac:picMk id="5" creationId="{7BE96FBA-CD63-409D-B513-683BEB2C215F}"/>
          </ac:picMkLst>
        </pc:picChg>
      </pc:sldChg>
      <pc:sldChg chg="addSp delSp modSp new mod">
        <pc:chgData name="Laura Rintoul" userId="f0fb7812-cc08-4df2-aa09-340af786af57" providerId="ADAL" clId="{40200ACF-2FF4-43F0-8CA8-F571E083313D}" dt="2022-03-30T13:33:19.296" v="4549" actId="20577"/>
        <pc:sldMkLst>
          <pc:docMk/>
          <pc:sldMk cId="4121492287" sldId="274"/>
        </pc:sldMkLst>
        <pc:spChg chg="mod">
          <ac:chgData name="Laura Rintoul" userId="f0fb7812-cc08-4df2-aa09-340af786af57" providerId="ADAL" clId="{40200ACF-2FF4-43F0-8CA8-F571E083313D}" dt="2022-03-30T13:33:19.296" v="4549" actId="20577"/>
          <ac:spMkLst>
            <pc:docMk/>
            <pc:sldMk cId="4121492287" sldId="274"/>
            <ac:spMk id="2" creationId="{B2D41127-318A-4121-B900-2078DCE869FE}"/>
          </ac:spMkLst>
        </pc:spChg>
        <pc:spChg chg="del">
          <ac:chgData name="Laura Rintoul" userId="f0fb7812-cc08-4df2-aa09-340af786af57" providerId="ADAL" clId="{40200ACF-2FF4-43F0-8CA8-F571E083313D}" dt="2022-03-30T13:32:57.726" v="4523" actId="22"/>
          <ac:spMkLst>
            <pc:docMk/>
            <pc:sldMk cId="4121492287" sldId="274"/>
            <ac:spMk id="3" creationId="{A88C931E-52F2-4E62-BAB3-DAA8715D7723}"/>
          </ac:spMkLst>
        </pc:spChg>
        <pc:picChg chg="add mod ord">
          <ac:chgData name="Laura Rintoul" userId="f0fb7812-cc08-4df2-aa09-340af786af57" providerId="ADAL" clId="{40200ACF-2FF4-43F0-8CA8-F571E083313D}" dt="2022-03-30T13:33:01.265" v="4525" actId="14100"/>
          <ac:picMkLst>
            <pc:docMk/>
            <pc:sldMk cId="4121492287" sldId="274"/>
            <ac:picMk id="5" creationId="{D99E80A5-8D69-4513-9C40-562CB1D53745}"/>
          </ac:picMkLst>
        </pc:picChg>
        <pc:picChg chg="add mod">
          <ac:chgData name="Laura Rintoul" userId="f0fb7812-cc08-4df2-aa09-340af786af57" providerId="ADAL" clId="{40200ACF-2FF4-43F0-8CA8-F571E083313D}" dt="2022-03-30T13:33:11.553" v="4527" actId="1076"/>
          <ac:picMkLst>
            <pc:docMk/>
            <pc:sldMk cId="4121492287" sldId="274"/>
            <ac:picMk id="6" creationId="{83FD179F-EAD6-4BBC-A01B-A50AA7141CA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57:5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4T21:58:0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DA4D-983D-46E1-9EAA-790A0E1C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D0A9-DFE2-4EA3-8400-3932BB8D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25D1-93D0-44C7-8B65-7BFC073D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03F0-5315-4716-B64B-9D19C668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50564-EA8D-415A-A91D-154423E4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5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58DB-969A-42BA-9652-37D755FA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46A04-2328-4C04-86C9-5FED81E2F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8D58-B716-449B-9DE2-2D4A4163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4441-8348-4D18-B625-20DE8869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047C8-E70E-4C23-BA60-5984F25A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8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0CA68-6E91-490D-A570-AB71E0F48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EA319-F381-4870-9D0B-2EB1E526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88C8-7A47-4DF2-B659-08B9B2E1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5B902-C2F8-4F84-9A81-A7F696BD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EA14-72C0-4001-998E-AB4FC8EC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51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5BEF-AA01-4EE6-BEA9-13AC58CC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0D1E-CA82-4A7D-AB81-68F6F2F8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20A22-BA75-4510-AED3-77426BE8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2A81-8145-4B7B-80DB-AB76C205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91AC-A0B7-43EF-8872-9D9B1BD0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2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8058-A234-40E6-A0E6-27542191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E752-F800-43F3-B832-DE124F1B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D904C-5570-46A3-AE06-9F55684F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506A-2563-4497-AAC2-5B07FF38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CF668-A230-410F-ABA0-85FB2C03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5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63E5-ED07-4487-8C9D-12CEFA27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D4DB-A25E-4CDF-8105-BCBBAC830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DC11A-A604-403E-967D-65D2A272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7F9E-1B8C-47A6-92CC-0EAC1843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22D5F-6E5C-4EB9-81D3-DF3781EC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E9713-6147-4580-B8FA-A306EEA7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80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ACBB-BD94-44C0-A90C-06CB62DF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9392-5AC4-46C5-A739-C3F76020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9BB7B-AA65-4EB1-94F6-522AD7BA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20FA4-922D-4A86-985C-4CAB6AA0E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2628E-C854-41E4-B15B-5332356D0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D5A6F-0FBE-441A-AD2E-DE85BA43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03C10-535F-4090-A1E9-402062A5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86335-6B07-4CB7-A5EA-D0278AC1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2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AE14-94C9-485D-ABD9-AEAEFD24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E869-B4BE-41D0-A57A-C33264DC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1CB3A-4D7F-4BBD-A123-FAD409A7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EAA9F-530C-4EC5-A016-2B1FCE9F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16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CE9D3-F28A-4D81-A2B6-9CEABB5F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BF2F-246D-4E7A-8F10-E8C938DA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4CB6A-BC73-44FB-904D-2838AA30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31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72A0-5C34-435F-B4F6-BBEAEA48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91E8-A0D6-48FA-AB36-9F7237AF0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372DD-8FD0-462E-BD43-A29D65564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5A8C6-5771-40A0-B648-138CEDEC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2DB07-C281-4431-A4F4-07EF3500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8B688-A4D1-4824-873A-71980445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6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441E-7F21-400B-81C0-9000B693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12499-0069-4BCB-B930-A4D3EEDBA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3AA1B-08CE-466E-AC02-2E6347E54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A7838-8A72-42B8-AC88-D234BD46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45E0B-8BA7-4D97-B45C-AD25864F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17C80-3CF3-4494-A873-4914C21A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5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07634-DFBB-4259-8F94-439CB596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3A93-5D7D-4D0D-8810-74927B12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45EB-BF4F-42BA-974C-6E7BB0309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1A89-2D44-4389-8227-A2CB9ED12531}" type="datetimeFigureOut">
              <a:rPr lang="en-GB" smtClean="0"/>
              <a:t>07/05/2022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488FA-9B00-4FA1-B9A1-257449AA7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FDA6-7F5F-4A86-9634-1B12AC15F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9F18-AF2E-4528-A88F-826CAA80E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9F9D-40B3-4153-AB4A-7F17F9C8F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phonons and their effects in 2D quantum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28DA7-E3F1-4A67-9B98-603DF80AB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Laura Rintoul</a:t>
            </a:r>
          </a:p>
        </p:txBody>
      </p:sp>
    </p:spTree>
    <p:extLst>
      <p:ext uri="{BB962C8B-B14F-4D97-AF65-F5344CB8AC3E}">
        <p14:creationId xmlns:p14="http://schemas.microsoft.com/office/powerpoint/2010/main" val="197757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CB32-448B-4355-AE4D-58F3200C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Spectral density calculation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A9106D-835F-4780-B029-899C197F8155}"/>
                  </a:ext>
                </a:extLst>
              </p14:cNvPr>
              <p14:cNvContentPartPr/>
              <p14:nvPr/>
            </p14:nvContentPartPr>
            <p14:xfrm>
              <a:off x="4681512" y="384019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A9106D-835F-4780-B029-899C197F81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512" y="38315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8A5CF2C-685F-4560-BB89-47BD3586289D}"/>
                  </a:ext>
                </a:extLst>
              </p14:cNvPr>
              <p14:cNvContentPartPr/>
              <p14:nvPr/>
            </p14:nvContentPartPr>
            <p14:xfrm>
              <a:off x="2413512" y="341035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8A5CF2C-685F-4560-BB89-47BD358628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4872" y="340171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0ACD4A9-1BED-423D-BBAB-CB1284247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64" y="3248005"/>
            <a:ext cx="5130159" cy="3530159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F0FBA54-D854-46C3-B9D5-D8A231237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123" y="3248005"/>
            <a:ext cx="5307936" cy="353015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2DDFC-E683-4A96-BEEA-DC517C9A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5" y="2605438"/>
            <a:ext cx="10823369" cy="3476521"/>
          </a:xfrm>
        </p:spPr>
        <p:txBody>
          <a:bodyPr/>
          <a:lstStyle/>
          <a:p>
            <a:r>
              <a:rPr lang="en-GB" dirty="0" err="1"/>
              <a:t>iQUAPI</a:t>
            </a:r>
            <a:r>
              <a:rPr lang="en-GB" dirty="0"/>
              <a:t> takes continuous Spec. Dens therefore need to use last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9B065-BE57-4EB6-B9F6-5696F88BBD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34" y="1442966"/>
            <a:ext cx="1019317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3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0071-B6F0-4E02-8D8C-9B2976C2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1D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9407F-A667-48D4-87B0-C168EF818059}"/>
              </a:ext>
            </a:extLst>
          </p:cNvPr>
          <p:cNvSpPr txBox="1"/>
          <p:nvPr/>
        </p:nvSpPr>
        <p:spPr>
          <a:xfrm>
            <a:off x="897214" y="1502979"/>
            <a:ext cx="1039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2DC055-04F8-4867-AA18-0083704BE4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61083BB-1A10-4674-958A-D6B99DFD0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598" y="2501390"/>
            <a:ext cx="4901587" cy="3530159"/>
          </a:xfrm>
        </p:spPr>
      </p:pic>
      <p:pic>
        <p:nvPicPr>
          <p:cNvPr id="19" name="Picture 18" descr="Chart&#10;&#10;Description automatically generated with medium confidence">
            <a:extLst>
              <a:ext uri="{FF2B5EF4-FFF2-40B4-BE49-F238E27FC236}">
                <a16:creationId xmlns:a16="http://schemas.microsoft.com/office/drawing/2014/main" id="{AADF6ADF-DC78-4DB0-8CC5-5A6BCF6E3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63" y="2429053"/>
            <a:ext cx="5486875" cy="36579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02303F-103F-45A1-BDCD-F48F8CCD2964}"/>
              </a:ext>
            </a:extLst>
          </p:cNvPr>
          <p:cNvSpPr txBox="1"/>
          <p:nvPr/>
        </p:nvSpPr>
        <p:spPr>
          <a:xfrm>
            <a:off x="3142592" y="1650410"/>
            <a:ext cx="35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CC2E8C-23C2-4166-8DF3-D86206E9CBE2}"/>
              </a:ext>
            </a:extLst>
          </p:cNvPr>
          <p:cNvSpPr txBox="1"/>
          <p:nvPr/>
        </p:nvSpPr>
        <p:spPr>
          <a:xfrm>
            <a:off x="8496734" y="1788857"/>
            <a:ext cx="69757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r =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11C32-21B2-4972-B4ED-4355EB9EC71E}"/>
              </a:ext>
            </a:extLst>
          </p:cNvPr>
          <p:cNvSpPr txBox="1"/>
          <p:nvPr/>
        </p:nvSpPr>
        <p:spPr>
          <a:xfrm>
            <a:off x="5734831" y="403856"/>
            <a:ext cx="498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Analytical derivation carried out gave the following relationship: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A09BE-61AE-4F46-8A0B-E766E4E7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185" y="1110131"/>
            <a:ext cx="5039376" cy="78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0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51-15FE-4A36-9F29-8D125FD9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001DB-6471-45C2-9F92-6FF0967E7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007" y="2519678"/>
            <a:ext cx="4850793" cy="3530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7BB9E-CCC8-446F-BE24-F51592C50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32" y="4075331"/>
            <a:ext cx="5334744" cy="7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39C0E-0F2F-4147-ACE6-A6DBC88768DB}"/>
              </a:ext>
            </a:extLst>
          </p:cNvPr>
          <p:cNvSpPr txBox="1"/>
          <p:nvPr/>
        </p:nvSpPr>
        <p:spPr>
          <a:xfrm>
            <a:off x="1009934" y="3429000"/>
            <a:ext cx="498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Analytical derivation carried out gave the following relationship:</a:t>
            </a:r>
          </a:p>
        </p:txBody>
      </p:sp>
    </p:spTree>
    <p:extLst>
      <p:ext uri="{BB962C8B-B14F-4D97-AF65-F5344CB8AC3E}">
        <p14:creationId xmlns:p14="http://schemas.microsoft.com/office/powerpoint/2010/main" val="24834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8E56-4F5B-492F-AADA-C15086A4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Phonon spectral densities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FD3B45-A63B-4569-852E-27B3FCB2E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99" y="2740710"/>
            <a:ext cx="5587301" cy="3530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34721-FBB9-4DD5-9682-A816CD5C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84" y="2740710"/>
            <a:ext cx="5307936" cy="3530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E1400C-A5CE-4465-BAA1-56F03E0B7872}"/>
              </a:ext>
            </a:extLst>
          </p:cNvPr>
          <p:cNvSpPr txBox="1"/>
          <p:nvPr/>
        </p:nvSpPr>
        <p:spPr>
          <a:xfrm>
            <a:off x="1650124" y="2111102"/>
            <a:ext cx="394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 by 50 unit cells honeycomb lattice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08588-4A12-4CDD-946F-40B6CD5577C2}"/>
              </a:ext>
            </a:extLst>
          </p:cNvPr>
          <p:cNvSpPr txBox="1"/>
          <p:nvPr/>
        </p:nvSpPr>
        <p:spPr>
          <a:xfrm>
            <a:off x="6812280" y="2200262"/>
            <a:ext cx="46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 by 50 unit cells grid lattice</a:t>
            </a:r>
          </a:p>
        </p:txBody>
      </p:sp>
    </p:spTree>
    <p:extLst>
      <p:ext uri="{BB962C8B-B14F-4D97-AF65-F5344CB8AC3E}">
        <p14:creationId xmlns:p14="http://schemas.microsoft.com/office/powerpoint/2010/main" val="347587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1127-318A-4121-B900-2078DCE8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Honeycomb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E80A5-8D69-4513-9C40-562CB1D5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181" y="2328709"/>
            <a:ext cx="5108819" cy="322441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3FD179F-EAD6-4BBC-A01B-A50AA7141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8709"/>
            <a:ext cx="5587301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9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3E08-EAAE-4599-90EA-07BAE060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1D vs 2D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C888FB-80B7-4B76-9DA7-AB0C018E4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88" y="2879519"/>
            <a:ext cx="5307936" cy="3530159"/>
          </a:xfrm>
          <a:prstGeom prst="rect">
            <a:avLst/>
          </a:prstGeom>
        </p:spPr>
      </p:pic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1758EF19-7E01-48C6-873B-73815CAD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4" y="2879519"/>
            <a:ext cx="4811006" cy="34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4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9C46-C918-4E2E-92DE-4ADDAD33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9C46-3EA5-4882-8286-42FC5CA5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Analysis of other lattice structures</a:t>
            </a:r>
          </a:p>
          <a:p>
            <a:r>
              <a:rPr lang="en-GB" dirty="0"/>
              <a:t>Modelling of 2D phonons for plotting to verify analytical accuracy</a:t>
            </a:r>
          </a:p>
          <a:p>
            <a:r>
              <a:rPr lang="en-GB" dirty="0"/>
              <a:t>Larger computations to rule out finite size effects</a:t>
            </a:r>
          </a:p>
          <a:p>
            <a:r>
              <a:rPr lang="en-GB" dirty="0"/>
              <a:t>Analysis of direct effects of calculated phonon spectral densities</a:t>
            </a:r>
          </a:p>
        </p:txBody>
      </p:sp>
    </p:spTree>
    <p:extLst>
      <p:ext uri="{BB962C8B-B14F-4D97-AF65-F5344CB8AC3E}">
        <p14:creationId xmlns:p14="http://schemas.microsoft.com/office/powerpoint/2010/main" val="270522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1320-B89B-470B-BE51-C2C638944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C0D3E-7BA3-43BD-9F79-5B12C9B12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9134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80DF-06D4-46A8-AACE-94E3F138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B6C9-88B9-4E31-8B95-BB4BD633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project intentions and starting point</a:t>
            </a:r>
          </a:p>
          <a:p>
            <a:r>
              <a:rPr lang="en-GB" dirty="0"/>
              <a:t>Theoretical basis for understanding effects</a:t>
            </a:r>
          </a:p>
          <a:p>
            <a:pPr lvl="1"/>
            <a:r>
              <a:rPr lang="en-GB" dirty="0"/>
              <a:t>Open Quantum Systems</a:t>
            </a:r>
          </a:p>
          <a:p>
            <a:r>
              <a:rPr lang="en-GB" dirty="0"/>
              <a:t>Basis for phonon extraction</a:t>
            </a:r>
          </a:p>
          <a:p>
            <a:r>
              <a:rPr lang="en-GB" dirty="0"/>
              <a:t>Development of phonon-electron interaction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21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0D77-7BFD-456B-B242-3E4E3C58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50FA-E655-4DED-A8C7-F8F1395D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08" y="1690688"/>
            <a:ext cx="5866726" cy="421879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2D Quantum Devices are currently of a lot of interest!</a:t>
            </a:r>
          </a:p>
          <a:p>
            <a:r>
              <a:rPr lang="en-GB" dirty="0"/>
              <a:t>Used for many applications: </a:t>
            </a:r>
            <a:r>
              <a:rPr lang="en-GB" dirty="0" err="1"/>
              <a:t>Qbits</a:t>
            </a:r>
            <a:r>
              <a:rPr lang="en-GB" dirty="0"/>
              <a:t>, single-photon emission</a:t>
            </a:r>
          </a:p>
          <a:p>
            <a:r>
              <a:rPr lang="en-GB" dirty="0"/>
              <a:t>Unique for ability to combine custom built structures</a:t>
            </a:r>
          </a:p>
          <a:p>
            <a:r>
              <a:rPr lang="en-GB" dirty="0"/>
              <a:t>Many of these functions are impacted by phonons</a:t>
            </a:r>
          </a:p>
          <a:p>
            <a:r>
              <a:rPr lang="en-GB" dirty="0"/>
              <a:t>Want to investigate the phonons in them and tie them back in to their function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87FCF85-6B5D-4A7A-A09C-E3F724A9B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5638"/>
            <a:ext cx="5866726" cy="38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6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E49B-EECC-43D2-BC79-6F4BA199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Quantum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004A8-E7D7-4B66-A3BB-7659D935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3080" cy="4351338"/>
          </a:xfrm>
        </p:spPr>
        <p:txBody>
          <a:bodyPr/>
          <a:lstStyle/>
          <a:p>
            <a:r>
              <a:rPr lang="en-GB" dirty="0"/>
              <a:t>Method of analysing large systems</a:t>
            </a:r>
          </a:p>
          <a:p>
            <a:r>
              <a:rPr lang="en-GB" dirty="0"/>
              <a:t>Deconstruction of Hamiltonian into system, environment and interaction</a:t>
            </a:r>
          </a:p>
          <a:p>
            <a:r>
              <a:rPr lang="en-GB" dirty="0"/>
              <a:t>System is coupled to some large environment</a:t>
            </a:r>
          </a:p>
          <a:p>
            <a:r>
              <a:rPr lang="en-GB" dirty="0"/>
              <a:t>Allows for following of dynamics of system with a much simpler calculation of environmental effect; reduced density matrix and dimensionality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8CA84-8296-4AF5-8990-121E5862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50" y="1314032"/>
            <a:ext cx="5007891" cy="88825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2BA9DC9-E21B-4F09-B5A6-90A3298BF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0" y="2639595"/>
            <a:ext cx="4025141" cy="34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9A91-4D72-441E-BF61-B01FB7A1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to phonons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EAD2-E11B-4A82-A1EF-848D20B2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604"/>
            <a:ext cx="10515600" cy="4351338"/>
          </a:xfrm>
        </p:spPr>
        <p:txBody>
          <a:bodyPr/>
          <a:lstStyle/>
          <a:p>
            <a:r>
              <a:rPr lang="en-GB" dirty="0"/>
              <a:t>For e.g. a 2 level system such as a qubit,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define environment as a bath of phonons;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OQS treatment results in dynamics being controlled by spectral density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87CA3-C06F-4319-BFCC-1C6C1772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1" y="3980273"/>
            <a:ext cx="2239974" cy="827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514ECD-2E75-48CE-A927-B1F239A7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69" y="2289230"/>
            <a:ext cx="4388842" cy="841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7977A-F941-4D8F-8798-AD289F0B1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255" y="3980273"/>
            <a:ext cx="3385489" cy="76562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EC4FA9F-6858-445F-8E19-308B8EAE0D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3" r="-4043"/>
          <a:stretch/>
        </p:blipFill>
        <p:spPr>
          <a:xfrm>
            <a:off x="7498827" y="574570"/>
            <a:ext cx="4388842" cy="25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843F-EC5B-4801-A400-355C5717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/>
          <a:lstStyle/>
          <a:p>
            <a:r>
              <a:rPr lang="en-GB" dirty="0"/>
              <a:t>Spectral density effect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7E827-D6CE-45BF-80A1-D0B5A0AC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32" y="3385525"/>
            <a:ext cx="5737848" cy="28729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0D7475-2D9A-463E-BF0B-D32435103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21" y="607909"/>
            <a:ext cx="5366791" cy="267594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E5061E-E91B-417B-BE3C-F84AE2F7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1" t="-1" r="593" b="2832"/>
          <a:stretch/>
        </p:blipFill>
        <p:spPr>
          <a:xfrm>
            <a:off x="6234321" y="3523351"/>
            <a:ext cx="5241373" cy="259726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469FD-1E11-449E-9F3F-1953FDE68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101" y="2521746"/>
            <a:ext cx="4318591" cy="762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903FC5-CE91-4898-8D7E-FD4615155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96" y="1473419"/>
            <a:ext cx="5620004" cy="9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4BDC-5D29-4ECE-ADF5-4998BEA2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53FF6-BF0F-4BAF-AACC-34344258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2541" cy="4351338"/>
          </a:xfrm>
        </p:spPr>
        <p:txBody>
          <a:bodyPr/>
          <a:lstStyle/>
          <a:p>
            <a:r>
              <a:rPr lang="en-GB" dirty="0"/>
              <a:t>Simulation of lattice dynamics to calculate phonons; building on honour’s project work to 1D</a:t>
            </a:r>
          </a:p>
          <a:p>
            <a:r>
              <a:rPr lang="en-GB" dirty="0"/>
              <a:t>Programmed lattice phonon calculation for 2D structures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8BE32-1BDA-47AB-BB54-868FBD7B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741" y="14497"/>
            <a:ext cx="4660317" cy="335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0B936-B7E2-411A-9D22-C7B87D6A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53" y="3429000"/>
            <a:ext cx="4761905" cy="33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9B3A66-1F3D-4E13-B715-9CB76DF2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734" y="4025462"/>
            <a:ext cx="4195160" cy="2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6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412E-24F3-4221-BFAF-41B73BC5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Dynamics Calculation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3F97-768A-434A-A020-DF2D3B9F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81" y="5941423"/>
            <a:ext cx="10515600" cy="4351338"/>
          </a:xfrm>
        </p:spPr>
        <p:txBody>
          <a:bodyPr/>
          <a:lstStyle/>
          <a:p>
            <a:r>
              <a:rPr lang="en-GB" dirty="0"/>
              <a:t>Building on 1D implementation of dynamics calculation from last year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6C21C4-74AD-4B28-9EFC-679B26F8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1373955"/>
            <a:ext cx="8564077" cy="1603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1B604-81E7-4A07-B207-1CC07043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81" y="3111348"/>
            <a:ext cx="4531665" cy="1082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42D56-5B29-4E48-AF5E-0E440FA67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2" y="4570910"/>
            <a:ext cx="10478962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85A64-E721-4029-98D8-F86AA3F82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37" y="3111348"/>
            <a:ext cx="3310759" cy="140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CBA8-8EBD-450E-A237-6D557F52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Spectral Density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96FBA-CD63-409D-B513-683BEB2C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77079" cy="38333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E97E6-172F-4613-A2F4-DB4CEC741C4D}"/>
              </a:ext>
            </a:extLst>
          </p:cNvPr>
          <p:cNvSpPr txBox="1"/>
          <p:nvPr/>
        </p:nvSpPr>
        <p:spPr>
          <a:xfrm>
            <a:off x="5145206" y="1690688"/>
            <a:ext cx="60050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Electron is defined as a gaussian over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g(k) is ultimately deformation of electron </a:t>
            </a:r>
            <a:r>
              <a:rPr lang="en-GB" sz="3200" dirty="0">
                <a:sym typeface="Wingdings" panose="05000000000000000000" pitchFamily="2" charset="2"/>
              </a:rPr>
              <a:t> deformation of lattice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ym typeface="Wingdings" panose="05000000000000000000" pitchFamily="2" charset="2"/>
              </a:rPr>
              <a:t>Therefore overlap of change in lattice by phonons with electron density gives g(k)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317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6804</TotalTime>
  <Words>358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Predicting phonons and their effects in 2D quantum devices</vt:lpstr>
      <vt:lpstr>Overview of presentation</vt:lpstr>
      <vt:lpstr>Project background and motivation</vt:lpstr>
      <vt:lpstr>Open Quantum Systems</vt:lpstr>
      <vt:lpstr>Application to phonons</vt:lpstr>
      <vt:lpstr>Spectral density effect</vt:lpstr>
      <vt:lpstr>Dynamics Calculation</vt:lpstr>
      <vt:lpstr>Dynamics Calculation Method</vt:lpstr>
      <vt:lpstr>Spectral Density Calculation</vt:lpstr>
      <vt:lpstr>Spectral density calculation</vt:lpstr>
      <vt:lpstr>Results: 1D</vt:lpstr>
      <vt:lpstr>1D analysis</vt:lpstr>
      <vt:lpstr>2D Phonon spectral densities</vt:lpstr>
      <vt:lpstr>Honeycomb analysis</vt:lpstr>
      <vt:lpstr>1D vs 2D comparison</vt:lpstr>
      <vt:lpstr>Further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Rintoul</dc:creator>
  <cp:lastModifiedBy>Laura Rintoul</cp:lastModifiedBy>
  <cp:revision>1</cp:revision>
  <dcterms:created xsi:type="dcterms:W3CDTF">2022-03-21T12:44:24Z</dcterms:created>
  <dcterms:modified xsi:type="dcterms:W3CDTF">2022-05-08T10:11:22Z</dcterms:modified>
</cp:coreProperties>
</file>