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231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9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12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72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4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907111"/>
          </a:xfrm>
        </p:spPr>
        <p:txBody>
          <a:bodyPr>
            <a:normAutofit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Lương Văn Sang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2217480201015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effectLst/>
            </a:endParaRPr>
          </a:p>
          <a:p>
            <a:endParaRPr lang="vi-V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brand, year, mileage,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engine_size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fuel_type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transmission.</a:t>
            </a:r>
          </a:p>
          <a:p>
            <a:pPr lvl="1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MAE, MSE, RMSE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brand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year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mileage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engine_size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fuel_type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transmission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703155-5294-43F3-B803-00A3D5EBC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88"/>
          <a:stretch/>
        </p:blipFill>
        <p:spPr>
          <a:xfrm>
            <a:off x="4350343" y="1987015"/>
            <a:ext cx="4108311" cy="2883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27636-561F-4F7C-9DBC-85FE7BCB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20" y="3761825"/>
            <a:ext cx="4115374" cy="4953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đồ: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bố giá xe (Histogram + KDE)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400F0-9D59-4C90-917C-C2C5939C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49" y="3314412"/>
            <a:ext cx="5164901" cy="29339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Mileage vs Price (Scatterplot)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B460E-BA5D-4322-A035-092B48668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99" y="3357725"/>
            <a:ext cx="5345402" cy="28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0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Xây</a:t>
            </a:r>
            <a:r>
              <a:rPr dirty="0"/>
              <a:t> </a:t>
            </a:r>
            <a:r>
              <a:rPr dirty="0" err="1"/>
              <a:t>dựng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train/test = 80/20</a:t>
            </a:r>
          </a:p>
          <a:p>
            <a:pPr lvl="1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09B2F-5232-4E8C-8A0B-59D15CB7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14" y="3761825"/>
            <a:ext cx="4734586" cy="14956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A250AD-26FF-4575-9FCD-0E613089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9" y="3923976"/>
            <a:ext cx="5782482" cy="2324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Trực quan kết quả và dự đoán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vs Predicted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347D7-1EA9-41F6-BFFA-57F266C8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09" y="2717510"/>
            <a:ext cx="3611795" cy="35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3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316</TotalTime>
  <Words>199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Times New Roman</vt:lpstr>
      <vt:lpstr>Wingdings 2</vt:lpstr>
      <vt:lpstr>Slate</vt:lpstr>
      <vt:lpstr>Đề tài: Dự đoán giá xe đã qua sử dụng</vt:lpstr>
      <vt:lpstr>Mục tiêu</vt:lpstr>
      <vt:lpstr>Tổng quan dữ liệu</vt:lpstr>
      <vt:lpstr>Tiền xử lý dữ liệu</vt:lpstr>
      <vt:lpstr>Trực quan hóa</vt:lpstr>
      <vt:lpstr>Trực quan hóa</vt:lpstr>
      <vt:lpstr>Xây dựng mô hình</vt:lpstr>
      <vt:lpstr>Đánh giá mô hình</vt:lpstr>
      <vt:lpstr>Trực quan kết quả và dự đoán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Dự đoán giá xe đã qua sử dụng</dc:title>
  <dc:subject/>
  <dc:creator/>
  <cp:keywords/>
  <dc:description>generated using python-pptx</dc:description>
  <cp:lastModifiedBy>K22TT Lương Văn Sang</cp:lastModifiedBy>
  <cp:revision>9</cp:revision>
  <dcterms:created xsi:type="dcterms:W3CDTF">2013-01-27T09:14:16Z</dcterms:created>
  <dcterms:modified xsi:type="dcterms:W3CDTF">2025-04-21T19:50:07Z</dcterms:modified>
  <cp:category/>
</cp:coreProperties>
</file>